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4"/>
  </p:sldMasterIdLst>
  <p:notesMasterIdLst>
    <p:notesMasterId r:id="rId6"/>
  </p:notesMasterIdLst>
  <p:sldIdLst>
    <p:sldId id="838839974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4E03B457-B796-02B2-02B7-3E76A22AFE02}" name="Saloni Juneja" initials="SJ" userId="S::saloni.juneja@uipath.com::d1e84e57-bc1d-413d-a103-e1ef7624316c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00"/>
    <a:srgbClr val="FF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B02D322-6C22-4E5A-AAD3-545C81ACFD5E}" v="4" dt="2023-11-22T12:59:05.493"/>
    <p1510:client id="{BD16157B-3E6D-4CEB-B60F-3EB83BAE18CC}" v="31" dt="2023-11-22T13:01:34.74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821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13" Type="http://schemas.microsoft.com/office/2018/10/relationships/authors" Target="authors.xml"/><Relationship Id="rId3" Type="http://schemas.openxmlformats.org/officeDocument/2006/relationships/customXml" Target="../customXml/item3.xml"/><Relationship Id="rId7" Type="http://schemas.openxmlformats.org/officeDocument/2006/relationships/presProps" Target="presProps.xml"/><Relationship Id="rId12" Type="http://schemas.microsoft.com/office/2015/10/relationships/revisionInfo" Target="revisionInfo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notesMaster" Target="notesMasters/notesMaster1.xml"/><Relationship Id="rId11" Type="http://schemas.microsoft.com/office/2016/11/relationships/changesInfo" Target="changesInfos/changesInfo1.xml"/><Relationship Id="rId5" Type="http://schemas.openxmlformats.org/officeDocument/2006/relationships/slide" Target="slides/slide1.xml"/><Relationship Id="rId10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angavva Yallakkanavar (Ganga Yallakkanavar)" userId="S::ganga.y@uipath.com::9ac96fde-8bba-4fe9-b222-89f229540d5b" providerId="AD" clId="Web-{C443A36F-0A71-CA83-5EFA-2E812FAFE82B}"/>
    <pc:docChg chg="modSld">
      <pc:chgData name="Gangavva Yallakkanavar (Ganga Yallakkanavar)" userId="S::ganga.y@uipath.com::9ac96fde-8bba-4fe9-b222-89f229540d5b" providerId="AD" clId="Web-{C443A36F-0A71-CA83-5EFA-2E812FAFE82B}" dt="2023-11-02T12:22:52.462" v="2" actId="1076"/>
      <pc:docMkLst>
        <pc:docMk/>
      </pc:docMkLst>
      <pc:sldChg chg="modSp">
        <pc:chgData name="Gangavva Yallakkanavar (Ganga Yallakkanavar)" userId="S::ganga.y@uipath.com::9ac96fde-8bba-4fe9-b222-89f229540d5b" providerId="AD" clId="Web-{C443A36F-0A71-CA83-5EFA-2E812FAFE82B}" dt="2023-11-02T12:22:52.462" v="2" actId="1076"/>
        <pc:sldMkLst>
          <pc:docMk/>
          <pc:sldMk cId="862002760" sldId="838839973"/>
        </pc:sldMkLst>
        <pc:graphicFrameChg chg="modGraphic">
          <ac:chgData name="Gangavva Yallakkanavar (Ganga Yallakkanavar)" userId="S::ganga.y@uipath.com::9ac96fde-8bba-4fe9-b222-89f229540d5b" providerId="AD" clId="Web-{C443A36F-0A71-CA83-5EFA-2E812FAFE82B}" dt="2023-11-02T12:22:23.102" v="0"/>
          <ac:graphicFrameMkLst>
            <pc:docMk/>
            <pc:sldMk cId="862002760" sldId="838839973"/>
            <ac:graphicFrameMk id="46" creationId="{5BBD3CF5-D4CC-5446-804A-5F2EB6D4AC1A}"/>
          </ac:graphicFrameMkLst>
        </pc:graphicFrameChg>
        <pc:cxnChg chg="mod">
          <ac:chgData name="Gangavva Yallakkanavar (Ganga Yallakkanavar)" userId="S::ganga.y@uipath.com::9ac96fde-8bba-4fe9-b222-89f229540d5b" providerId="AD" clId="Web-{C443A36F-0A71-CA83-5EFA-2E812FAFE82B}" dt="2023-11-02T12:22:52.462" v="2" actId="1076"/>
          <ac:cxnSpMkLst>
            <pc:docMk/>
            <pc:sldMk cId="862002760" sldId="838839973"/>
            <ac:cxnSpMk id="61" creationId="{32CF633F-6E62-9645-842A-20771743B843}"/>
          </ac:cxnSpMkLst>
        </pc:cxnChg>
      </pc:sldChg>
    </pc:docChg>
  </pc:docChgLst>
  <pc:docChgLst>
    <pc:chgData name="Simona Demeter Dobrescu" userId="S::simona.dobrescu@uipath.com::e9d16aac-ecd8-4cfe-8637-8629e4075f8c" providerId="AD" clId="Web-{BD16157B-3E6D-4CEB-B60F-3EB83BAE18CC}"/>
    <pc:docChg chg="modSld">
      <pc:chgData name="Simona Demeter Dobrescu" userId="S::simona.dobrescu@uipath.com::e9d16aac-ecd8-4cfe-8637-8629e4075f8c" providerId="AD" clId="Web-{BD16157B-3E6D-4CEB-B60F-3EB83BAE18CC}" dt="2023-11-22T13:01:34.744" v="30" actId="1076"/>
      <pc:docMkLst>
        <pc:docMk/>
      </pc:docMkLst>
      <pc:sldChg chg="modSp">
        <pc:chgData name="Simona Demeter Dobrescu" userId="S::simona.dobrescu@uipath.com::e9d16aac-ecd8-4cfe-8637-8629e4075f8c" providerId="AD" clId="Web-{BD16157B-3E6D-4CEB-B60F-3EB83BAE18CC}" dt="2023-11-22T13:01:34.744" v="30" actId="1076"/>
        <pc:sldMkLst>
          <pc:docMk/>
          <pc:sldMk cId="2017242513" sldId="838839974"/>
        </pc:sldMkLst>
        <pc:spChg chg="mod">
          <ac:chgData name="Simona Demeter Dobrescu" userId="S::simona.dobrescu@uipath.com::e9d16aac-ecd8-4cfe-8637-8629e4075f8c" providerId="AD" clId="Web-{BD16157B-3E6D-4CEB-B60F-3EB83BAE18CC}" dt="2023-11-22T13:01:34.744" v="30" actId="1076"/>
          <ac:spMkLst>
            <pc:docMk/>
            <pc:sldMk cId="2017242513" sldId="838839974"/>
            <ac:spMk id="45" creationId="{E57E5F05-0805-CC47-B4F9-6B67287361C3}"/>
          </ac:spMkLst>
        </pc:spChg>
        <pc:graphicFrameChg chg="mod modGraphic">
          <ac:chgData name="Simona Demeter Dobrescu" userId="S::simona.dobrescu@uipath.com::e9d16aac-ecd8-4cfe-8637-8629e4075f8c" providerId="AD" clId="Web-{BD16157B-3E6D-4CEB-B60F-3EB83BAE18CC}" dt="2023-11-22T13:01:25.494" v="29"/>
          <ac:graphicFrameMkLst>
            <pc:docMk/>
            <pc:sldMk cId="2017242513" sldId="838839974"/>
            <ac:graphicFrameMk id="46" creationId="{5BBD3CF5-D4CC-5446-804A-5F2EB6D4AC1A}"/>
          </ac:graphicFrameMkLst>
        </pc:graphicFrameChg>
        <pc:picChg chg="mod">
          <ac:chgData name="Simona Demeter Dobrescu" userId="S::simona.dobrescu@uipath.com::e9d16aac-ecd8-4cfe-8637-8629e4075f8c" providerId="AD" clId="Web-{BD16157B-3E6D-4CEB-B60F-3EB83BAE18CC}" dt="2023-11-22T13:00:11.911" v="3" actId="1076"/>
          <ac:picMkLst>
            <pc:docMk/>
            <pc:sldMk cId="2017242513" sldId="838839974"/>
            <ac:picMk id="5" creationId="{73FAA6EF-D8FF-23EF-949C-4480B018C0A3}"/>
          </ac:picMkLst>
        </pc:picChg>
      </pc:sldChg>
    </pc:docChg>
  </pc:docChgLst>
  <pc:docChgLst>
    <pc:chgData name="Divyansh Tripathi" userId="S::divyansh.tripathi@uipath.com::2fb0feb0-4ac0-4d97-b784-826f7cfe4422" providerId="AD" clId="Web-{40043CB3-7FE3-3C22-3822-72ECD9206F80}"/>
    <pc:docChg chg="modSld">
      <pc:chgData name="Divyansh Tripathi" userId="S::divyansh.tripathi@uipath.com::2fb0feb0-4ac0-4d97-b784-826f7cfe4422" providerId="AD" clId="Web-{40043CB3-7FE3-3C22-3822-72ECD9206F80}" dt="2023-06-15T11:09:35.432" v="23"/>
      <pc:docMkLst>
        <pc:docMk/>
      </pc:docMkLst>
      <pc:sldChg chg="modSp">
        <pc:chgData name="Divyansh Tripathi" userId="S::divyansh.tripathi@uipath.com::2fb0feb0-4ac0-4d97-b784-826f7cfe4422" providerId="AD" clId="Web-{40043CB3-7FE3-3C22-3822-72ECD9206F80}" dt="2023-06-15T11:09:35.432" v="23"/>
        <pc:sldMkLst>
          <pc:docMk/>
          <pc:sldMk cId="862002760" sldId="838839973"/>
        </pc:sldMkLst>
        <pc:graphicFrameChg chg="mod modGraphic">
          <ac:chgData name="Divyansh Tripathi" userId="S::divyansh.tripathi@uipath.com::2fb0feb0-4ac0-4d97-b784-826f7cfe4422" providerId="AD" clId="Web-{40043CB3-7FE3-3C22-3822-72ECD9206F80}" dt="2023-06-15T11:09:35.432" v="23"/>
          <ac:graphicFrameMkLst>
            <pc:docMk/>
            <pc:sldMk cId="862002760" sldId="838839973"/>
            <ac:graphicFrameMk id="22" creationId="{E85C325F-9C16-7260-CCC6-654405AACEF7}"/>
          </ac:graphicFrameMkLst>
        </pc:graphicFrameChg>
      </pc:sldChg>
    </pc:docChg>
  </pc:docChgLst>
  <pc:docChgLst>
    <pc:chgData name="Constantin Dumitrascu" userId="S::constantin.dumitrascu@uipath.com::d5a04e42-d2b6-490b-a8b6-5cfe64a7afd3" providerId="AD" clId="Web-{EF787DCC-C14C-A787-5A61-F513CF1CB713}"/>
    <pc:docChg chg="modSld">
      <pc:chgData name="Constantin Dumitrascu" userId="S::constantin.dumitrascu@uipath.com::d5a04e42-d2b6-490b-a8b6-5cfe64a7afd3" providerId="AD" clId="Web-{EF787DCC-C14C-A787-5A61-F513CF1CB713}" dt="2023-10-23T14:14:22.980" v="0" actId="14100"/>
      <pc:docMkLst>
        <pc:docMk/>
      </pc:docMkLst>
      <pc:sldChg chg="modSp">
        <pc:chgData name="Constantin Dumitrascu" userId="S::constantin.dumitrascu@uipath.com::d5a04e42-d2b6-490b-a8b6-5cfe64a7afd3" providerId="AD" clId="Web-{EF787DCC-C14C-A787-5A61-F513CF1CB713}" dt="2023-10-23T14:14:22.980" v="0" actId="14100"/>
        <pc:sldMkLst>
          <pc:docMk/>
          <pc:sldMk cId="862002760" sldId="838839973"/>
        </pc:sldMkLst>
        <pc:spChg chg="mod">
          <ac:chgData name="Constantin Dumitrascu" userId="S::constantin.dumitrascu@uipath.com::d5a04e42-d2b6-490b-a8b6-5cfe64a7afd3" providerId="AD" clId="Web-{EF787DCC-C14C-A787-5A61-F513CF1CB713}" dt="2023-10-23T14:14:22.980" v="0" actId="14100"/>
          <ac:spMkLst>
            <pc:docMk/>
            <pc:sldMk cId="862002760" sldId="838839973"/>
            <ac:spMk id="2" creationId="{C7C9485B-5BB7-478D-ACFB-D7E58A239206}"/>
          </ac:spMkLst>
        </pc:spChg>
      </pc:sldChg>
    </pc:docChg>
  </pc:docChgLst>
  <pc:docChgLst>
    <pc:chgData name="Simona Demeter Dobrescu" userId="e9d16aac-ecd8-4cfe-8637-8629e4075f8c" providerId="ADAL" clId="{3B02D322-6C22-4E5A-AAD3-545C81ACFD5E}"/>
    <pc:docChg chg="custSel modSld">
      <pc:chgData name="Simona Demeter Dobrescu" userId="e9d16aac-ecd8-4cfe-8637-8629e4075f8c" providerId="ADAL" clId="{3B02D322-6C22-4E5A-AAD3-545C81ACFD5E}" dt="2023-11-22T12:59:19.225" v="4" actId="207"/>
      <pc:docMkLst>
        <pc:docMk/>
      </pc:docMkLst>
      <pc:sldChg chg="delSp modSp mod">
        <pc:chgData name="Simona Demeter Dobrescu" userId="e9d16aac-ecd8-4cfe-8637-8629e4075f8c" providerId="ADAL" clId="{3B02D322-6C22-4E5A-AAD3-545C81ACFD5E}" dt="2023-11-22T12:59:19.225" v="4" actId="207"/>
        <pc:sldMkLst>
          <pc:docMk/>
          <pc:sldMk cId="2017242513" sldId="838839974"/>
        </pc:sldMkLst>
        <pc:spChg chg="mod">
          <ac:chgData name="Simona Demeter Dobrescu" userId="e9d16aac-ecd8-4cfe-8637-8629e4075f8c" providerId="ADAL" clId="{3B02D322-6C22-4E5A-AAD3-545C81ACFD5E}" dt="2023-11-22T12:59:05.493" v="3" actId="1076"/>
          <ac:spMkLst>
            <pc:docMk/>
            <pc:sldMk cId="2017242513" sldId="838839974"/>
            <ac:spMk id="12" creationId="{DEB8FBF0-0BEB-EE7E-384F-B6614CAD2913}"/>
          </ac:spMkLst>
        </pc:spChg>
        <pc:graphicFrameChg chg="modGraphic">
          <ac:chgData name="Simona Demeter Dobrescu" userId="e9d16aac-ecd8-4cfe-8637-8629e4075f8c" providerId="ADAL" clId="{3B02D322-6C22-4E5A-AAD3-545C81ACFD5E}" dt="2023-11-22T12:59:19.225" v="4" actId="207"/>
          <ac:graphicFrameMkLst>
            <pc:docMk/>
            <pc:sldMk cId="2017242513" sldId="838839974"/>
            <ac:graphicFrameMk id="20" creationId="{1E5E9153-9486-AD9F-F30A-1918D19D3C56}"/>
          </ac:graphicFrameMkLst>
        </pc:graphicFrameChg>
        <pc:graphicFrameChg chg="del mod">
          <ac:chgData name="Simona Demeter Dobrescu" userId="e9d16aac-ecd8-4cfe-8637-8629e4075f8c" providerId="ADAL" clId="{3B02D322-6C22-4E5A-AAD3-545C81ACFD5E}" dt="2023-11-22T12:59:01.990" v="2" actId="478"/>
          <ac:graphicFrameMkLst>
            <pc:docMk/>
            <pc:sldMk cId="2017242513" sldId="838839974"/>
            <ac:graphicFrameMk id="95" creationId="{5DA1AAB7-DF35-41D4-AA6C-474BC2F79BE4}"/>
          </ac:graphicFrameMkLst>
        </pc:graphicFrameChg>
      </pc:sldChg>
    </pc:docChg>
  </pc:docChgLst>
  <pc:docChgLst>
    <pc:chgData name="Gangavva Yallakkanavar (Ganga Yallakkanavar)" userId="S::ganga.y@uipath.com::9ac96fde-8bba-4fe9-b222-89f229540d5b" providerId="AD" clId="Web-{73BED419-40AC-DEFD-9FB3-B3016B1C8A62}"/>
    <pc:docChg chg="modSld">
      <pc:chgData name="Gangavva Yallakkanavar (Ganga Yallakkanavar)" userId="S::ganga.y@uipath.com::9ac96fde-8bba-4fe9-b222-89f229540d5b" providerId="AD" clId="Web-{73BED419-40AC-DEFD-9FB3-B3016B1C8A62}" dt="2023-11-08T13:04:17.212" v="162" actId="1076"/>
      <pc:docMkLst>
        <pc:docMk/>
      </pc:docMkLst>
      <pc:sldChg chg="delSp modSp">
        <pc:chgData name="Gangavva Yallakkanavar (Ganga Yallakkanavar)" userId="S::ganga.y@uipath.com::9ac96fde-8bba-4fe9-b222-89f229540d5b" providerId="AD" clId="Web-{73BED419-40AC-DEFD-9FB3-B3016B1C8A62}" dt="2023-11-08T13:04:17.212" v="162" actId="1076"/>
        <pc:sldMkLst>
          <pc:docMk/>
          <pc:sldMk cId="862002760" sldId="838839973"/>
        </pc:sldMkLst>
        <pc:spChg chg="mod">
          <ac:chgData name="Gangavva Yallakkanavar (Ganga Yallakkanavar)" userId="S::ganga.y@uipath.com::9ac96fde-8bba-4fe9-b222-89f229540d5b" providerId="AD" clId="Web-{73BED419-40AC-DEFD-9FB3-B3016B1C8A62}" dt="2023-11-08T13:03:42.851" v="137" actId="1076"/>
          <ac:spMkLst>
            <pc:docMk/>
            <pc:sldMk cId="862002760" sldId="838839973"/>
            <ac:spMk id="3" creationId="{7DB51CDE-11AB-325D-E160-9F5EF85918F2}"/>
          </ac:spMkLst>
        </pc:spChg>
        <pc:spChg chg="mod">
          <ac:chgData name="Gangavva Yallakkanavar (Ganga Yallakkanavar)" userId="S::ganga.y@uipath.com::9ac96fde-8bba-4fe9-b222-89f229540d5b" providerId="AD" clId="Web-{73BED419-40AC-DEFD-9FB3-B3016B1C8A62}" dt="2023-11-08T13:03:41.336" v="111" actId="1076"/>
          <ac:spMkLst>
            <pc:docMk/>
            <pc:sldMk cId="862002760" sldId="838839973"/>
            <ac:spMk id="4" creationId="{885E9D99-F3C4-4566-AA2C-BDF7CDF06BAB}"/>
          </ac:spMkLst>
        </pc:spChg>
        <pc:spChg chg="mod">
          <ac:chgData name="Gangavva Yallakkanavar (Ganga Yallakkanavar)" userId="S::ganga.y@uipath.com::9ac96fde-8bba-4fe9-b222-89f229540d5b" providerId="AD" clId="Web-{73BED419-40AC-DEFD-9FB3-B3016B1C8A62}" dt="2023-11-08T13:03:43.023" v="140" actId="1076"/>
          <ac:spMkLst>
            <pc:docMk/>
            <pc:sldMk cId="862002760" sldId="838839973"/>
            <ac:spMk id="8" creationId="{EA2DCF90-C1ED-5AED-F5FA-992722934C64}"/>
          </ac:spMkLst>
        </pc:spChg>
        <pc:spChg chg="mod">
          <ac:chgData name="Gangavva Yallakkanavar (Ganga Yallakkanavar)" userId="S::ganga.y@uipath.com::9ac96fde-8bba-4fe9-b222-89f229540d5b" providerId="AD" clId="Web-{73BED419-40AC-DEFD-9FB3-B3016B1C8A62}" dt="2023-11-08T13:03:43.539" v="149" actId="1076"/>
          <ac:spMkLst>
            <pc:docMk/>
            <pc:sldMk cId="862002760" sldId="838839973"/>
            <ac:spMk id="11" creationId="{56EAE01B-FD01-E3A8-E617-B0925EF6F5DD}"/>
          </ac:spMkLst>
        </pc:spChg>
        <pc:spChg chg="mod">
          <ac:chgData name="Gangavva Yallakkanavar (Ganga Yallakkanavar)" userId="S::ganga.y@uipath.com::9ac96fde-8bba-4fe9-b222-89f229540d5b" providerId="AD" clId="Web-{73BED419-40AC-DEFD-9FB3-B3016B1C8A62}" dt="2023-11-08T13:03:43.195" v="143" actId="1076"/>
          <ac:spMkLst>
            <pc:docMk/>
            <pc:sldMk cId="862002760" sldId="838839973"/>
            <ac:spMk id="13" creationId="{F7022C9D-B202-C524-9CF4-ADC5067FA287}"/>
          </ac:spMkLst>
        </pc:spChg>
        <pc:spChg chg="mod">
          <ac:chgData name="Gangavva Yallakkanavar (Ganga Yallakkanavar)" userId="S::ganga.y@uipath.com::9ac96fde-8bba-4fe9-b222-89f229540d5b" providerId="AD" clId="Web-{73BED419-40AC-DEFD-9FB3-B3016B1C8A62}" dt="2023-11-08T13:03:43.601" v="150" actId="1076"/>
          <ac:spMkLst>
            <pc:docMk/>
            <pc:sldMk cId="862002760" sldId="838839973"/>
            <ac:spMk id="18" creationId="{9C5C27D8-CDD2-68C7-39AC-ED1001D57414}"/>
          </ac:spMkLst>
        </pc:spChg>
        <pc:spChg chg="mod">
          <ac:chgData name="Gangavva Yallakkanavar (Ganga Yallakkanavar)" userId="S::ganga.y@uipath.com::9ac96fde-8bba-4fe9-b222-89f229540d5b" providerId="AD" clId="Web-{73BED419-40AC-DEFD-9FB3-B3016B1C8A62}" dt="2023-11-08T13:03:43.461" v="148" actId="1076"/>
          <ac:spMkLst>
            <pc:docMk/>
            <pc:sldMk cId="862002760" sldId="838839973"/>
            <ac:spMk id="21" creationId="{F593BEDF-A59E-7192-B73F-FD1081882E1A}"/>
          </ac:spMkLst>
        </pc:spChg>
        <pc:spChg chg="mod">
          <ac:chgData name="Gangavva Yallakkanavar (Ganga Yallakkanavar)" userId="S::ganga.y@uipath.com::9ac96fde-8bba-4fe9-b222-89f229540d5b" providerId="AD" clId="Web-{73BED419-40AC-DEFD-9FB3-B3016B1C8A62}" dt="2023-11-08T13:03:41.554" v="115" actId="1076"/>
          <ac:spMkLst>
            <pc:docMk/>
            <pc:sldMk cId="862002760" sldId="838839973"/>
            <ac:spMk id="23" creationId="{A30CC9BC-5DA6-FC2C-C658-345CDFA6D526}"/>
          </ac:spMkLst>
        </pc:spChg>
        <pc:spChg chg="mod">
          <ac:chgData name="Gangavva Yallakkanavar (Ganga Yallakkanavar)" userId="S::ganga.y@uipath.com::9ac96fde-8bba-4fe9-b222-89f229540d5b" providerId="AD" clId="Web-{73BED419-40AC-DEFD-9FB3-B3016B1C8A62}" dt="2023-11-08T13:03:43.711" v="152" actId="1076"/>
          <ac:spMkLst>
            <pc:docMk/>
            <pc:sldMk cId="862002760" sldId="838839973"/>
            <ac:spMk id="25" creationId="{2D7A9AC2-1944-ED37-EA36-3407058B9F07}"/>
          </ac:spMkLst>
        </pc:spChg>
        <pc:spChg chg="mod">
          <ac:chgData name="Gangavva Yallakkanavar (Ganga Yallakkanavar)" userId="S::ganga.y@uipath.com::9ac96fde-8bba-4fe9-b222-89f229540d5b" providerId="AD" clId="Web-{73BED419-40AC-DEFD-9FB3-B3016B1C8A62}" dt="2023-11-08T13:03:41.679" v="117" actId="1076"/>
          <ac:spMkLst>
            <pc:docMk/>
            <pc:sldMk cId="862002760" sldId="838839973"/>
            <ac:spMk id="28" creationId="{6CDCD3A5-00C0-9799-1459-56DC5EB97611}"/>
          </ac:spMkLst>
        </pc:spChg>
        <pc:spChg chg="mod">
          <ac:chgData name="Gangavva Yallakkanavar (Ganga Yallakkanavar)" userId="S::ganga.y@uipath.com::9ac96fde-8bba-4fe9-b222-89f229540d5b" providerId="AD" clId="Web-{73BED419-40AC-DEFD-9FB3-B3016B1C8A62}" dt="2023-11-08T13:03:42.086" v="124" actId="1076"/>
          <ac:spMkLst>
            <pc:docMk/>
            <pc:sldMk cId="862002760" sldId="838839973"/>
            <ac:spMk id="31" creationId="{B617500F-520D-7B2B-FCEA-ADF0E2E8CCFD}"/>
          </ac:spMkLst>
        </pc:spChg>
        <pc:spChg chg="mod">
          <ac:chgData name="Gangavva Yallakkanavar (Ganga Yallakkanavar)" userId="S::ganga.y@uipath.com::9ac96fde-8bba-4fe9-b222-89f229540d5b" providerId="AD" clId="Web-{73BED419-40AC-DEFD-9FB3-B3016B1C8A62}" dt="2023-11-08T13:03:43.836" v="154" actId="1076"/>
          <ac:spMkLst>
            <pc:docMk/>
            <pc:sldMk cId="862002760" sldId="838839973"/>
            <ac:spMk id="35" creationId="{57FF0F56-B96A-7C2D-4776-D6FF99BA6909}"/>
          </ac:spMkLst>
        </pc:spChg>
        <pc:spChg chg="mod">
          <ac:chgData name="Gangavva Yallakkanavar (Ganga Yallakkanavar)" userId="S::ganga.y@uipath.com::9ac96fde-8bba-4fe9-b222-89f229540d5b" providerId="AD" clId="Web-{73BED419-40AC-DEFD-9FB3-B3016B1C8A62}" dt="2023-11-08T13:03:43.898" v="155" actId="1076"/>
          <ac:spMkLst>
            <pc:docMk/>
            <pc:sldMk cId="862002760" sldId="838839973"/>
            <ac:spMk id="43" creationId="{4583CE87-CC4A-A240-6064-01B6FFE838D3}"/>
          </ac:spMkLst>
        </pc:spChg>
        <pc:spChg chg="mod">
          <ac:chgData name="Gangavva Yallakkanavar (Ganga Yallakkanavar)" userId="S::ganga.y@uipath.com::9ac96fde-8bba-4fe9-b222-89f229540d5b" providerId="AD" clId="Web-{73BED419-40AC-DEFD-9FB3-B3016B1C8A62}" dt="2023-11-08T13:04:05.289" v="161" actId="1076"/>
          <ac:spMkLst>
            <pc:docMk/>
            <pc:sldMk cId="862002760" sldId="838839973"/>
            <ac:spMk id="45" creationId="{E57E5F05-0805-CC47-B4F9-6B67287361C3}"/>
          </ac:spMkLst>
        </pc:spChg>
        <pc:spChg chg="mod">
          <ac:chgData name="Gangavva Yallakkanavar (Ganga Yallakkanavar)" userId="S::ganga.y@uipath.com::9ac96fde-8bba-4fe9-b222-89f229540d5b" providerId="AD" clId="Web-{73BED419-40AC-DEFD-9FB3-B3016B1C8A62}" dt="2023-11-08T13:03:41.914" v="121" actId="1076"/>
          <ac:spMkLst>
            <pc:docMk/>
            <pc:sldMk cId="862002760" sldId="838839973"/>
            <ac:spMk id="47" creationId="{2B165A8C-67EF-AA54-59A5-28254E6569E6}"/>
          </ac:spMkLst>
        </pc:spChg>
        <pc:spChg chg="mod">
          <ac:chgData name="Gangavva Yallakkanavar (Ganga Yallakkanavar)" userId="S::ganga.y@uipath.com::9ac96fde-8bba-4fe9-b222-89f229540d5b" providerId="AD" clId="Web-{73BED419-40AC-DEFD-9FB3-B3016B1C8A62}" dt="2023-11-08T13:03:41.961" v="122" actId="1076"/>
          <ac:spMkLst>
            <pc:docMk/>
            <pc:sldMk cId="862002760" sldId="838839973"/>
            <ac:spMk id="48" creationId="{0AC6560F-3AE4-463F-2C6B-CB25ABBA4388}"/>
          </ac:spMkLst>
        </pc:spChg>
        <pc:spChg chg="mod">
          <ac:chgData name="Gangavva Yallakkanavar (Ganga Yallakkanavar)" userId="S::ganga.y@uipath.com::9ac96fde-8bba-4fe9-b222-89f229540d5b" providerId="AD" clId="Web-{73BED419-40AC-DEFD-9FB3-B3016B1C8A62}" dt="2023-11-08T13:03:43.961" v="156" actId="1076"/>
          <ac:spMkLst>
            <pc:docMk/>
            <pc:sldMk cId="862002760" sldId="838839973"/>
            <ac:spMk id="52" creationId="{BC57FA41-0473-92ED-D565-A76C40293B34}"/>
          </ac:spMkLst>
        </pc:spChg>
        <pc:spChg chg="mod">
          <ac:chgData name="Gangavva Yallakkanavar (Ganga Yallakkanavar)" userId="S::ganga.y@uipath.com::9ac96fde-8bba-4fe9-b222-89f229540d5b" providerId="AD" clId="Web-{73BED419-40AC-DEFD-9FB3-B3016B1C8A62}" dt="2023-11-08T13:03:44.023" v="157" actId="1076"/>
          <ac:spMkLst>
            <pc:docMk/>
            <pc:sldMk cId="862002760" sldId="838839973"/>
            <ac:spMk id="53" creationId="{06556E42-72DC-170A-0762-982982AA1C0D}"/>
          </ac:spMkLst>
        </pc:spChg>
        <pc:spChg chg="mod">
          <ac:chgData name="Gangavva Yallakkanavar (Ganga Yallakkanavar)" userId="S::ganga.y@uipath.com::9ac96fde-8bba-4fe9-b222-89f229540d5b" providerId="AD" clId="Web-{73BED419-40AC-DEFD-9FB3-B3016B1C8A62}" dt="2023-11-08T13:03:41.445" v="113" actId="1076"/>
          <ac:spMkLst>
            <pc:docMk/>
            <pc:sldMk cId="862002760" sldId="838839973"/>
            <ac:spMk id="62" creationId="{083701D8-FF5C-C246-9DA0-32A4E3951B13}"/>
          </ac:spMkLst>
        </pc:spChg>
        <pc:spChg chg="mod">
          <ac:chgData name="Gangavva Yallakkanavar (Ganga Yallakkanavar)" userId="S::ganga.y@uipath.com::9ac96fde-8bba-4fe9-b222-89f229540d5b" providerId="AD" clId="Web-{73BED419-40AC-DEFD-9FB3-B3016B1C8A62}" dt="2023-11-08T13:03:42.664" v="134" actId="1076"/>
          <ac:spMkLst>
            <pc:docMk/>
            <pc:sldMk cId="862002760" sldId="838839973"/>
            <ac:spMk id="91" creationId="{25D12DFD-A294-1388-5A30-3FBD22D0C5C0}"/>
          </ac:spMkLst>
        </pc:spChg>
        <pc:spChg chg="mod">
          <ac:chgData name="Gangavva Yallakkanavar (Ganga Yallakkanavar)" userId="S::ganga.y@uipath.com::9ac96fde-8bba-4fe9-b222-89f229540d5b" providerId="AD" clId="Web-{73BED419-40AC-DEFD-9FB3-B3016B1C8A62}" dt="2023-11-08T13:03:42.726" v="135" actId="1076"/>
          <ac:spMkLst>
            <pc:docMk/>
            <pc:sldMk cId="862002760" sldId="838839973"/>
            <ac:spMk id="92" creationId="{8BDE8B34-6BD2-396B-3157-990994B7E8E7}"/>
          </ac:spMkLst>
        </pc:spChg>
        <pc:spChg chg="mod">
          <ac:chgData name="Gangavva Yallakkanavar (Ganga Yallakkanavar)" userId="S::ganga.y@uipath.com::9ac96fde-8bba-4fe9-b222-89f229540d5b" providerId="AD" clId="Web-{73BED419-40AC-DEFD-9FB3-B3016B1C8A62}" dt="2023-11-08T13:03:42.789" v="136" actId="1076"/>
          <ac:spMkLst>
            <pc:docMk/>
            <pc:sldMk cId="862002760" sldId="838839973"/>
            <ac:spMk id="93" creationId="{C19F4B0D-19C7-F7C8-D530-EFB265409680}"/>
          </ac:spMkLst>
        </pc:spChg>
        <pc:graphicFrameChg chg="mod">
          <ac:chgData name="Gangavva Yallakkanavar (Ganga Yallakkanavar)" userId="S::ganga.y@uipath.com::9ac96fde-8bba-4fe9-b222-89f229540d5b" providerId="AD" clId="Web-{73BED419-40AC-DEFD-9FB3-B3016B1C8A62}" dt="2023-11-08T13:04:02.164" v="160" actId="1076"/>
          <ac:graphicFrameMkLst>
            <pc:docMk/>
            <pc:sldMk cId="862002760" sldId="838839973"/>
            <ac:graphicFrameMk id="20" creationId="{1E5E9153-9486-AD9F-F30A-1918D19D3C56}"/>
          </ac:graphicFrameMkLst>
        </pc:graphicFrameChg>
        <pc:graphicFrameChg chg="del">
          <ac:chgData name="Gangavva Yallakkanavar (Ganga Yallakkanavar)" userId="S::ganga.y@uipath.com::9ac96fde-8bba-4fe9-b222-89f229540d5b" providerId="AD" clId="Web-{73BED419-40AC-DEFD-9FB3-B3016B1C8A62}" dt="2023-11-08T13:03:50.851" v="159"/>
          <ac:graphicFrameMkLst>
            <pc:docMk/>
            <pc:sldMk cId="862002760" sldId="838839973"/>
            <ac:graphicFrameMk id="22" creationId="{E85C325F-9C16-7260-CCC6-654405AACEF7}"/>
          </ac:graphicFrameMkLst>
        </pc:graphicFrameChg>
        <pc:graphicFrameChg chg="mod modGraphic">
          <ac:chgData name="Gangavva Yallakkanavar (Ganga Yallakkanavar)" userId="S::ganga.y@uipath.com::9ac96fde-8bba-4fe9-b222-89f229540d5b" providerId="AD" clId="Web-{73BED419-40AC-DEFD-9FB3-B3016B1C8A62}" dt="2023-11-08T13:04:17.212" v="162" actId="1076"/>
          <ac:graphicFrameMkLst>
            <pc:docMk/>
            <pc:sldMk cId="862002760" sldId="838839973"/>
            <ac:graphicFrameMk id="46" creationId="{5BBD3CF5-D4CC-5446-804A-5F2EB6D4AC1A}"/>
          </ac:graphicFrameMkLst>
        </pc:graphicFrameChg>
        <pc:picChg chg="mod">
          <ac:chgData name="Gangavva Yallakkanavar (Ganga Yallakkanavar)" userId="S::ganga.y@uipath.com::9ac96fde-8bba-4fe9-b222-89f229540d5b" providerId="AD" clId="Web-{73BED419-40AC-DEFD-9FB3-B3016B1C8A62}" dt="2023-11-08T13:03:43.289" v="145" actId="1076"/>
          <ac:picMkLst>
            <pc:docMk/>
            <pc:sldMk cId="862002760" sldId="838839973"/>
            <ac:picMk id="14" creationId="{AD35CB1C-8599-ABD5-3FC6-BB99F9773CD6}"/>
          </ac:picMkLst>
        </pc:picChg>
        <pc:picChg chg="mod">
          <ac:chgData name="Gangavva Yallakkanavar (Ganga Yallakkanavar)" userId="S::ganga.y@uipath.com::9ac96fde-8bba-4fe9-b222-89f229540d5b" providerId="AD" clId="Web-{73BED419-40AC-DEFD-9FB3-B3016B1C8A62}" dt="2023-11-08T13:03:43.351" v="146" actId="1076"/>
          <ac:picMkLst>
            <pc:docMk/>
            <pc:sldMk cId="862002760" sldId="838839973"/>
            <ac:picMk id="15" creationId="{7FD53C9B-0E84-9139-7DFC-F8AAC92B9323}"/>
          </ac:picMkLst>
        </pc:picChg>
        <pc:picChg chg="mod">
          <ac:chgData name="Gangavva Yallakkanavar (Ganga Yallakkanavar)" userId="S::ganga.y@uipath.com::9ac96fde-8bba-4fe9-b222-89f229540d5b" providerId="AD" clId="Web-{73BED419-40AC-DEFD-9FB3-B3016B1C8A62}" dt="2023-11-08T13:03:43.398" v="147" actId="1076"/>
          <ac:picMkLst>
            <pc:docMk/>
            <pc:sldMk cId="862002760" sldId="838839973"/>
            <ac:picMk id="17" creationId="{BA81DF93-8657-C0BE-1562-7ACB4D770306}"/>
          </ac:picMkLst>
        </pc:picChg>
        <pc:picChg chg="mod">
          <ac:chgData name="Gangavva Yallakkanavar (Ganga Yallakkanavar)" userId="S::ganga.y@uipath.com::9ac96fde-8bba-4fe9-b222-89f229540d5b" providerId="AD" clId="Web-{73BED419-40AC-DEFD-9FB3-B3016B1C8A62}" dt="2023-11-08T13:03:42.242" v="127" actId="1076"/>
          <ac:picMkLst>
            <pc:docMk/>
            <pc:sldMk cId="862002760" sldId="838839973"/>
            <ac:picMk id="40" creationId="{88E79A66-1112-4EC2-F204-A2B12E16472D}"/>
          </ac:picMkLst>
        </pc:picChg>
        <pc:picChg chg="mod">
          <ac:chgData name="Gangavva Yallakkanavar (Ganga Yallakkanavar)" userId="S::ganga.y@uipath.com::9ac96fde-8bba-4fe9-b222-89f229540d5b" providerId="AD" clId="Web-{73BED419-40AC-DEFD-9FB3-B3016B1C8A62}" dt="2023-11-08T13:03:42.304" v="128" actId="1076"/>
          <ac:picMkLst>
            <pc:docMk/>
            <pc:sldMk cId="862002760" sldId="838839973"/>
            <ac:picMk id="41" creationId="{C0861286-DC5A-E432-8346-77ACCD7BACF1}"/>
          </ac:picMkLst>
        </pc:picChg>
        <pc:picChg chg="mod">
          <ac:chgData name="Gangavva Yallakkanavar (Ganga Yallakkanavar)" userId="S::ganga.y@uipath.com::9ac96fde-8bba-4fe9-b222-89f229540d5b" providerId="AD" clId="Web-{73BED419-40AC-DEFD-9FB3-B3016B1C8A62}" dt="2023-11-08T13:03:42.429" v="130" actId="1076"/>
          <ac:picMkLst>
            <pc:docMk/>
            <pc:sldMk cId="862002760" sldId="838839973"/>
            <ac:picMk id="49" creationId="{0D974ADD-1767-2FDB-14B9-5736845962AB}"/>
          </ac:picMkLst>
        </pc:picChg>
        <pc:picChg chg="mod">
          <ac:chgData name="Gangavva Yallakkanavar (Ganga Yallakkanavar)" userId="S::ganga.y@uipath.com::9ac96fde-8bba-4fe9-b222-89f229540d5b" providerId="AD" clId="Web-{73BED419-40AC-DEFD-9FB3-B3016B1C8A62}" dt="2023-11-08T13:03:42.492" v="131" actId="1076"/>
          <ac:picMkLst>
            <pc:docMk/>
            <pc:sldMk cId="862002760" sldId="838839973"/>
            <ac:picMk id="51" creationId="{6935251E-92F7-BDE1-701B-55C19CA81864}"/>
          </ac:picMkLst>
        </pc:picChg>
        <pc:picChg chg="mod">
          <ac:chgData name="Gangavva Yallakkanavar (Ganga Yallakkanavar)" userId="S::ganga.y@uipath.com::9ac96fde-8bba-4fe9-b222-89f229540d5b" providerId="AD" clId="Web-{73BED419-40AC-DEFD-9FB3-B3016B1C8A62}" dt="2023-11-08T13:03:42.554" v="132" actId="1076"/>
          <ac:picMkLst>
            <pc:docMk/>
            <pc:sldMk cId="862002760" sldId="838839973"/>
            <ac:picMk id="85" creationId="{37F4F35E-1300-489D-3E18-E4B1CE141844}"/>
          </ac:picMkLst>
        </pc:picChg>
        <pc:picChg chg="mod">
          <ac:chgData name="Gangavva Yallakkanavar (Ganga Yallakkanavar)" userId="S::ganga.y@uipath.com::9ac96fde-8bba-4fe9-b222-89f229540d5b" providerId="AD" clId="Web-{73BED419-40AC-DEFD-9FB3-B3016B1C8A62}" dt="2023-11-08T13:03:42.601" v="133" actId="1076"/>
          <ac:picMkLst>
            <pc:docMk/>
            <pc:sldMk cId="862002760" sldId="838839973"/>
            <ac:picMk id="87" creationId="{1375DF94-2EB4-C31F-7A56-68F30BA33C05}"/>
          </ac:picMkLst>
        </pc:picChg>
        <pc:picChg chg="mod">
          <ac:chgData name="Gangavva Yallakkanavar (Ganga Yallakkanavar)" userId="S::ganga.y@uipath.com::9ac96fde-8bba-4fe9-b222-89f229540d5b" providerId="AD" clId="Web-{73BED419-40AC-DEFD-9FB3-B3016B1C8A62}" dt="2023-11-08T13:03:41.726" v="118" actId="1076"/>
          <ac:picMkLst>
            <pc:docMk/>
            <pc:sldMk cId="862002760" sldId="838839973"/>
            <ac:picMk id="88" creationId="{A6F30510-64E0-7878-3A99-3CA7C43E3272}"/>
          </ac:picMkLst>
        </pc:picChg>
        <pc:picChg chg="mod">
          <ac:chgData name="Gangavva Yallakkanavar (Ganga Yallakkanavar)" userId="S::ganga.y@uipath.com::9ac96fde-8bba-4fe9-b222-89f229540d5b" providerId="AD" clId="Web-{73BED419-40AC-DEFD-9FB3-B3016B1C8A62}" dt="2023-11-08T13:03:41.789" v="119" actId="1076"/>
          <ac:picMkLst>
            <pc:docMk/>
            <pc:sldMk cId="862002760" sldId="838839973"/>
            <ac:picMk id="90" creationId="{3412BE55-1181-C31C-36C5-0AEB792F10F4}"/>
          </ac:picMkLst>
        </pc:picChg>
        <pc:picChg chg="mod">
          <ac:chgData name="Gangavva Yallakkanavar (Ganga Yallakkanavar)" userId="S::ganga.y@uipath.com::9ac96fde-8bba-4fe9-b222-89f229540d5b" providerId="AD" clId="Web-{73BED419-40AC-DEFD-9FB3-B3016B1C8A62}" dt="2023-11-08T13:03:41.507" v="114" actId="1076"/>
          <ac:picMkLst>
            <pc:docMk/>
            <pc:sldMk cId="862002760" sldId="838839973"/>
            <ac:picMk id="151" creationId="{30F5738D-8D78-46B7-B922-7FF4D1EF4CB2}"/>
          </ac:picMkLst>
        </pc:picChg>
        <pc:cxnChg chg="mod">
          <ac:chgData name="Gangavva Yallakkanavar (Ganga Yallakkanavar)" userId="S::ganga.y@uipath.com::9ac96fde-8bba-4fe9-b222-89f229540d5b" providerId="AD" clId="Web-{73BED419-40AC-DEFD-9FB3-B3016B1C8A62}" dt="2023-11-08T13:03:42.961" v="139" actId="1076"/>
          <ac:cxnSpMkLst>
            <pc:docMk/>
            <pc:sldMk cId="862002760" sldId="838839973"/>
            <ac:cxnSpMk id="6" creationId="{63DE11C0-8245-B323-65BA-D87580733226}"/>
          </ac:cxnSpMkLst>
        </pc:cxnChg>
        <pc:cxnChg chg="mod">
          <ac:chgData name="Gangavva Yallakkanavar (Ganga Yallakkanavar)" userId="S::ganga.y@uipath.com::9ac96fde-8bba-4fe9-b222-89f229540d5b" providerId="AD" clId="Web-{73BED419-40AC-DEFD-9FB3-B3016B1C8A62}" dt="2023-11-08T13:03:42.023" v="123" actId="1076"/>
          <ac:cxnSpMkLst>
            <pc:docMk/>
            <pc:sldMk cId="862002760" sldId="838839973"/>
            <ac:cxnSpMk id="7" creationId="{D86DBCBA-4D16-2FCA-73CE-F3BC521AA1DD}"/>
          </ac:cxnSpMkLst>
        </pc:cxnChg>
        <pc:cxnChg chg="mod">
          <ac:chgData name="Gangavva Yallakkanavar (Ganga Yallakkanavar)" userId="S::ganga.y@uipath.com::9ac96fde-8bba-4fe9-b222-89f229540d5b" providerId="AD" clId="Web-{73BED419-40AC-DEFD-9FB3-B3016B1C8A62}" dt="2023-11-08T13:03:42.367" v="129" actId="1076"/>
          <ac:cxnSpMkLst>
            <pc:docMk/>
            <pc:sldMk cId="862002760" sldId="838839973"/>
            <ac:cxnSpMk id="9" creationId="{810CB733-C256-D7F0-BCEF-C20FAA0D53A8}"/>
          </ac:cxnSpMkLst>
        </pc:cxnChg>
        <pc:cxnChg chg="mod">
          <ac:chgData name="Gangavva Yallakkanavar (Ganga Yallakkanavar)" userId="S::ganga.y@uipath.com::9ac96fde-8bba-4fe9-b222-89f229540d5b" providerId="AD" clId="Web-{73BED419-40AC-DEFD-9FB3-B3016B1C8A62}" dt="2023-11-08T13:03:43.132" v="142" actId="1076"/>
          <ac:cxnSpMkLst>
            <pc:docMk/>
            <pc:sldMk cId="862002760" sldId="838839973"/>
            <ac:cxnSpMk id="10" creationId="{390ECD05-6566-E1F5-F861-A9743D38AECB}"/>
          </ac:cxnSpMkLst>
        </pc:cxnChg>
        <pc:cxnChg chg="mod">
          <ac:chgData name="Gangavva Yallakkanavar (Ganga Yallakkanavar)" userId="S::ganga.y@uipath.com::9ac96fde-8bba-4fe9-b222-89f229540d5b" providerId="AD" clId="Web-{73BED419-40AC-DEFD-9FB3-B3016B1C8A62}" dt="2023-11-08T13:03:41.617" v="116" actId="1076"/>
          <ac:cxnSpMkLst>
            <pc:docMk/>
            <pc:sldMk cId="862002760" sldId="838839973"/>
            <ac:cxnSpMk id="26" creationId="{393EB78E-2D43-2308-D09E-B875DA2A8D21}"/>
          </ac:cxnSpMkLst>
        </pc:cxnChg>
        <pc:cxnChg chg="mod">
          <ac:chgData name="Gangavva Yallakkanavar (Ganga Yallakkanavar)" userId="S::ganga.y@uipath.com::9ac96fde-8bba-4fe9-b222-89f229540d5b" providerId="AD" clId="Web-{73BED419-40AC-DEFD-9FB3-B3016B1C8A62}" dt="2023-11-08T13:03:42.898" v="138" actId="1076"/>
          <ac:cxnSpMkLst>
            <pc:docMk/>
            <pc:sldMk cId="862002760" sldId="838839973"/>
            <ac:cxnSpMk id="29" creationId="{B695BC21-4D24-CB15-0A62-59B3E204B1D9}"/>
          </ac:cxnSpMkLst>
        </pc:cxnChg>
        <pc:cxnChg chg="mod">
          <ac:chgData name="Gangavva Yallakkanavar (Ganga Yallakkanavar)" userId="S::ganga.y@uipath.com::9ac96fde-8bba-4fe9-b222-89f229540d5b" providerId="AD" clId="Web-{73BED419-40AC-DEFD-9FB3-B3016B1C8A62}" dt="2023-11-08T13:03:42.132" v="125" actId="1076"/>
          <ac:cxnSpMkLst>
            <pc:docMk/>
            <pc:sldMk cId="862002760" sldId="838839973"/>
            <ac:cxnSpMk id="32" creationId="{C9652317-94A1-8BC1-3FDE-0AE0A85618E6}"/>
          </ac:cxnSpMkLst>
        </pc:cxnChg>
        <pc:cxnChg chg="mod">
          <ac:chgData name="Gangavva Yallakkanavar (Ganga Yallakkanavar)" userId="S::ganga.y@uipath.com::9ac96fde-8bba-4fe9-b222-89f229540d5b" providerId="AD" clId="Web-{73BED419-40AC-DEFD-9FB3-B3016B1C8A62}" dt="2023-11-08T13:03:42.195" v="126" actId="1076"/>
          <ac:cxnSpMkLst>
            <pc:docMk/>
            <pc:sldMk cId="862002760" sldId="838839973"/>
            <ac:cxnSpMk id="33" creationId="{B79DAA35-C8CA-64A5-2741-C78A07EDE455}"/>
          </ac:cxnSpMkLst>
        </pc:cxnChg>
        <pc:cxnChg chg="mod">
          <ac:chgData name="Gangavva Yallakkanavar (Ganga Yallakkanavar)" userId="S::ganga.y@uipath.com::9ac96fde-8bba-4fe9-b222-89f229540d5b" providerId="AD" clId="Web-{73BED419-40AC-DEFD-9FB3-B3016B1C8A62}" dt="2023-11-08T13:03:43.664" v="151" actId="1076"/>
          <ac:cxnSpMkLst>
            <pc:docMk/>
            <pc:sldMk cId="862002760" sldId="838839973"/>
            <ac:cxnSpMk id="34" creationId="{71422CD3-E7EA-6C64-9279-CBCA3ED5FDEB}"/>
          </ac:cxnSpMkLst>
        </pc:cxnChg>
        <pc:cxnChg chg="mod">
          <ac:chgData name="Gangavva Yallakkanavar (Ganga Yallakkanavar)" userId="S::ganga.y@uipath.com::9ac96fde-8bba-4fe9-b222-89f229540d5b" providerId="AD" clId="Web-{73BED419-40AC-DEFD-9FB3-B3016B1C8A62}" dt="2023-11-08T13:03:41.851" v="120" actId="1076"/>
          <ac:cxnSpMkLst>
            <pc:docMk/>
            <pc:sldMk cId="862002760" sldId="838839973"/>
            <ac:cxnSpMk id="36" creationId="{1B0771FB-1B0E-C0C5-4A2B-BAAE83FAA6A4}"/>
          </ac:cxnSpMkLst>
        </pc:cxnChg>
        <pc:cxnChg chg="mod">
          <ac:chgData name="Gangavva Yallakkanavar (Ganga Yallakkanavar)" userId="S::ganga.y@uipath.com::9ac96fde-8bba-4fe9-b222-89f229540d5b" providerId="AD" clId="Web-{73BED419-40AC-DEFD-9FB3-B3016B1C8A62}" dt="2023-11-08T13:03:43.086" v="141" actId="1076"/>
          <ac:cxnSpMkLst>
            <pc:docMk/>
            <pc:sldMk cId="862002760" sldId="838839973"/>
            <ac:cxnSpMk id="42" creationId="{98450AA0-B39B-179F-1706-09A322EA2DFA}"/>
          </ac:cxnSpMkLst>
        </pc:cxnChg>
        <pc:cxnChg chg="mod">
          <ac:chgData name="Gangavva Yallakkanavar (Ganga Yallakkanavar)" userId="S::ganga.y@uipath.com::9ac96fde-8bba-4fe9-b222-89f229540d5b" providerId="AD" clId="Web-{73BED419-40AC-DEFD-9FB3-B3016B1C8A62}" dt="2023-11-08T13:03:43.242" v="144" actId="1076"/>
          <ac:cxnSpMkLst>
            <pc:docMk/>
            <pc:sldMk cId="862002760" sldId="838839973"/>
            <ac:cxnSpMk id="50" creationId="{BE161264-8019-85C2-563E-D2E89BC11D35}"/>
          </ac:cxnSpMkLst>
        </pc:cxnChg>
        <pc:cxnChg chg="mod">
          <ac:chgData name="Gangavva Yallakkanavar (Ganga Yallakkanavar)" userId="S::ganga.y@uipath.com::9ac96fde-8bba-4fe9-b222-89f229540d5b" providerId="AD" clId="Web-{73BED419-40AC-DEFD-9FB3-B3016B1C8A62}" dt="2023-11-08T13:03:43.773" v="153" actId="1076"/>
          <ac:cxnSpMkLst>
            <pc:docMk/>
            <pc:sldMk cId="862002760" sldId="838839973"/>
            <ac:cxnSpMk id="55" creationId="{D81BA5B1-84D7-4496-DE37-EE64D2EA45CF}"/>
          </ac:cxnSpMkLst>
        </pc:cxnChg>
        <pc:cxnChg chg="mod">
          <ac:chgData name="Gangavva Yallakkanavar (Ganga Yallakkanavar)" userId="S::ganga.y@uipath.com::9ac96fde-8bba-4fe9-b222-89f229540d5b" providerId="AD" clId="Web-{73BED419-40AC-DEFD-9FB3-B3016B1C8A62}" dt="2023-11-08T13:03:41.398" v="112" actId="1076"/>
          <ac:cxnSpMkLst>
            <pc:docMk/>
            <pc:sldMk cId="862002760" sldId="838839973"/>
            <ac:cxnSpMk id="61" creationId="{32CF633F-6E62-9645-842A-20771743B843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B88744-0DAD-4EB0-9EE7-F00B852CA6DB}" type="datetimeFigureOut">
              <a:rPr lang="en-US" smtClean="0"/>
              <a:t>11/23/2023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96F935-F6E8-40D3-B9AA-D2A3F05838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3777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-US" sz="120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pPr algn="r"/>
              <a:t>1</a:t>
            </a:fld>
            <a:endParaRPr lang="en-US" sz="12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35082868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– Grid Ligh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49">
            <a:extLst>
              <a:ext uri="{FF2B5EF4-FFF2-40B4-BE49-F238E27FC236}">
                <a16:creationId xmlns:a16="http://schemas.microsoft.com/office/drawing/2014/main" id="{DAF349EE-15E0-4D63-402B-3D4B0E568C05}"/>
              </a:ext>
            </a:extLst>
          </p:cNvPr>
          <p:cNvSpPr txBox="1">
            <a:spLocks/>
          </p:cNvSpPr>
          <p:nvPr userDrawn="1"/>
        </p:nvSpPr>
        <p:spPr>
          <a:xfrm>
            <a:off x="3555874" y="3895115"/>
            <a:ext cx="2120608" cy="2120038"/>
          </a:xfrm>
          <a:custGeom>
            <a:avLst/>
            <a:gdLst>
              <a:gd name="connsiteX0" fmla="*/ 265718 w 531436"/>
              <a:gd name="connsiteY0" fmla="*/ 0 h 531432"/>
              <a:gd name="connsiteX1" fmla="*/ 531436 w 531436"/>
              <a:gd name="connsiteY1" fmla="*/ 265716 h 531432"/>
              <a:gd name="connsiteX2" fmla="*/ 265718 w 531436"/>
              <a:gd name="connsiteY2" fmla="*/ 531432 h 531432"/>
              <a:gd name="connsiteX3" fmla="*/ 0 w 531436"/>
              <a:gd name="connsiteY3" fmla="*/ 265716 h 531432"/>
              <a:gd name="connsiteX4" fmla="*/ 265718 w 531436"/>
              <a:gd name="connsiteY4" fmla="*/ 0 h 531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36" h="531432">
                <a:moveTo>
                  <a:pt x="265718" y="0"/>
                </a:moveTo>
                <a:cubicBezTo>
                  <a:pt x="412470" y="0"/>
                  <a:pt x="531436" y="118965"/>
                  <a:pt x="531436" y="265716"/>
                </a:cubicBezTo>
                <a:cubicBezTo>
                  <a:pt x="531436" y="412467"/>
                  <a:pt x="412470" y="531432"/>
                  <a:pt x="265718" y="531432"/>
                </a:cubicBezTo>
                <a:cubicBezTo>
                  <a:pt x="118966" y="531432"/>
                  <a:pt x="0" y="412467"/>
                  <a:pt x="0" y="265716"/>
                </a:cubicBezTo>
                <a:cubicBezTo>
                  <a:pt x="0" y="118965"/>
                  <a:pt x="118966" y="0"/>
                  <a:pt x="265718" y="0"/>
                </a:cubicBezTo>
                <a:close/>
              </a:path>
            </a:pathLst>
          </a:custGeom>
          <a:solidFill>
            <a:srgbClr val="F7F8F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algn="ctr">
              <a:defRPr sz="1400" b="0" i="0">
                <a:solidFill>
                  <a:schemeClr val="lt1"/>
                </a:solidFill>
                <a:latin typeface="Arial"/>
                <a:cs typeface="Arial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lvl="0"/>
            <a:r>
              <a:rPr lang="en-US" sz="1400"/>
              <a:t> 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8E45662-DAF0-B5F7-2F10-FFA8038EF5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3072" y="2298411"/>
            <a:ext cx="5293408" cy="1231106"/>
          </a:xfrm>
        </p:spPr>
        <p:txBody>
          <a:bodyPr lIns="0" tIns="0" rIns="0" bIns="0" anchor="b" anchorCtr="0">
            <a:spAutoFit/>
          </a:bodyPr>
          <a:lstStyle>
            <a:lvl1pPr algn="l">
              <a:lnSpc>
                <a:spcPct val="80000"/>
              </a:lnSpc>
              <a:defRPr sz="5000" b="1" i="0" spc="-1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C571FA59-CA6F-590D-00FF-C401CE55EC6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3072" y="3583491"/>
            <a:ext cx="5293408" cy="366254"/>
          </a:xfrm>
        </p:spPr>
        <p:txBody>
          <a:bodyPr lIns="0" tIns="0" rIns="0" bIns="0" anchor="t" anchorCtr="0">
            <a:spAutoFit/>
          </a:bodyPr>
          <a:lstStyle>
            <a:lvl1pPr marL="0" indent="0" algn="l">
              <a:lnSpc>
                <a:spcPct val="85000"/>
              </a:lnSpc>
              <a:spcBef>
                <a:spcPts val="800"/>
              </a:spcBef>
              <a:buNone/>
              <a:defRPr sz="2800" b="1" i="0" spc="-50">
                <a:solidFill>
                  <a:schemeClr val="tx2"/>
                </a:solidFill>
                <a:latin typeface="Arial"/>
                <a:cs typeface="Arial"/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 style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5A064ED6-9387-324C-0004-695EF52C66D5}"/>
              </a:ext>
            </a:extLst>
          </p:cNvPr>
          <p:cNvSpPr/>
          <p:nvPr userDrawn="1"/>
        </p:nvSpPr>
        <p:spPr>
          <a:xfrm>
            <a:off x="8127297" y="2180403"/>
            <a:ext cx="4064703" cy="4677597"/>
          </a:xfrm>
          <a:custGeom>
            <a:avLst/>
            <a:gdLst>
              <a:gd name="connsiteX0" fmla="*/ 4063645 w 4063645"/>
              <a:gd name="connsiteY0" fmla="*/ 0 h 4677597"/>
              <a:gd name="connsiteX1" fmla="*/ 4063645 w 4063645"/>
              <a:gd name="connsiteY1" fmla="*/ 2137265 h 4677597"/>
              <a:gd name="connsiteX2" fmla="*/ 3862190 w 4063645"/>
              <a:gd name="connsiteY2" fmla="*/ 2166337 h 4677597"/>
              <a:gd name="connsiteX3" fmla="*/ 2758545 w 4063645"/>
              <a:gd name="connsiteY3" fmla="*/ 2753506 h 4677597"/>
              <a:gd name="connsiteX4" fmla="*/ 2171374 w 4063645"/>
              <a:gd name="connsiteY4" fmla="*/ 4673988 h 4677597"/>
              <a:gd name="connsiteX5" fmla="*/ 2172255 w 4063645"/>
              <a:gd name="connsiteY5" fmla="*/ 4677597 h 4677597"/>
              <a:gd name="connsiteX6" fmla="*/ 19867 w 4063645"/>
              <a:gd name="connsiteY6" fmla="*/ 4677596 h 4677597"/>
              <a:gd name="connsiteX7" fmla="*/ 19545 w 4063645"/>
              <a:gd name="connsiteY7" fmla="*/ 4674915 h 4677597"/>
              <a:gd name="connsiteX8" fmla="*/ 1250832 w 4063645"/>
              <a:gd name="connsiteY8" fmla="*/ 1245793 h 4677597"/>
              <a:gd name="connsiteX9" fmla="*/ 3861258 w 4063645"/>
              <a:gd name="connsiteY9" fmla="*/ 14507 h 4677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63645" h="4677597">
                <a:moveTo>
                  <a:pt x="4063645" y="0"/>
                </a:moveTo>
                <a:lnTo>
                  <a:pt x="4063645" y="2137265"/>
                </a:lnTo>
                <a:lnTo>
                  <a:pt x="3862190" y="2166337"/>
                </a:lnTo>
                <a:cubicBezTo>
                  <a:pt x="3457826" y="2244626"/>
                  <a:pt x="3071703" y="2440348"/>
                  <a:pt x="2758545" y="2753506"/>
                </a:cubicBezTo>
                <a:cubicBezTo>
                  <a:pt x="2236616" y="3275436"/>
                  <a:pt x="2040891" y="4000046"/>
                  <a:pt x="2171374" y="4673988"/>
                </a:cubicBezTo>
                <a:lnTo>
                  <a:pt x="2172255" y="4677597"/>
                </a:lnTo>
                <a:lnTo>
                  <a:pt x="19867" y="4677596"/>
                </a:lnTo>
                <a:lnTo>
                  <a:pt x="19545" y="4674915"/>
                </a:lnTo>
                <a:cubicBezTo>
                  <a:pt x="-97720" y="3449909"/>
                  <a:pt x="312708" y="2183917"/>
                  <a:pt x="1250832" y="1245793"/>
                </a:cubicBezTo>
                <a:cubicBezTo>
                  <a:pt x="1980483" y="516142"/>
                  <a:pt x="2908474" y="105714"/>
                  <a:pt x="3861258" y="14507"/>
                </a:cubicBezTo>
                <a:close/>
              </a:path>
            </a:pathLst>
          </a:custGeom>
          <a:solidFill>
            <a:srgbClr val="F7F8F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/>
          <a:p>
            <a:pPr algn="ctr"/>
            <a:endParaRPr lang="en-US" sz="1400" b="0" i="0" err="1">
              <a:latin typeface="Arial"/>
              <a:cs typeface="Arial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C10D74-2933-36CD-BE03-6718574249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261348" y="6221029"/>
            <a:ext cx="6551142" cy="357052"/>
          </a:xfrm>
        </p:spPr>
        <p:txBody>
          <a:bodyPr anchor="b" anchorCtr="0"/>
          <a:lstStyle>
            <a:lvl1pPr algn="r">
              <a:defRPr sz="800">
                <a:solidFill>
                  <a:schemeClr val="tx2"/>
                </a:solidFill>
              </a:defRPr>
            </a:lvl1pPr>
            <a:lvl2pPr marL="0" indent="0">
              <a:buNone/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A907CC2B-8786-1E0C-9008-7A495269712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1990" y="6084141"/>
            <a:ext cx="3035132" cy="557784"/>
          </a:xfrm>
          <a:prstGeom prst="rect">
            <a:avLst/>
          </a:prstGeom>
        </p:spPr>
      </p:pic>
      <p:pic>
        <p:nvPicPr>
          <p:cNvPr id="16" name="Picture 15" descr="A picture containing dark&#10;&#10;Description automatically generated">
            <a:extLst>
              <a:ext uri="{FF2B5EF4-FFF2-40B4-BE49-F238E27FC236}">
                <a16:creationId xmlns:a16="http://schemas.microsoft.com/office/drawing/2014/main" id="{C9B18B6F-DABA-200C-EADD-EA6C0999AC6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598839" y="3020682"/>
            <a:ext cx="3070707" cy="2345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804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– Grid Light Custom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49">
            <a:extLst>
              <a:ext uri="{FF2B5EF4-FFF2-40B4-BE49-F238E27FC236}">
                <a16:creationId xmlns:a16="http://schemas.microsoft.com/office/drawing/2014/main" id="{0861A707-8FAA-785C-AF5A-B10408CFADD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555872" y="3895115"/>
            <a:ext cx="2120608" cy="2120040"/>
          </a:xfrm>
          <a:custGeom>
            <a:avLst/>
            <a:gdLst>
              <a:gd name="connsiteX0" fmla="*/ 265718 w 531436"/>
              <a:gd name="connsiteY0" fmla="*/ 0 h 531432"/>
              <a:gd name="connsiteX1" fmla="*/ 531436 w 531436"/>
              <a:gd name="connsiteY1" fmla="*/ 265716 h 531432"/>
              <a:gd name="connsiteX2" fmla="*/ 265718 w 531436"/>
              <a:gd name="connsiteY2" fmla="*/ 531432 h 531432"/>
              <a:gd name="connsiteX3" fmla="*/ 0 w 531436"/>
              <a:gd name="connsiteY3" fmla="*/ 265716 h 531432"/>
              <a:gd name="connsiteX4" fmla="*/ 265718 w 531436"/>
              <a:gd name="connsiteY4" fmla="*/ 0 h 531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36" h="531432">
                <a:moveTo>
                  <a:pt x="265718" y="0"/>
                </a:moveTo>
                <a:cubicBezTo>
                  <a:pt x="412470" y="0"/>
                  <a:pt x="531436" y="118965"/>
                  <a:pt x="531436" y="265716"/>
                </a:cubicBezTo>
                <a:cubicBezTo>
                  <a:pt x="531436" y="412467"/>
                  <a:pt x="412470" y="531432"/>
                  <a:pt x="265718" y="531432"/>
                </a:cubicBezTo>
                <a:cubicBezTo>
                  <a:pt x="118966" y="531432"/>
                  <a:pt x="0" y="412467"/>
                  <a:pt x="0" y="265716"/>
                </a:cubicBezTo>
                <a:cubicBezTo>
                  <a:pt x="0" y="118965"/>
                  <a:pt x="118966" y="0"/>
                  <a:pt x="265718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9A2CF16-F856-9E39-B817-6EFFB84D24B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3072" y="2743201"/>
            <a:ext cx="5293408" cy="786317"/>
          </a:xfrm>
          <a:solidFill>
            <a:schemeClr val="bg1">
              <a:alpha val="65000"/>
            </a:schemeClr>
          </a:solidFill>
        </p:spPr>
        <p:txBody>
          <a:bodyPr lIns="91440" tIns="91440" rIns="91440" bIns="0" anchor="t" anchorCtr="0">
            <a:noAutofit/>
          </a:bodyPr>
          <a:lstStyle>
            <a:lvl1pPr algn="l">
              <a:lnSpc>
                <a:spcPct val="80000"/>
              </a:lnSpc>
              <a:defRPr sz="5000" b="1" i="0" spc="-10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Master title style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337F9D4E-FB24-2390-3DF7-EA465F01C00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3072" y="3796115"/>
            <a:ext cx="5293408" cy="560910"/>
          </a:xfrm>
          <a:solidFill>
            <a:schemeClr val="bg1">
              <a:alpha val="65000"/>
            </a:schemeClr>
          </a:solidFill>
        </p:spPr>
        <p:txBody>
          <a:bodyPr lIns="91440" tIns="91440" rIns="91440" bIns="91440" anchor="ctr" anchorCtr="0">
            <a:normAutofit/>
          </a:bodyPr>
          <a:lstStyle>
            <a:lvl1pPr marL="0" indent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2800" b="1" i="0" spc="-50">
                <a:solidFill>
                  <a:schemeClr val="accent1"/>
                </a:solidFill>
                <a:latin typeface="Arial"/>
                <a:cs typeface="Arial"/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 style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98814365-5E6E-0C9E-EDFB-C1319C13FCD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82688" y="1169557"/>
            <a:ext cx="5293793" cy="786317"/>
          </a:xfrm>
          <a:solidFill>
            <a:schemeClr val="bg1">
              <a:alpha val="65000"/>
            </a:schemeClr>
          </a:solidFill>
        </p:spPr>
        <p:txBody>
          <a:bodyPr lIns="91440" tIns="0" rIns="91440" bIns="91440" anchor="ctr"/>
          <a:lstStyle>
            <a:lvl1pPr>
              <a:spcBef>
                <a:spcPts val="0"/>
              </a:spcBef>
              <a:defRPr sz="5000" b="1"/>
            </a:lvl1pPr>
          </a:lstStyle>
          <a:p>
            <a:pPr lvl="0"/>
            <a:r>
              <a:rPr lang="en-US"/>
              <a:t>(Third line)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AA8FCFCE-1BD2-D0D2-E859-B29857E19554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382688" y="1956883"/>
            <a:ext cx="5293793" cy="786317"/>
          </a:xfrm>
          <a:solidFill>
            <a:schemeClr val="bg1">
              <a:alpha val="65000"/>
            </a:schemeClr>
          </a:solidFill>
        </p:spPr>
        <p:txBody>
          <a:bodyPr lIns="91440" tIns="0" rIns="91440" bIns="91440" anchor="ctr"/>
          <a:lstStyle>
            <a:lvl1pPr>
              <a:spcBef>
                <a:spcPts val="0"/>
              </a:spcBef>
              <a:defRPr sz="5000" b="1"/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1" name="Text Placeholder 29">
            <a:extLst>
              <a:ext uri="{FF2B5EF4-FFF2-40B4-BE49-F238E27FC236}">
                <a16:creationId xmlns:a16="http://schemas.microsoft.com/office/drawing/2014/main" id="{7245ABF2-28DD-3436-1D35-EF0040C190C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 rot="18900000" flipV="1">
            <a:off x="7242416" y="3127407"/>
            <a:ext cx="6151595" cy="3076598"/>
          </a:xfrm>
          <a:custGeom>
            <a:avLst/>
            <a:gdLst>
              <a:gd name="connsiteX0" fmla="*/ 6149993 w 6149993"/>
              <a:gd name="connsiteY0" fmla="*/ 1964049 h 3076598"/>
              <a:gd name="connsiteX1" fmla="*/ 4650148 w 6149993"/>
              <a:gd name="connsiteY1" fmla="*/ 464204 h 3076598"/>
              <a:gd name="connsiteX2" fmla="*/ 4638007 w 6149993"/>
              <a:gd name="connsiteY2" fmla="*/ 475238 h 3076598"/>
              <a:gd name="connsiteX3" fmla="*/ 3287753 w 6149993"/>
              <a:gd name="connsiteY3" fmla="*/ 959968 h 3076598"/>
              <a:gd name="connsiteX4" fmla="*/ 1527548 w 6149993"/>
              <a:gd name="connsiteY4" fmla="*/ 24073 h 3076598"/>
              <a:gd name="connsiteX5" fmla="*/ 1512923 w 6149993"/>
              <a:gd name="connsiteY5" fmla="*/ 0 h 3076598"/>
              <a:gd name="connsiteX6" fmla="*/ 0 w 6149993"/>
              <a:gd name="connsiteY6" fmla="*/ 1512924 h 3076598"/>
              <a:gd name="connsiteX7" fmla="*/ 16454 w 6149993"/>
              <a:gd name="connsiteY7" fmla="*/ 1533863 h 3076598"/>
              <a:gd name="connsiteX8" fmla="*/ 3287753 w 6149993"/>
              <a:gd name="connsiteY8" fmla="*/ 3076598 h 3076598"/>
              <a:gd name="connsiteX9" fmla="*/ 6138204 w 6149993"/>
              <a:gd name="connsiteY9" fmla="*/ 1975288 h 3076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149993" h="3076598">
                <a:moveTo>
                  <a:pt x="6149993" y="1964049"/>
                </a:moveTo>
                <a:lnTo>
                  <a:pt x="4650148" y="464204"/>
                </a:lnTo>
                <a:lnTo>
                  <a:pt x="4638007" y="475238"/>
                </a:lnTo>
                <a:cubicBezTo>
                  <a:pt x="4271074" y="778058"/>
                  <a:pt x="3800657" y="959968"/>
                  <a:pt x="3287753" y="959968"/>
                </a:cubicBezTo>
                <a:cubicBezTo>
                  <a:pt x="2555033" y="959968"/>
                  <a:pt x="1909019" y="588724"/>
                  <a:pt x="1527548" y="24073"/>
                </a:cubicBezTo>
                <a:lnTo>
                  <a:pt x="1512923" y="0"/>
                </a:lnTo>
                <a:lnTo>
                  <a:pt x="0" y="1512924"/>
                </a:lnTo>
                <a:lnTo>
                  <a:pt x="16454" y="1533863"/>
                </a:lnTo>
                <a:cubicBezTo>
                  <a:pt x="794015" y="2476050"/>
                  <a:pt x="1970751" y="3076598"/>
                  <a:pt x="3287753" y="3076598"/>
                </a:cubicBezTo>
                <a:cubicBezTo>
                  <a:pt x="4385254" y="3076598"/>
                  <a:pt x="5385348" y="2659551"/>
                  <a:pt x="6138204" y="1975288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66407DA8-97BF-C5B8-C9B7-283F8DD1507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261348" y="6221029"/>
            <a:ext cx="6551142" cy="357052"/>
          </a:xfrm>
        </p:spPr>
        <p:txBody>
          <a:bodyPr anchor="b" anchorCtr="0"/>
          <a:lstStyle>
            <a:lvl1pPr algn="r">
              <a:defRPr sz="800">
                <a:solidFill>
                  <a:schemeClr val="tx2"/>
                </a:solidFill>
              </a:defRPr>
            </a:lvl1pPr>
            <a:lvl2pPr marL="0" indent="0">
              <a:buNone/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70671432-83C9-2265-B602-7B98C37C1F2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1990" y="6084141"/>
            <a:ext cx="3035132" cy="557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0278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2E0FE-079C-4309-86E7-FC7AC41E0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2452C13A-84E6-42E0-920E-2DDD0DC45F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790736" y="4433366"/>
            <a:ext cx="7021753" cy="1055204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defRPr sz="1600" b="1">
                <a:solidFill>
                  <a:schemeClr val="accent1"/>
                </a:solidFill>
              </a:defRPr>
            </a:lvl1pPr>
            <a:lvl2pPr marL="0" indent="0">
              <a:spcBef>
                <a:spcPts val="0"/>
              </a:spcBef>
              <a:buNone/>
              <a:defRPr sz="1400" b="1"/>
            </a:lvl2pPr>
            <a:lvl3pPr marL="0" indent="0">
              <a:spcBef>
                <a:spcPts val="0"/>
              </a:spcBef>
              <a:buNone/>
              <a:defRPr sz="14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Text Placeholder 21">
            <a:extLst>
              <a:ext uri="{FF2B5EF4-FFF2-40B4-BE49-F238E27FC236}">
                <a16:creationId xmlns:a16="http://schemas.microsoft.com/office/drawing/2014/main" id="{CF3E35AE-FC12-4C79-986B-4E075DBAFC0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790530" y="2000250"/>
            <a:ext cx="7022275" cy="2162799"/>
          </a:xfrm>
        </p:spPr>
        <p:txBody>
          <a:bodyPr anchor="b"/>
          <a:lstStyle>
            <a:lvl1pPr>
              <a:defRPr sz="3200"/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 18">
            <a:extLst>
              <a:ext uri="{FF2B5EF4-FFF2-40B4-BE49-F238E27FC236}">
                <a16:creationId xmlns:a16="http://schemas.microsoft.com/office/drawing/2014/main" id="{0CAD33D2-6ED7-4F78-BCE2-7680926DA15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81100" y="2000249"/>
            <a:ext cx="3468005" cy="3467100"/>
          </a:xfrm>
          <a:prstGeom prst="ellipse">
            <a:avLst/>
          </a:prstGeom>
          <a:solidFill>
            <a:srgbClr val="ECECEC"/>
          </a:solidFill>
          <a:ln w="76200">
            <a:noFill/>
          </a:ln>
        </p:spPr>
        <p:txBody>
          <a:bodyPr vert="horz" lIns="0" tIns="0" rIns="0" bIns="0" rtlCol="0" anchor="ctr" anchorCtr="0">
            <a:noAutofit/>
          </a:bodyPr>
          <a:lstStyle>
            <a:lvl1pPr>
              <a:defRPr lang="en-PH"/>
            </a:lvl1pPr>
          </a:lstStyle>
          <a:p>
            <a:pPr lvl="0" algn="ctr"/>
            <a:r>
              <a:rPr lang="en-US"/>
              <a:t>Click icon to add picture</a:t>
            </a:r>
            <a:endParaRPr lang="en-PH"/>
          </a:p>
        </p:txBody>
      </p:sp>
      <p:sp>
        <p:nvSpPr>
          <p:cNvPr id="6" name="Text Placeholder 21">
            <a:extLst>
              <a:ext uri="{FF2B5EF4-FFF2-40B4-BE49-F238E27FC236}">
                <a16:creationId xmlns:a16="http://schemas.microsoft.com/office/drawing/2014/main" id="{65CB8154-9C86-4F81-8743-8A30D05A9F8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24004" y="3564458"/>
            <a:ext cx="166732" cy="598591"/>
          </a:xfrm>
        </p:spPr>
        <p:txBody>
          <a:bodyPr anchor="b"/>
          <a:lstStyle>
            <a:lvl1pPr>
              <a:defRPr sz="3200"/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12108069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2E0FE-079C-4309-86E7-FC7AC41E0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2452C13A-84E6-42E0-920E-2DDD0DC45F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790736" y="4433366"/>
            <a:ext cx="7021753" cy="1055204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defRPr sz="1600" b="1">
                <a:solidFill>
                  <a:schemeClr val="accent1"/>
                </a:solidFill>
              </a:defRPr>
            </a:lvl1pPr>
            <a:lvl2pPr marL="0" indent="0">
              <a:spcBef>
                <a:spcPts val="0"/>
              </a:spcBef>
              <a:buNone/>
              <a:defRPr sz="1400" b="1"/>
            </a:lvl2pPr>
            <a:lvl3pPr marL="0" indent="0">
              <a:spcBef>
                <a:spcPts val="0"/>
              </a:spcBef>
              <a:buNone/>
              <a:defRPr sz="14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Text Placeholder 21">
            <a:extLst>
              <a:ext uri="{FF2B5EF4-FFF2-40B4-BE49-F238E27FC236}">
                <a16:creationId xmlns:a16="http://schemas.microsoft.com/office/drawing/2014/main" id="{CF3E35AE-FC12-4C79-986B-4E075DBAFC0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36709" y="2000250"/>
            <a:ext cx="7176098" cy="2162799"/>
          </a:xfrm>
        </p:spPr>
        <p:txBody>
          <a:bodyPr anchor="b"/>
          <a:lstStyle>
            <a:lvl1pPr marL="137155" indent="-137155">
              <a:defRPr sz="3200"/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“Click to edit Master text </a:t>
            </a:r>
            <a:r>
              <a:rPr lang="en-US" err="1"/>
              <a:t>loremstyle</a:t>
            </a:r>
            <a:r>
              <a:rPr lang="en-US"/>
              <a:t> Master text </a:t>
            </a:r>
            <a:r>
              <a:rPr lang="en-US" err="1"/>
              <a:t>loremstyles</a:t>
            </a:r>
            <a:r>
              <a:rPr lang="en-US"/>
              <a:t> s”</a:t>
            </a:r>
          </a:p>
        </p:txBody>
      </p:sp>
      <p:sp>
        <p:nvSpPr>
          <p:cNvPr id="5" name="Picture Placeholder 18">
            <a:extLst>
              <a:ext uri="{FF2B5EF4-FFF2-40B4-BE49-F238E27FC236}">
                <a16:creationId xmlns:a16="http://schemas.microsoft.com/office/drawing/2014/main" id="{0CAD33D2-6ED7-4F78-BCE2-7680926DA15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81100" y="2000249"/>
            <a:ext cx="3468005" cy="3467100"/>
          </a:xfrm>
          <a:prstGeom prst="ellipse">
            <a:avLst/>
          </a:prstGeom>
          <a:solidFill>
            <a:srgbClr val="ECECEC"/>
          </a:solidFill>
          <a:ln w="76200">
            <a:noFill/>
          </a:ln>
        </p:spPr>
        <p:txBody>
          <a:bodyPr vert="horz" lIns="0" tIns="0" rIns="0" bIns="0" rtlCol="0" anchor="ctr" anchorCtr="0">
            <a:noAutofit/>
          </a:bodyPr>
          <a:lstStyle>
            <a:lvl1pPr>
              <a:defRPr lang="en-PH"/>
            </a:lvl1pPr>
          </a:lstStyle>
          <a:p>
            <a:pPr lvl="0" algn="ctr"/>
            <a:r>
              <a:rPr lang="en-US"/>
              <a:t>Click icon to add picture</a:t>
            </a:r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92103775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47DB4F7A-04F5-492B-9F9C-9DCDBC31468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80307" y="2565127"/>
            <a:ext cx="3632851" cy="2201057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txBody>
          <a:bodyPr lIns="182880" tIns="182880" rIns="182880" bIns="18288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0904ADFB-3D8E-464B-AEAF-259637858CA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280567" y="2565127"/>
            <a:ext cx="3630866" cy="2201057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txBody>
          <a:bodyPr lIns="182880" tIns="182880" rIns="182880" bIns="18288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3E25379D-0A79-4138-A194-901F857CFE3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179638" y="2565127"/>
            <a:ext cx="3632853" cy="2201057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txBody>
          <a:bodyPr lIns="182880" tIns="182880" rIns="182880" bIns="18288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F1F6B98-0C45-4BAB-86B0-EDAB9CA7B9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085974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47DB4F7A-04F5-492B-9F9C-9DCDBC31468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81101" y="2523099"/>
            <a:ext cx="2722089" cy="2322912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txBody>
          <a:bodyPr lIns="182880" tIns="182880" rIns="182880" bIns="18288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0904ADFB-3D8E-464B-AEAF-259637858CA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84696" y="2523099"/>
            <a:ext cx="2720601" cy="2322913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txBody>
          <a:bodyPr lIns="182880" tIns="182880" rIns="182880" bIns="18288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3E25379D-0A79-4138-A194-901F857CFE3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186805" y="2523099"/>
            <a:ext cx="2722090" cy="2322912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txBody>
          <a:bodyPr lIns="182880" tIns="182880" rIns="182880" bIns="18288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289AA023-A46F-450A-80A8-C6F3EBE56B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090401" y="2523099"/>
            <a:ext cx="2722090" cy="2322912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txBody>
          <a:bodyPr lIns="182880" tIns="182880" rIns="182880" bIns="18288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F5953F7-BCD8-4688-B34C-D81CB08F8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080970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5">
            <a:extLst>
              <a:ext uri="{FF2B5EF4-FFF2-40B4-BE49-F238E27FC236}">
                <a16:creationId xmlns:a16="http://schemas.microsoft.com/office/drawing/2014/main" id="{E1B3FAEE-4E78-46C7-9DB6-5C22BB3E16F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81100" y="1171575"/>
            <a:ext cx="3643287" cy="2407920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9" name="Picture Placeholder 5">
            <a:extLst>
              <a:ext uri="{FF2B5EF4-FFF2-40B4-BE49-F238E27FC236}">
                <a16:creationId xmlns:a16="http://schemas.microsoft.com/office/drawing/2014/main" id="{539C5952-9101-40EA-8EFD-F1D60A1A9A08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4273564" y="1171575"/>
            <a:ext cx="3643287" cy="2407920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0" name="Picture Placeholder 5">
            <a:extLst>
              <a:ext uri="{FF2B5EF4-FFF2-40B4-BE49-F238E27FC236}">
                <a16:creationId xmlns:a16="http://schemas.microsoft.com/office/drawing/2014/main" id="{6493EF8F-CCE9-4B2B-A7E6-77DBCC02838A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8166027" y="1171575"/>
            <a:ext cx="3643287" cy="2407920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7" name="Picture Placeholder 5">
            <a:extLst>
              <a:ext uri="{FF2B5EF4-FFF2-40B4-BE49-F238E27FC236}">
                <a16:creationId xmlns:a16="http://schemas.microsoft.com/office/drawing/2014/main" id="{4D42B27E-18C9-491F-981A-22AFA3A63254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381100" y="3803650"/>
            <a:ext cx="3643287" cy="2407920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8" name="Picture Placeholder 5">
            <a:extLst>
              <a:ext uri="{FF2B5EF4-FFF2-40B4-BE49-F238E27FC236}">
                <a16:creationId xmlns:a16="http://schemas.microsoft.com/office/drawing/2014/main" id="{1BCAF74B-6018-4C57-A90E-AB54A58B1470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4273564" y="3803650"/>
            <a:ext cx="3643287" cy="2407920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9" name="Picture Placeholder 5">
            <a:extLst>
              <a:ext uri="{FF2B5EF4-FFF2-40B4-BE49-F238E27FC236}">
                <a16:creationId xmlns:a16="http://schemas.microsoft.com/office/drawing/2014/main" id="{61217ED4-3DF8-4495-9467-ABDA716D4CF1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8166027" y="3803650"/>
            <a:ext cx="3643287" cy="2407920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44A2ED-0415-4F97-8542-3AEA900903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545342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able Placeholder 5">
            <a:extLst>
              <a:ext uri="{FF2B5EF4-FFF2-40B4-BE49-F238E27FC236}">
                <a16:creationId xmlns:a16="http://schemas.microsoft.com/office/drawing/2014/main" id="{05CE8878-73D0-49A2-BE7D-7B98477652C3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381101" y="1322388"/>
            <a:ext cx="11429799" cy="488791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table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D06F8458-66E1-4B4A-BC40-DD2CDA42E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572091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F88AD5-E949-4AE1-8644-686DA8A50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520CDC1-6B09-D5D5-2CF2-E87A08C913E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1099" y="1691501"/>
            <a:ext cx="838418" cy="553998"/>
          </a:xfrm>
          <a:prstGeom prst="rect">
            <a:avLst/>
          </a:prstGeom>
          <a:noFill/>
        </p:spPr>
        <p:txBody>
          <a:bodyPr anchor="ctr">
            <a:spAutoFit/>
          </a:bodyPr>
          <a:lstStyle>
            <a:lvl1pPr algn="ctr">
              <a:defRPr sz="3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0825A02C-3FA0-0624-DE53-C67CC230DCB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1099" y="2965735"/>
            <a:ext cx="838418" cy="553998"/>
          </a:xfrm>
          <a:prstGeom prst="rect">
            <a:avLst/>
          </a:prstGeom>
          <a:noFill/>
        </p:spPr>
        <p:txBody>
          <a:bodyPr anchor="ctr">
            <a:spAutoFit/>
          </a:bodyPr>
          <a:lstStyle>
            <a:lvl1pPr algn="ctr">
              <a:defRPr sz="3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E0D1A9AB-E45B-72D5-E442-2E623291A75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1099" y="4239969"/>
            <a:ext cx="838418" cy="553998"/>
          </a:xfrm>
          <a:prstGeom prst="rect">
            <a:avLst/>
          </a:prstGeom>
          <a:noFill/>
        </p:spPr>
        <p:txBody>
          <a:bodyPr anchor="ctr">
            <a:spAutoFit/>
          </a:bodyPr>
          <a:lstStyle>
            <a:lvl1pPr algn="ctr">
              <a:defRPr sz="3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FFFD6734-A0C3-BE10-5DD0-416382B3D04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1099" y="5514201"/>
            <a:ext cx="838418" cy="553998"/>
          </a:xfrm>
          <a:prstGeom prst="rect">
            <a:avLst/>
          </a:prstGeom>
          <a:noFill/>
        </p:spPr>
        <p:txBody>
          <a:bodyPr anchor="ctr">
            <a:spAutoFit/>
          </a:bodyPr>
          <a:lstStyle>
            <a:lvl1pPr algn="ctr">
              <a:defRPr sz="3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E891857-BFD1-0511-117F-6C5B0254477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75211" y="1814612"/>
            <a:ext cx="10237279" cy="307777"/>
          </a:xfrm>
        </p:spPr>
        <p:txBody>
          <a:bodyPr anchor="ctr">
            <a:spAutoFit/>
          </a:bodyPr>
          <a:lstStyle>
            <a:lvl1pPr>
              <a:defRPr sz="2000"/>
            </a:lvl1pPr>
          </a:lstStyle>
          <a:p>
            <a:r>
              <a:rPr lang="en-US"/>
              <a:t>Lorum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rempore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nonsed</a:t>
            </a:r>
            <a:endParaRPr lang="en-US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63A409E0-38D8-CF6D-EAD0-5A31FA837A9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75211" y="3088845"/>
            <a:ext cx="10237279" cy="307777"/>
          </a:xfrm>
        </p:spPr>
        <p:txBody>
          <a:bodyPr anchor="ctr">
            <a:spAutoFit/>
          </a:bodyPr>
          <a:lstStyle>
            <a:lvl1pPr>
              <a:defRPr sz="2000"/>
            </a:lvl1pPr>
          </a:lstStyle>
          <a:p>
            <a:r>
              <a:rPr lang="en-US"/>
              <a:t>Lorum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rempore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nonsed</a:t>
            </a:r>
            <a:endParaRPr lang="en-US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7E398C9E-702E-C7FF-4DC7-0F3BB252BC1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575211" y="4363077"/>
            <a:ext cx="10237279" cy="307777"/>
          </a:xfrm>
        </p:spPr>
        <p:txBody>
          <a:bodyPr anchor="ctr">
            <a:spAutoFit/>
          </a:bodyPr>
          <a:lstStyle>
            <a:lvl1pPr>
              <a:defRPr sz="2000"/>
            </a:lvl1pPr>
          </a:lstStyle>
          <a:p>
            <a:r>
              <a:rPr lang="en-US"/>
              <a:t>Lorum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rempore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nonsed</a:t>
            </a:r>
            <a:endParaRPr lang="en-US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2E24ADF5-99FC-2682-D908-735C92327D2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75211" y="5637312"/>
            <a:ext cx="10237279" cy="307777"/>
          </a:xfrm>
        </p:spPr>
        <p:txBody>
          <a:bodyPr anchor="ctr">
            <a:spAutoFit/>
          </a:bodyPr>
          <a:lstStyle>
            <a:lvl1pPr>
              <a:defRPr sz="2000"/>
            </a:lvl1pPr>
          </a:lstStyle>
          <a:p>
            <a:r>
              <a:rPr lang="en-US"/>
              <a:t>Lorum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rempore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nonsed</a:t>
            </a:r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EEBB655-33C1-F78D-05F6-BF1DBC73B6F8}"/>
              </a:ext>
            </a:extLst>
          </p:cNvPr>
          <p:cNvCxnSpPr>
            <a:cxnSpLocks/>
          </p:cNvCxnSpPr>
          <p:nvPr userDrawn="1"/>
        </p:nvCxnSpPr>
        <p:spPr>
          <a:xfrm>
            <a:off x="381100" y="2605617"/>
            <a:ext cx="11431390" cy="0"/>
          </a:xfrm>
          <a:prstGeom prst="line">
            <a:avLst/>
          </a:prstGeom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234844F-D9AB-02F9-89A7-39C8189FCAEE}"/>
              </a:ext>
            </a:extLst>
          </p:cNvPr>
          <p:cNvCxnSpPr>
            <a:cxnSpLocks/>
          </p:cNvCxnSpPr>
          <p:nvPr userDrawn="1"/>
        </p:nvCxnSpPr>
        <p:spPr>
          <a:xfrm>
            <a:off x="381100" y="3879851"/>
            <a:ext cx="11431390" cy="0"/>
          </a:xfrm>
          <a:prstGeom prst="line">
            <a:avLst/>
          </a:prstGeom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7600946-4D21-AFA6-4683-DD27D34FD686}"/>
              </a:ext>
            </a:extLst>
          </p:cNvPr>
          <p:cNvCxnSpPr>
            <a:cxnSpLocks/>
          </p:cNvCxnSpPr>
          <p:nvPr userDrawn="1"/>
        </p:nvCxnSpPr>
        <p:spPr>
          <a:xfrm>
            <a:off x="381100" y="5154085"/>
            <a:ext cx="11431390" cy="0"/>
          </a:xfrm>
          <a:prstGeom prst="line">
            <a:avLst/>
          </a:prstGeom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863759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(8 topic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F88AD5-E949-4AE1-8644-686DA8A50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520CDC1-6B09-D5D5-2CF2-E87A08C913E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1099" y="1691501"/>
            <a:ext cx="838418" cy="553998"/>
          </a:xfrm>
          <a:prstGeom prst="rect">
            <a:avLst/>
          </a:prstGeom>
          <a:noFill/>
        </p:spPr>
        <p:txBody>
          <a:bodyPr anchor="ctr">
            <a:spAutoFit/>
          </a:bodyPr>
          <a:lstStyle>
            <a:lvl1pPr algn="ctr">
              <a:defRPr sz="3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0825A02C-3FA0-0624-DE53-C67CC230DCB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1099" y="2965735"/>
            <a:ext cx="838418" cy="553998"/>
          </a:xfrm>
          <a:prstGeom prst="rect">
            <a:avLst/>
          </a:prstGeom>
          <a:noFill/>
        </p:spPr>
        <p:txBody>
          <a:bodyPr anchor="ctr">
            <a:spAutoFit/>
          </a:bodyPr>
          <a:lstStyle>
            <a:lvl1pPr algn="ctr">
              <a:defRPr sz="3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E0D1A9AB-E45B-72D5-E442-2E623291A75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1099" y="4239969"/>
            <a:ext cx="838418" cy="553998"/>
          </a:xfrm>
          <a:prstGeom prst="rect">
            <a:avLst/>
          </a:prstGeom>
          <a:noFill/>
        </p:spPr>
        <p:txBody>
          <a:bodyPr anchor="ctr">
            <a:spAutoFit/>
          </a:bodyPr>
          <a:lstStyle>
            <a:lvl1pPr algn="ctr">
              <a:defRPr sz="3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FFFD6734-A0C3-BE10-5DD0-416382B3D04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1099" y="5514201"/>
            <a:ext cx="838418" cy="553998"/>
          </a:xfrm>
          <a:prstGeom prst="rect">
            <a:avLst/>
          </a:prstGeom>
          <a:noFill/>
        </p:spPr>
        <p:txBody>
          <a:bodyPr anchor="ctr">
            <a:spAutoFit/>
          </a:bodyPr>
          <a:lstStyle>
            <a:lvl1pPr algn="ctr">
              <a:defRPr sz="3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E891857-BFD1-0511-117F-6C5B0254477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75211" y="1814612"/>
            <a:ext cx="4166685" cy="307777"/>
          </a:xfrm>
        </p:spPr>
        <p:txBody>
          <a:bodyPr anchor="ctr">
            <a:spAutoFit/>
          </a:bodyPr>
          <a:lstStyle>
            <a:lvl1pPr>
              <a:defRPr sz="2000"/>
            </a:lvl1pPr>
          </a:lstStyle>
          <a:p>
            <a:r>
              <a:rPr lang="en-US"/>
              <a:t>Lorum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rempore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nonsed</a:t>
            </a:r>
            <a:endParaRPr lang="en-US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63A409E0-38D8-CF6D-EAD0-5A31FA837A9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75211" y="3088845"/>
            <a:ext cx="4166685" cy="307777"/>
          </a:xfrm>
        </p:spPr>
        <p:txBody>
          <a:bodyPr anchor="ctr">
            <a:spAutoFit/>
          </a:bodyPr>
          <a:lstStyle>
            <a:lvl1pPr>
              <a:defRPr sz="2000"/>
            </a:lvl1pPr>
          </a:lstStyle>
          <a:p>
            <a:r>
              <a:rPr lang="en-US"/>
              <a:t>Lorum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rempore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nonsed</a:t>
            </a:r>
            <a:endParaRPr lang="en-US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7E398C9E-702E-C7FF-4DC7-0F3BB252BC1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575211" y="4363077"/>
            <a:ext cx="4166685" cy="307777"/>
          </a:xfrm>
        </p:spPr>
        <p:txBody>
          <a:bodyPr anchor="ctr">
            <a:spAutoFit/>
          </a:bodyPr>
          <a:lstStyle>
            <a:lvl1pPr>
              <a:defRPr sz="2000"/>
            </a:lvl1pPr>
          </a:lstStyle>
          <a:p>
            <a:r>
              <a:rPr lang="en-US"/>
              <a:t>Lorum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rempore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nonsed</a:t>
            </a:r>
            <a:endParaRPr lang="en-US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2E24ADF5-99FC-2682-D908-735C92327D2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75211" y="5637312"/>
            <a:ext cx="4166685" cy="307777"/>
          </a:xfrm>
        </p:spPr>
        <p:txBody>
          <a:bodyPr anchor="ctr">
            <a:spAutoFit/>
          </a:bodyPr>
          <a:lstStyle>
            <a:lvl1pPr>
              <a:defRPr sz="2000"/>
            </a:lvl1pPr>
          </a:lstStyle>
          <a:p>
            <a:r>
              <a:rPr lang="en-US"/>
              <a:t>Lorum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rempore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nonsed</a:t>
            </a:r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EEBB655-33C1-F78D-05F6-BF1DBC73B6F8}"/>
              </a:ext>
            </a:extLst>
          </p:cNvPr>
          <p:cNvCxnSpPr>
            <a:cxnSpLocks/>
          </p:cNvCxnSpPr>
          <p:nvPr userDrawn="1"/>
        </p:nvCxnSpPr>
        <p:spPr>
          <a:xfrm>
            <a:off x="381100" y="2605617"/>
            <a:ext cx="5360796" cy="0"/>
          </a:xfrm>
          <a:prstGeom prst="line">
            <a:avLst/>
          </a:prstGeom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234844F-D9AB-02F9-89A7-39C8189FCAEE}"/>
              </a:ext>
            </a:extLst>
          </p:cNvPr>
          <p:cNvCxnSpPr>
            <a:cxnSpLocks/>
          </p:cNvCxnSpPr>
          <p:nvPr userDrawn="1"/>
        </p:nvCxnSpPr>
        <p:spPr>
          <a:xfrm>
            <a:off x="381100" y="3879851"/>
            <a:ext cx="5360796" cy="0"/>
          </a:xfrm>
          <a:prstGeom prst="line">
            <a:avLst/>
          </a:prstGeom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7600946-4D21-AFA6-4683-DD27D34FD686}"/>
              </a:ext>
            </a:extLst>
          </p:cNvPr>
          <p:cNvCxnSpPr>
            <a:cxnSpLocks/>
          </p:cNvCxnSpPr>
          <p:nvPr userDrawn="1"/>
        </p:nvCxnSpPr>
        <p:spPr>
          <a:xfrm>
            <a:off x="381100" y="5154085"/>
            <a:ext cx="5360796" cy="0"/>
          </a:xfrm>
          <a:prstGeom prst="line">
            <a:avLst/>
          </a:prstGeom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19B46E7-C3DC-F99A-2DC4-CBDBAB10270F}"/>
              </a:ext>
            </a:extLst>
          </p:cNvPr>
          <p:cNvCxnSpPr>
            <a:cxnSpLocks/>
          </p:cNvCxnSpPr>
          <p:nvPr userDrawn="1"/>
        </p:nvCxnSpPr>
        <p:spPr>
          <a:xfrm>
            <a:off x="6451694" y="2605617"/>
            <a:ext cx="5360796" cy="0"/>
          </a:xfrm>
          <a:prstGeom prst="line">
            <a:avLst/>
          </a:prstGeom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F70D2BB-912B-993E-AB13-F9254873DC07}"/>
              </a:ext>
            </a:extLst>
          </p:cNvPr>
          <p:cNvCxnSpPr>
            <a:cxnSpLocks/>
          </p:cNvCxnSpPr>
          <p:nvPr userDrawn="1"/>
        </p:nvCxnSpPr>
        <p:spPr>
          <a:xfrm>
            <a:off x="6451694" y="3879851"/>
            <a:ext cx="5360796" cy="0"/>
          </a:xfrm>
          <a:prstGeom prst="line">
            <a:avLst/>
          </a:prstGeom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A2474F5-D166-8D03-E024-D481EF45D854}"/>
              </a:ext>
            </a:extLst>
          </p:cNvPr>
          <p:cNvCxnSpPr>
            <a:cxnSpLocks/>
          </p:cNvCxnSpPr>
          <p:nvPr userDrawn="1"/>
        </p:nvCxnSpPr>
        <p:spPr>
          <a:xfrm>
            <a:off x="6451694" y="5154085"/>
            <a:ext cx="5360796" cy="0"/>
          </a:xfrm>
          <a:prstGeom prst="line">
            <a:avLst/>
          </a:prstGeom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D3357B74-1A88-6107-B4C5-9E91F21B19D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645804" y="1814612"/>
            <a:ext cx="4166685" cy="307777"/>
          </a:xfrm>
        </p:spPr>
        <p:txBody>
          <a:bodyPr anchor="ctr">
            <a:spAutoFit/>
          </a:bodyPr>
          <a:lstStyle>
            <a:lvl1pPr>
              <a:defRPr sz="2000"/>
            </a:lvl1pPr>
          </a:lstStyle>
          <a:p>
            <a:r>
              <a:rPr lang="en-US"/>
              <a:t>Lorum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rempore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nonsed</a:t>
            </a:r>
            <a:endParaRPr lang="en-US"/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9EF541D6-63C4-2D3F-B51B-AF4EEE0953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645804" y="3088845"/>
            <a:ext cx="4166685" cy="307777"/>
          </a:xfrm>
        </p:spPr>
        <p:txBody>
          <a:bodyPr anchor="ctr">
            <a:spAutoFit/>
          </a:bodyPr>
          <a:lstStyle>
            <a:lvl1pPr>
              <a:defRPr sz="2000"/>
            </a:lvl1pPr>
          </a:lstStyle>
          <a:p>
            <a:r>
              <a:rPr lang="en-US"/>
              <a:t>Lorum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rempore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nonsed</a:t>
            </a:r>
            <a:endParaRPr lang="en-US"/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C835CA98-1CB0-6524-967E-40C1B496A7C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645804" y="4363077"/>
            <a:ext cx="4166685" cy="307777"/>
          </a:xfrm>
        </p:spPr>
        <p:txBody>
          <a:bodyPr anchor="ctr">
            <a:spAutoFit/>
          </a:bodyPr>
          <a:lstStyle>
            <a:lvl1pPr>
              <a:defRPr sz="2000"/>
            </a:lvl1pPr>
          </a:lstStyle>
          <a:p>
            <a:r>
              <a:rPr lang="en-US"/>
              <a:t>Lorum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rempore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nonsed</a:t>
            </a:r>
            <a:endParaRPr lang="en-US"/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33D88035-1F51-5D78-78FD-B40F6A5F5BB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645804" y="5637312"/>
            <a:ext cx="4166685" cy="307777"/>
          </a:xfrm>
        </p:spPr>
        <p:txBody>
          <a:bodyPr anchor="ctr">
            <a:spAutoFit/>
          </a:bodyPr>
          <a:lstStyle>
            <a:lvl1pPr>
              <a:defRPr sz="2000"/>
            </a:lvl1pPr>
          </a:lstStyle>
          <a:p>
            <a:r>
              <a:rPr lang="en-US"/>
              <a:t>Lorum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rempore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nonsed</a:t>
            </a:r>
            <a:endParaRPr lang="en-US"/>
          </a:p>
        </p:txBody>
      </p:sp>
      <p:sp>
        <p:nvSpPr>
          <p:cNvPr id="28" name="Text Placeholder 5">
            <a:extLst>
              <a:ext uri="{FF2B5EF4-FFF2-40B4-BE49-F238E27FC236}">
                <a16:creationId xmlns:a16="http://schemas.microsoft.com/office/drawing/2014/main" id="{B905CBDF-315E-ACA6-920F-C1D030DA211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451694" y="1691501"/>
            <a:ext cx="838418" cy="553998"/>
          </a:xfrm>
          <a:prstGeom prst="rect">
            <a:avLst/>
          </a:prstGeom>
          <a:noFill/>
        </p:spPr>
        <p:txBody>
          <a:bodyPr anchor="ctr">
            <a:spAutoFit/>
          </a:bodyPr>
          <a:lstStyle>
            <a:lvl1pPr algn="ctr">
              <a:defRPr sz="3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29" name="Text Placeholder 5">
            <a:extLst>
              <a:ext uri="{FF2B5EF4-FFF2-40B4-BE49-F238E27FC236}">
                <a16:creationId xmlns:a16="http://schemas.microsoft.com/office/drawing/2014/main" id="{C472DCAD-35ED-3366-3AA5-D629ECD44EC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51694" y="2965735"/>
            <a:ext cx="838418" cy="553998"/>
          </a:xfrm>
          <a:prstGeom prst="rect">
            <a:avLst/>
          </a:prstGeom>
          <a:noFill/>
        </p:spPr>
        <p:txBody>
          <a:bodyPr anchor="ctr">
            <a:spAutoFit/>
          </a:bodyPr>
          <a:lstStyle>
            <a:lvl1pPr algn="ctr">
              <a:defRPr sz="3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06</a:t>
            </a:r>
          </a:p>
        </p:txBody>
      </p:sp>
      <p:sp>
        <p:nvSpPr>
          <p:cNvPr id="30" name="Text Placeholder 5">
            <a:extLst>
              <a:ext uri="{FF2B5EF4-FFF2-40B4-BE49-F238E27FC236}">
                <a16:creationId xmlns:a16="http://schemas.microsoft.com/office/drawing/2014/main" id="{3E69B4E3-D925-2FF5-D9CE-D19D2131404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51694" y="4239969"/>
            <a:ext cx="838418" cy="553998"/>
          </a:xfrm>
          <a:prstGeom prst="rect">
            <a:avLst/>
          </a:prstGeom>
          <a:noFill/>
        </p:spPr>
        <p:txBody>
          <a:bodyPr anchor="ctr">
            <a:spAutoFit/>
          </a:bodyPr>
          <a:lstStyle>
            <a:lvl1pPr algn="ctr">
              <a:defRPr sz="3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07</a:t>
            </a:r>
          </a:p>
        </p:txBody>
      </p:sp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0C612C77-9C64-863B-FC3E-404320C8402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51694" y="5514201"/>
            <a:ext cx="838418" cy="553998"/>
          </a:xfrm>
          <a:prstGeom prst="rect">
            <a:avLst/>
          </a:prstGeom>
          <a:noFill/>
        </p:spPr>
        <p:txBody>
          <a:bodyPr anchor="ctr">
            <a:spAutoFit/>
          </a:bodyPr>
          <a:lstStyle>
            <a:lvl1pPr algn="ctr">
              <a:defRPr sz="3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08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40935EE-315F-CC72-C3F8-F69C5FE6D037}"/>
              </a:ext>
            </a:extLst>
          </p:cNvPr>
          <p:cNvCxnSpPr>
            <a:cxnSpLocks/>
          </p:cNvCxnSpPr>
          <p:nvPr userDrawn="1"/>
        </p:nvCxnSpPr>
        <p:spPr>
          <a:xfrm flipV="1">
            <a:off x="6096795" y="1549400"/>
            <a:ext cx="0" cy="4660900"/>
          </a:xfrm>
          <a:prstGeom prst="line">
            <a:avLst/>
          </a:prstGeom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192849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F88AD5-E949-4AE1-8644-686DA8A50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15" name="Table Placeholder 14">
            <a:extLst>
              <a:ext uri="{FF2B5EF4-FFF2-40B4-BE49-F238E27FC236}">
                <a16:creationId xmlns:a16="http://schemas.microsoft.com/office/drawing/2014/main" id="{A8EB8489-5004-D11B-4ADC-FB8EC28B2ACC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381100" y="1322388"/>
            <a:ext cx="11431390" cy="4887912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05470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 – Grid 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49">
            <a:extLst>
              <a:ext uri="{FF2B5EF4-FFF2-40B4-BE49-F238E27FC236}">
                <a16:creationId xmlns:a16="http://schemas.microsoft.com/office/drawing/2014/main" id="{C795E2C7-2480-AF84-5352-DC0544D19F29}"/>
              </a:ext>
            </a:extLst>
          </p:cNvPr>
          <p:cNvSpPr txBox="1">
            <a:spLocks/>
          </p:cNvSpPr>
          <p:nvPr userDrawn="1"/>
        </p:nvSpPr>
        <p:spPr>
          <a:xfrm>
            <a:off x="3555874" y="3895115"/>
            <a:ext cx="2120608" cy="2120038"/>
          </a:xfrm>
          <a:custGeom>
            <a:avLst/>
            <a:gdLst>
              <a:gd name="connsiteX0" fmla="*/ 265718 w 531436"/>
              <a:gd name="connsiteY0" fmla="*/ 0 h 531432"/>
              <a:gd name="connsiteX1" fmla="*/ 531436 w 531436"/>
              <a:gd name="connsiteY1" fmla="*/ 265716 h 531432"/>
              <a:gd name="connsiteX2" fmla="*/ 265718 w 531436"/>
              <a:gd name="connsiteY2" fmla="*/ 531432 h 531432"/>
              <a:gd name="connsiteX3" fmla="*/ 0 w 531436"/>
              <a:gd name="connsiteY3" fmla="*/ 265716 h 531432"/>
              <a:gd name="connsiteX4" fmla="*/ 265718 w 531436"/>
              <a:gd name="connsiteY4" fmla="*/ 0 h 531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36" h="531432">
                <a:moveTo>
                  <a:pt x="265718" y="0"/>
                </a:moveTo>
                <a:cubicBezTo>
                  <a:pt x="412470" y="0"/>
                  <a:pt x="531436" y="118965"/>
                  <a:pt x="531436" y="265716"/>
                </a:cubicBezTo>
                <a:cubicBezTo>
                  <a:pt x="531436" y="412467"/>
                  <a:pt x="412470" y="531432"/>
                  <a:pt x="265718" y="531432"/>
                </a:cubicBezTo>
                <a:cubicBezTo>
                  <a:pt x="118966" y="531432"/>
                  <a:pt x="0" y="412467"/>
                  <a:pt x="0" y="265716"/>
                </a:cubicBezTo>
                <a:cubicBezTo>
                  <a:pt x="0" y="118965"/>
                  <a:pt x="118966" y="0"/>
                  <a:pt x="265718" y="0"/>
                </a:cubicBezTo>
                <a:close/>
              </a:path>
            </a:pathLst>
          </a:custGeom>
          <a:solidFill>
            <a:srgbClr val="E7EAEA"/>
          </a:solidFill>
        </p:spPr>
        <p:txBody>
          <a:bodyPr wrap="square">
            <a:noAutofit/>
          </a:bodyPr>
          <a:lstStyle>
            <a:defPPr>
              <a:defRPr lang="en-US"/>
            </a:defPPr>
            <a:lvl1pPr lvl="0" indent="0">
              <a:spcBef>
                <a:spcPts val="1000"/>
              </a:spcBef>
              <a:buFont typeface="Arial"/>
              <a:buNone/>
              <a:defRPr sz="2000">
                <a:solidFill>
                  <a:schemeClr val="bg1">
                    <a:alpha val="0"/>
                  </a:schemeClr>
                </a:solidFill>
                <a:latin typeface="Arial"/>
                <a:cs typeface="Arial"/>
              </a:defRPr>
            </a:lvl1pPr>
            <a:lvl2pPr marL="174625" indent="-174625" algn="l" defTabSz="457200" rtl="0" eaLnBrk="1" latinLnBrk="0" hangingPunct="1">
              <a:spcBef>
                <a:spcPts val="500"/>
              </a:spcBef>
              <a:buClr>
                <a:schemeClr val="accent1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339725" indent="-165100" algn="l" defTabSz="457200" rtl="0" eaLnBrk="1" latinLnBrk="0" hangingPunct="1">
              <a:spcBef>
                <a:spcPts val="300"/>
              </a:spcBef>
              <a:buClr>
                <a:schemeClr val="accent1"/>
              </a:buClr>
              <a:buFont typeface="Lucida Grande"/>
              <a:buChar char="-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512763" indent="-173038" algn="l" defTabSz="457200" rtl="0" eaLnBrk="1" latinLnBrk="0" hangingPunct="1">
              <a:spcBef>
                <a:spcPts val="200"/>
              </a:spcBef>
              <a:buClr>
                <a:schemeClr val="accent1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687388" indent="-174625" algn="l" defTabSz="457200" rtl="0" eaLnBrk="1" latinLnBrk="0" hangingPunct="1">
              <a:spcBef>
                <a:spcPts val="100"/>
              </a:spcBef>
              <a:buClr>
                <a:schemeClr val="accent1"/>
              </a:buClr>
              <a:buFont typeface="Lucida Grande"/>
              <a:buChar char="-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sz="2000"/>
              <a:t> 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AE31830-24C9-FD14-C2B8-6C5E7CAA90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3072" y="2298411"/>
            <a:ext cx="5293408" cy="1231106"/>
          </a:xfrm>
        </p:spPr>
        <p:txBody>
          <a:bodyPr lIns="0" tIns="0" rIns="0" bIns="0" anchor="b" anchorCtr="0">
            <a:spAutoFit/>
          </a:bodyPr>
          <a:lstStyle>
            <a:lvl1pPr algn="l">
              <a:lnSpc>
                <a:spcPct val="80000"/>
              </a:lnSpc>
              <a:defRPr sz="5000" b="1" i="0" spc="-1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A5CC6D0C-2F94-7BEB-DC67-21D0FBBA86F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3072" y="3583491"/>
            <a:ext cx="5293408" cy="366254"/>
          </a:xfrm>
        </p:spPr>
        <p:txBody>
          <a:bodyPr lIns="0" tIns="0" rIns="0" bIns="0" anchor="t" anchorCtr="0">
            <a:spAutoFit/>
          </a:bodyPr>
          <a:lstStyle>
            <a:lvl1pPr marL="0" indent="0" algn="l">
              <a:lnSpc>
                <a:spcPct val="85000"/>
              </a:lnSpc>
              <a:spcBef>
                <a:spcPts val="800"/>
              </a:spcBef>
              <a:buNone/>
              <a:defRPr sz="2800" b="1" i="0" spc="-50">
                <a:solidFill>
                  <a:schemeClr val="tx2"/>
                </a:solidFill>
                <a:latin typeface="Arial"/>
                <a:cs typeface="Arial"/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 style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D596B23-50C7-51BE-557E-C3757D06CEB3}"/>
              </a:ext>
            </a:extLst>
          </p:cNvPr>
          <p:cNvSpPr/>
          <p:nvPr userDrawn="1"/>
        </p:nvSpPr>
        <p:spPr>
          <a:xfrm>
            <a:off x="8127297" y="2180403"/>
            <a:ext cx="4064703" cy="4677597"/>
          </a:xfrm>
          <a:custGeom>
            <a:avLst/>
            <a:gdLst>
              <a:gd name="connsiteX0" fmla="*/ 4063645 w 4063645"/>
              <a:gd name="connsiteY0" fmla="*/ 0 h 4677597"/>
              <a:gd name="connsiteX1" fmla="*/ 4063645 w 4063645"/>
              <a:gd name="connsiteY1" fmla="*/ 2137265 h 4677597"/>
              <a:gd name="connsiteX2" fmla="*/ 3862190 w 4063645"/>
              <a:gd name="connsiteY2" fmla="*/ 2166337 h 4677597"/>
              <a:gd name="connsiteX3" fmla="*/ 2758545 w 4063645"/>
              <a:gd name="connsiteY3" fmla="*/ 2753506 h 4677597"/>
              <a:gd name="connsiteX4" fmla="*/ 2171374 w 4063645"/>
              <a:gd name="connsiteY4" fmla="*/ 4673988 h 4677597"/>
              <a:gd name="connsiteX5" fmla="*/ 2172255 w 4063645"/>
              <a:gd name="connsiteY5" fmla="*/ 4677597 h 4677597"/>
              <a:gd name="connsiteX6" fmla="*/ 19867 w 4063645"/>
              <a:gd name="connsiteY6" fmla="*/ 4677596 h 4677597"/>
              <a:gd name="connsiteX7" fmla="*/ 19545 w 4063645"/>
              <a:gd name="connsiteY7" fmla="*/ 4674915 h 4677597"/>
              <a:gd name="connsiteX8" fmla="*/ 1250832 w 4063645"/>
              <a:gd name="connsiteY8" fmla="*/ 1245793 h 4677597"/>
              <a:gd name="connsiteX9" fmla="*/ 3861258 w 4063645"/>
              <a:gd name="connsiteY9" fmla="*/ 14507 h 4677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63645" h="4677597">
                <a:moveTo>
                  <a:pt x="4063645" y="0"/>
                </a:moveTo>
                <a:lnTo>
                  <a:pt x="4063645" y="2137265"/>
                </a:lnTo>
                <a:lnTo>
                  <a:pt x="3862190" y="2166337"/>
                </a:lnTo>
                <a:cubicBezTo>
                  <a:pt x="3457826" y="2244626"/>
                  <a:pt x="3071703" y="2440348"/>
                  <a:pt x="2758545" y="2753506"/>
                </a:cubicBezTo>
                <a:cubicBezTo>
                  <a:pt x="2236616" y="3275436"/>
                  <a:pt x="2040891" y="4000046"/>
                  <a:pt x="2171374" y="4673988"/>
                </a:cubicBezTo>
                <a:lnTo>
                  <a:pt x="2172255" y="4677597"/>
                </a:lnTo>
                <a:lnTo>
                  <a:pt x="19867" y="4677596"/>
                </a:lnTo>
                <a:lnTo>
                  <a:pt x="19545" y="4674915"/>
                </a:lnTo>
                <a:cubicBezTo>
                  <a:pt x="-97720" y="3449909"/>
                  <a:pt x="312708" y="2183917"/>
                  <a:pt x="1250832" y="1245793"/>
                </a:cubicBezTo>
                <a:cubicBezTo>
                  <a:pt x="1980483" y="516142"/>
                  <a:pt x="2908474" y="105714"/>
                  <a:pt x="3861258" y="14507"/>
                </a:cubicBezTo>
                <a:close/>
              </a:path>
            </a:pathLst>
          </a:custGeom>
          <a:solidFill>
            <a:srgbClr val="E7EAEA"/>
          </a:solidFill>
        </p:spPr>
        <p:txBody>
          <a:bodyPr wrap="square">
            <a:noAutofit/>
          </a:bodyPr>
          <a:lstStyle/>
          <a:p>
            <a:pPr lvl="0" indent="0">
              <a:spcBef>
                <a:spcPts val="1000"/>
              </a:spcBef>
              <a:buFont typeface="Arial"/>
              <a:buNone/>
            </a:pPr>
            <a:endParaRPr lang="en-US" sz="2000" err="1">
              <a:solidFill>
                <a:schemeClr val="bg1">
                  <a:alpha val="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0F81E19B-60BF-BCEF-FC48-D2529F23B21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261348" y="6221029"/>
            <a:ext cx="6551142" cy="357052"/>
          </a:xfrm>
        </p:spPr>
        <p:txBody>
          <a:bodyPr anchor="b" anchorCtr="0"/>
          <a:lstStyle>
            <a:lvl1pPr algn="r">
              <a:defRPr sz="800">
                <a:solidFill>
                  <a:schemeClr val="tx2"/>
                </a:solidFill>
              </a:defRPr>
            </a:lvl1pPr>
            <a:lvl2pPr marL="0" indent="0">
              <a:buNone/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B8EA3B92-7037-D9B9-E647-220FA73189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1990" y="6084141"/>
            <a:ext cx="3035132" cy="55778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E12AC47-F85A-89C4-00A3-54815130D59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 rot="21204150">
            <a:off x="5930857" y="2387599"/>
            <a:ext cx="3471146" cy="187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79258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FA123-6AA8-395D-1054-49EADE7957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101" y="357722"/>
            <a:ext cx="6610663" cy="69002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396C03-C11F-4C2A-6BC1-77008E8367C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81100" y="1322388"/>
            <a:ext cx="11432978" cy="1679947"/>
          </a:xfrm>
        </p:spPr>
        <p:txBody>
          <a:bodyPr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1470348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06F8458-66E1-4B4A-BC40-DD2CDA42E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8" name="Left Bracket 137">
            <a:extLst>
              <a:ext uri="{FF2B5EF4-FFF2-40B4-BE49-F238E27FC236}">
                <a16:creationId xmlns:a16="http://schemas.microsoft.com/office/drawing/2014/main" id="{1D3F1DDB-8813-46C4-9961-B51CB768D937}"/>
              </a:ext>
            </a:extLst>
          </p:cNvPr>
          <p:cNvSpPr/>
          <p:nvPr userDrawn="1"/>
        </p:nvSpPr>
        <p:spPr>
          <a:xfrm flipH="1">
            <a:off x="-6" y="1276793"/>
            <a:ext cx="3713000" cy="1619825"/>
          </a:xfrm>
          <a:prstGeom prst="leftBracket">
            <a:avLst>
              <a:gd name="adj" fmla="val 0"/>
            </a:avLst>
          </a:prstGeom>
          <a:solidFill>
            <a:schemeClr val="bg2"/>
          </a:solidFill>
          <a:ln w="12700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47CD39AA-2835-6FAF-D6EA-5C8DE1D7D2F4}"/>
              </a:ext>
            </a:extLst>
          </p:cNvPr>
          <p:cNvSpPr txBox="1"/>
          <p:nvPr userDrawn="1"/>
        </p:nvSpPr>
        <p:spPr>
          <a:xfrm>
            <a:off x="2068933" y="2580874"/>
            <a:ext cx="1143190" cy="215444"/>
          </a:xfrm>
          <a:prstGeom prst="rect">
            <a:avLst/>
          </a:prstGeom>
          <a:noFill/>
        </p:spPr>
        <p:txBody>
          <a:bodyPr wrap="square" lIns="0" rIns="0" anchor="ctr">
            <a:sp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Robot Attended</a:t>
            </a: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30B8D328-77C0-A0F1-CF9A-CB8B7D91B557}"/>
              </a:ext>
            </a:extLst>
          </p:cNvPr>
          <p:cNvSpPr txBox="1"/>
          <p:nvPr userDrawn="1"/>
        </p:nvSpPr>
        <p:spPr>
          <a:xfrm>
            <a:off x="696868" y="2580874"/>
            <a:ext cx="961403" cy="215444"/>
          </a:xfrm>
          <a:prstGeom prst="rect">
            <a:avLst/>
          </a:prstGeom>
          <a:noFill/>
        </p:spPr>
        <p:txBody>
          <a:bodyPr wrap="square" lIns="0" rIns="0" anchor="ctr">
            <a:sp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Robot Unattended</a:t>
            </a: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A9245B77-9DDE-8770-ACE3-7EC07F16F55C}"/>
              </a:ext>
            </a:extLst>
          </p:cNvPr>
          <p:cNvSpPr txBox="1"/>
          <p:nvPr userDrawn="1"/>
        </p:nvSpPr>
        <p:spPr>
          <a:xfrm>
            <a:off x="822659" y="1756657"/>
            <a:ext cx="709821" cy="215444"/>
          </a:xfrm>
          <a:prstGeom prst="rect">
            <a:avLst/>
          </a:prstGeom>
          <a:noFill/>
        </p:spPr>
        <p:txBody>
          <a:bodyPr wrap="square" lIns="0" rIns="0" anchor="ctr">
            <a:sp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Orchestrator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A074F695-9C50-96D0-20FB-B24ED1628B9B}"/>
              </a:ext>
            </a:extLst>
          </p:cNvPr>
          <p:cNvSpPr txBox="1"/>
          <p:nvPr userDrawn="1"/>
        </p:nvSpPr>
        <p:spPr>
          <a:xfrm>
            <a:off x="2478824" y="1756658"/>
            <a:ext cx="304879" cy="215444"/>
          </a:xfrm>
          <a:prstGeom prst="rect">
            <a:avLst/>
          </a:prstGeom>
          <a:noFill/>
        </p:spPr>
        <p:txBody>
          <a:bodyPr wrap="square" lIns="0" rIns="0" anchor="ctr">
            <a:sp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Studio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F383751B-EABB-FCEA-6145-420C8CEF5CEC}"/>
              </a:ext>
            </a:extLst>
          </p:cNvPr>
          <p:cNvSpPr txBox="1"/>
          <p:nvPr userDrawn="1"/>
        </p:nvSpPr>
        <p:spPr>
          <a:xfrm>
            <a:off x="381100" y="3405090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Calendar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8E5F58D9-DD0E-0787-B47E-52DC21686AB0}"/>
              </a:ext>
            </a:extLst>
          </p:cNvPr>
          <p:cNvSpPr txBox="1"/>
          <p:nvPr userDrawn="1"/>
        </p:nvSpPr>
        <p:spPr>
          <a:xfrm>
            <a:off x="381100" y="4229306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Course foundation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EB5E095C-8508-68B1-853A-588E478F58B3}"/>
              </a:ext>
            </a:extLst>
          </p:cNvPr>
          <p:cNvSpPr txBox="1"/>
          <p:nvPr userDrawn="1"/>
        </p:nvSpPr>
        <p:spPr>
          <a:xfrm>
            <a:off x="381100" y="5053521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Enterprise-competency alt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8C804E49-03A6-D38D-87E1-D837A637FF3D}"/>
              </a:ext>
            </a:extLst>
          </p:cNvPr>
          <p:cNvSpPr txBox="1"/>
          <p:nvPr userDrawn="1"/>
        </p:nvSpPr>
        <p:spPr>
          <a:xfrm>
            <a:off x="381100" y="5877739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Growth</a:t>
            </a: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FC75329D-89E6-43A2-BA4E-EA17DF19A7E8}"/>
              </a:ext>
            </a:extLst>
          </p:cNvPr>
          <p:cNvSpPr txBox="1"/>
          <p:nvPr userDrawn="1"/>
        </p:nvSpPr>
        <p:spPr>
          <a:xfrm>
            <a:off x="1095872" y="3405090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Certification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FEE5D221-28BF-9B40-6F93-E882AE256B37}"/>
              </a:ext>
            </a:extLst>
          </p:cNvPr>
          <p:cNvSpPr txBox="1"/>
          <p:nvPr userDrawn="1"/>
        </p:nvSpPr>
        <p:spPr>
          <a:xfrm>
            <a:off x="1095872" y="4229306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Course foundation 2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A5CC8AF7-D84F-D89F-1F3E-AD49A78239F4}"/>
              </a:ext>
            </a:extLst>
          </p:cNvPr>
          <p:cNvSpPr txBox="1"/>
          <p:nvPr userDrawn="1"/>
        </p:nvSpPr>
        <p:spPr>
          <a:xfrm>
            <a:off x="1095872" y="5053521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Equal</a:t>
            </a: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431AEF90-A264-E0F7-A191-3FF4FAA7F787}"/>
              </a:ext>
            </a:extLst>
          </p:cNvPr>
          <p:cNvSpPr txBox="1"/>
          <p:nvPr userDrawn="1"/>
        </p:nvSpPr>
        <p:spPr>
          <a:xfrm>
            <a:off x="1095872" y="5877739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Health</a:t>
            </a: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8312F7C1-B38C-BCA0-6514-0B9264B757B2}"/>
              </a:ext>
            </a:extLst>
          </p:cNvPr>
          <p:cNvSpPr txBox="1"/>
          <p:nvPr userDrawn="1"/>
        </p:nvSpPr>
        <p:spPr>
          <a:xfrm>
            <a:off x="1810643" y="3405090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Chart</a:t>
            </a: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3737EE03-F30E-F95E-C889-53F42A46B338}"/>
              </a:ext>
            </a:extLst>
          </p:cNvPr>
          <p:cNvSpPr txBox="1"/>
          <p:nvPr userDrawn="1"/>
        </p:nvSpPr>
        <p:spPr>
          <a:xfrm>
            <a:off x="1810643" y="4229306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Course foundation 3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77591632-466F-6DCC-3884-B389C0B40EC1}"/>
              </a:ext>
            </a:extLst>
          </p:cNvPr>
          <p:cNvSpPr txBox="1"/>
          <p:nvPr userDrawn="1"/>
        </p:nvSpPr>
        <p:spPr>
          <a:xfrm>
            <a:off x="1810643" y="5053521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Error</a:t>
            </a: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1AB9C655-B2A1-D5C8-3966-666701A09799}"/>
              </a:ext>
            </a:extLst>
          </p:cNvPr>
          <p:cNvSpPr txBox="1"/>
          <p:nvPr userDrawn="1"/>
        </p:nvSpPr>
        <p:spPr>
          <a:xfrm>
            <a:off x="1810643" y="5877739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Heart</a:t>
            </a: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EC83FD2D-2E1E-D092-2491-012CD11DF8A4}"/>
              </a:ext>
            </a:extLst>
          </p:cNvPr>
          <p:cNvSpPr txBox="1"/>
          <p:nvPr userDrawn="1"/>
        </p:nvSpPr>
        <p:spPr>
          <a:xfrm>
            <a:off x="2525414" y="3405090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Clock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29CF5DBB-6688-FA59-4167-21A2908B33C4}"/>
              </a:ext>
            </a:extLst>
          </p:cNvPr>
          <p:cNvSpPr txBox="1"/>
          <p:nvPr userDrawn="1"/>
        </p:nvSpPr>
        <p:spPr>
          <a:xfrm>
            <a:off x="2525414" y="4229306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Course-orchestrator</a:t>
            </a: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B24FF50C-FD70-AEF0-77C7-ABBFADE5A7CC}"/>
              </a:ext>
            </a:extLst>
          </p:cNvPr>
          <p:cNvSpPr txBox="1"/>
          <p:nvPr userDrawn="1"/>
        </p:nvSpPr>
        <p:spPr>
          <a:xfrm>
            <a:off x="2525414" y="5053521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Exception handling</a:t>
            </a: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2741B9A1-4B4D-A2CA-D0DE-60F8AE441C14}"/>
              </a:ext>
            </a:extLst>
          </p:cNvPr>
          <p:cNvSpPr txBox="1"/>
          <p:nvPr userDrawn="1"/>
        </p:nvSpPr>
        <p:spPr>
          <a:xfrm>
            <a:off x="2525414" y="5877739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Home</a:t>
            </a: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0162E8D7-C87B-0CE1-4EEA-C2FD08848313}"/>
              </a:ext>
            </a:extLst>
          </p:cNvPr>
          <p:cNvSpPr txBox="1"/>
          <p:nvPr userDrawn="1"/>
        </p:nvSpPr>
        <p:spPr>
          <a:xfrm>
            <a:off x="3240185" y="3405090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Cloud </a:t>
            </a:r>
          </a:p>
          <a:p>
            <a:pPr algn="ctr"/>
            <a:r>
              <a:rPr lang="en-US" sz="800">
                <a:solidFill>
                  <a:schemeClr val="tx1"/>
                </a:solidFill>
              </a:rPr>
              <a:t>app</a:t>
            </a: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42447CDD-9311-02F5-5ACC-D6E76331FD5A}"/>
              </a:ext>
            </a:extLst>
          </p:cNvPr>
          <p:cNvSpPr txBox="1"/>
          <p:nvPr userDrawn="1"/>
        </p:nvSpPr>
        <p:spPr>
          <a:xfrm>
            <a:off x="3240185" y="4229306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CRM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D40C0298-0144-2F55-AA3D-4DD523EFB60C}"/>
              </a:ext>
            </a:extLst>
          </p:cNvPr>
          <p:cNvSpPr txBox="1"/>
          <p:nvPr userDrawn="1"/>
        </p:nvSpPr>
        <p:spPr>
          <a:xfrm>
            <a:off x="3240185" y="5053521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Fast ROI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D489B2AA-E3F4-9BA6-6F4C-A1B78D9DE18E}"/>
              </a:ext>
            </a:extLst>
          </p:cNvPr>
          <p:cNvSpPr txBox="1"/>
          <p:nvPr userDrawn="1"/>
        </p:nvSpPr>
        <p:spPr>
          <a:xfrm>
            <a:off x="3240185" y="5877739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Hourglass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6FF355B1-C57A-9060-D410-771E2B0A5E21}"/>
              </a:ext>
            </a:extLst>
          </p:cNvPr>
          <p:cNvSpPr txBox="1"/>
          <p:nvPr userDrawn="1"/>
        </p:nvSpPr>
        <p:spPr>
          <a:xfrm>
            <a:off x="6099270" y="3405090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Code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0D65DA0A-F6E3-6177-D76B-26842ECFA90C}"/>
              </a:ext>
            </a:extLst>
          </p:cNvPr>
          <p:cNvSpPr txBox="1"/>
          <p:nvPr userDrawn="1"/>
        </p:nvSpPr>
        <p:spPr>
          <a:xfrm>
            <a:off x="6099270" y="4229306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Desktop program</a:t>
            </a: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F236086F-5DBE-D7A3-9F40-58FA051C327A}"/>
              </a:ext>
            </a:extLst>
          </p:cNvPr>
          <p:cNvSpPr txBox="1"/>
          <p:nvPr userDrawn="1"/>
        </p:nvSpPr>
        <p:spPr>
          <a:xfrm>
            <a:off x="6099270" y="5053521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First-link</a:t>
            </a: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0781AC80-CC9D-4E14-B9A2-5BACB6AF4C8B}"/>
              </a:ext>
            </a:extLst>
          </p:cNvPr>
          <p:cNvSpPr txBox="1"/>
          <p:nvPr userDrawn="1"/>
        </p:nvSpPr>
        <p:spPr>
          <a:xfrm>
            <a:off x="6099270" y="2580874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Automated data entry</a:t>
            </a: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6F10C9AC-8359-1424-DFAF-471BFC05C578}"/>
              </a:ext>
            </a:extLst>
          </p:cNvPr>
          <p:cNvSpPr txBox="1"/>
          <p:nvPr userDrawn="1"/>
        </p:nvSpPr>
        <p:spPr>
          <a:xfrm>
            <a:off x="6099270" y="1756657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AI </a:t>
            </a: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F3D6EFC5-2AF4-1826-21F1-1E2E9685F9D7}"/>
              </a:ext>
            </a:extLst>
          </p:cNvPr>
          <p:cNvSpPr txBox="1"/>
          <p:nvPr userDrawn="1"/>
        </p:nvSpPr>
        <p:spPr>
          <a:xfrm>
            <a:off x="6099270" y="5877739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Keyboard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9F4A539A-D21B-2769-94F3-DB17C1966E97}"/>
              </a:ext>
            </a:extLst>
          </p:cNvPr>
          <p:cNvSpPr txBox="1"/>
          <p:nvPr userDrawn="1"/>
        </p:nvSpPr>
        <p:spPr>
          <a:xfrm>
            <a:off x="6814041" y="3405090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Complete </a:t>
            </a:r>
          </a:p>
          <a:p>
            <a:pPr algn="ctr"/>
            <a:r>
              <a:rPr lang="en-US" sz="800">
                <a:solidFill>
                  <a:schemeClr val="tx1"/>
                </a:solidFill>
              </a:rPr>
              <a:t>audit</a:t>
            </a: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28B05E0B-5EE0-AC18-F3E6-CE276219AA5A}"/>
              </a:ext>
            </a:extLst>
          </p:cNvPr>
          <p:cNvSpPr txBox="1"/>
          <p:nvPr userDrawn="1"/>
        </p:nvSpPr>
        <p:spPr>
          <a:xfrm>
            <a:off x="6814041" y="4229306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Document </a:t>
            </a:r>
            <a:br>
              <a:rPr lang="en-US" sz="800">
                <a:solidFill>
                  <a:schemeClr val="tx1"/>
                </a:solidFill>
              </a:rPr>
            </a:br>
            <a:endParaRPr lang="en-US" sz="800">
              <a:solidFill>
                <a:schemeClr val="tx1"/>
              </a:solidFill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F544142A-64D3-0076-396F-CE3A46F0187C}"/>
              </a:ext>
            </a:extLst>
          </p:cNvPr>
          <p:cNvSpPr txBox="1"/>
          <p:nvPr userDrawn="1"/>
        </p:nvSpPr>
        <p:spPr>
          <a:xfrm>
            <a:off x="6814041" y="5053521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First-mention</a:t>
            </a: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BB187F41-74E9-694A-2613-DD215B332525}"/>
              </a:ext>
            </a:extLst>
          </p:cNvPr>
          <p:cNvSpPr txBox="1"/>
          <p:nvPr userDrawn="1"/>
        </p:nvSpPr>
        <p:spPr>
          <a:xfrm>
            <a:off x="6814041" y="2580874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Automation</a:t>
            </a: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093806FF-C28F-0FBF-1141-9933F5BFB35F}"/>
              </a:ext>
            </a:extLst>
          </p:cNvPr>
          <p:cNvSpPr txBox="1"/>
          <p:nvPr userDrawn="1"/>
        </p:nvSpPr>
        <p:spPr>
          <a:xfrm>
            <a:off x="6814041" y="1756657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AI Alt</a:t>
            </a: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2942BD2A-0402-4FA9-E841-0EA044CBE737}"/>
              </a:ext>
            </a:extLst>
          </p:cNvPr>
          <p:cNvSpPr txBox="1"/>
          <p:nvPr userDrawn="1"/>
        </p:nvSpPr>
        <p:spPr>
          <a:xfrm>
            <a:off x="6814041" y="5877739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Label</a:t>
            </a: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68A8B803-9EAE-47B2-50E3-F09548DE10F1}"/>
              </a:ext>
            </a:extLst>
          </p:cNvPr>
          <p:cNvSpPr txBox="1"/>
          <p:nvPr userDrawn="1"/>
        </p:nvSpPr>
        <p:spPr>
          <a:xfrm>
            <a:off x="7528812" y="3405090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Contact</a:t>
            </a:r>
          </a:p>
          <a:p>
            <a:pPr algn="ctr"/>
            <a:r>
              <a:rPr lang="en-US" sz="800">
                <a:solidFill>
                  <a:schemeClr val="tx1"/>
                </a:solidFill>
              </a:rPr>
              <a:t>email</a:t>
            </a: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B7502E10-E4D2-F109-12FB-507D897A269B}"/>
              </a:ext>
            </a:extLst>
          </p:cNvPr>
          <p:cNvSpPr txBox="1"/>
          <p:nvPr userDrawn="1"/>
        </p:nvSpPr>
        <p:spPr>
          <a:xfrm>
            <a:off x="7528812" y="4229306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Done</a:t>
            </a: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7CC0A687-77B0-9BB2-4EF2-AE082658688E}"/>
              </a:ext>
            </a:extLst>
          </p:cNvPr>
          <p:cNvSpPr txBox="1"/>
          <p:nvPr userDrawn="1"/>
        </p:nvSpPr>
        <p:spPr>
          <a:xfrm>
            <a:off x="7528812" y="5053521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First-</a:t>
            </a:r>
            <a:r>
              <a:rPr lang="en-US" sz="800" err="1">
                <a:solidFill>
                  <a:schemeClr val="tx1"/>
                </a:solidFill>
              </a:rPr>
              <a:t>onebox</a:t>
            </a:r>
            <a:endParaRPr lang="en-US" sz="800">
              <a:solidFill>
                <a:schemeClr val="tx1"/>
              </a:solidFill>
            </a:endParaRP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D9F3C72F-7542-A5E5-DF6F-8F2A0ADD2F72}"/>
              </a:ext>
            </a:extLst>
          </p:cNvPr>
          <p:cNvSpPr txBox="1"/>
          <p:nvPr userDrawn="1"/>
        </p:nvSpPr>
        <p:spPr>
          <a:xfrm>
            <a:off x="7528812" y="2580874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Background automation</a:t>
            </a:r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2390640A-F871-1D87-667E-54D450631DFB}"/>
              </a:ext>
            </a:extLst>
          </p:cNvPr>
          <p:cNvSpPr txBox="1"/>
          <p:nvPr userDrawn="1"/>
        </p:nvSpPr>
        <p:spPr>
          <a:xfrm>
            <a:off x="7528812" y="1756657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AI Enabled</a:t>
            </a: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94294C21-83D9-E8B3-FC4A-BDE91C35E3A7}"/>
              </a:ext>
            </a:extLst>
          </p:cNvPr>
          <p:cNvSpPr txBox="1"/>
          <p:nvPr userDrawn="1"/>
        </p:nvSpPr>
        <p:spPr>
          <a:xfrm>
            <a:off x="7528812" y="5877739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Label alt</a:t>
            </a: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C8E21D60-1AA1-B8D3-D0EA-6AFABC4243BD}"/>
              </a:ext>
            </a:extLst>
          </p:cNvPr>
          <p:cNvSpPr txBox="1"/>
          <p:nvPr userDrawn="1"/>
        </p:nvSpPr>
        <p:spPr>
          <a:xfrm>
            <a:off x="10387896" y="3405090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Cost low</a:t>
            </a: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611B34F6-24BF-1FDF-09F4-2C3501950DCB}"/>
              </a:ext>
            </a:extLst>
          </p:cNvPr>
          <p:cNvSpPr txBox="1"/>
          <p:nvPr userDrawn="1"/>
        </p:nvSpPr>
        <p:spPr>
          <a:xfrm>
            <a:off x="10387896" y="4229306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Editor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8F787550-198D-522A-1CB7-F4B3EFA69FBD}"/>
              </a:ext>
            </a:extLst>
          </p:cNvPr>
          <p:cNvSpPr txBox="1"/>
          <p:nvPr userDrawn="1"/>
        </p:nvSpPr>
        <p:spPr>
          <a:xfrm>
            <a:off x="10387896" y="5053521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Goals</a:t>
            </a: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5C4B4626-FFF2-C725-BEE8-AB7F2065CD79}"/>
              </a:ext>
            </a:extLst>
          </p:cNvPr>
          <p:cNvSpPr txBox="1"/>
          <p:nvPr userDrawn="1"/>
        </p:nvSpPr>
        <p:spPr>
          <a:xfrm>
            <a:off x="10387896" y="2580874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Business partner-up alt</a:t>
            </a:r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61111ECD-F8F7-4F90-D7A2-5128514DFF02}"/>
              </a:ext>
            </a:extLst>
          </p:cNvPr>
          <p:cNvSpPr txBox="1"/>
          <p:nvPr userDrawn="1"/>
        </p:nvSpPr>
        <p:spPr>
          <a:xfrm>
            <a:off x="10387896" y="1756657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App-3rd-party  2</a:t>
            </a: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62602B64-8860-848A-9BCF-8BDB4E2A0681}"/>
              </a:ext>
            </a:extLst>
          </p:cNvPr>
          <p:cNvSpPr txBox="1"/>
          <p:nvPr userDrawn="1"/>
        </p:nvSpPr>
        <p:spPr>
          <a:xfrm>
            <a:off x="11102669" y="5877739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Link </a:t>
            </a:r>
          </a:p>
          <a:p>
            <a:pPr algn="ctr"/>
            <a:r>
              <a:rPr lang="en-US" sz="800">
                <a:solidFill>
                  <a:schemeClr val="tx1"/>
                </a:solidFill>
              </a:rPr>
              <a:t>special</a:t>
            </a: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0DE28F80-3E23-65C0-5793-3213898FEF4A}"/>
              </a:ext>
            </a:extLst>
          </p:cNvPr>
          <p:cNvSpPr txBox="1"/>
          <p:nvPr userDrawn="1"/>
        </p:nvSpPr>
        <p:spPr>
          <a:xfrm>
            <a:off x="3954956" y="3405090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Cloud download</a:t>
            </a:r>
          </a:p>
        </p:txBody>
      </p:sp>
      <p:sp>
        <p:nvSpPr>
          <p:cNvPr id="196" name="TextBox 195">
            <a:extLst>
              <a:ext uri="{FF2B5EF4-FFF2-40B4-BE49-F238E27FC236}">
                <a16:creationId xmlns:a16="http://schemas.microsoft.com/office/drawing/2014/main" id="{0D864E7C-7E4D-6606-412E-AE96CFBA78CC}"/>
              </a:ext>
            </a:extLst>
          </p:cNvPr>
          <p:cNvSpPr txBox="1"/>
          <p:nvPr userDrawn="1"/>
        </p:nvSpPr>
        <p:spPr>
          <a:xfrm>
            <a:off x="3954956" y="4229306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Crown</a:t>
            </a:r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81379E23-7655-31BA-7A86-50903EB7D91E}"/>
              </a:ext>
            </a:extLst>
          </p:cNvPr>
          <p:cNvSpPr txBox="1"/>
          <p:nvPr userDrawn="1"/>
        </p:nvSpPr>
        <p:spPr>
          <a:xfrm>
            <a:off x="3954956" y="5053521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First Emoji</a:t>
            </a:r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8A4CA396-A77F-E3E4-A588-E1DD1AEAD4B9}"/>
              </a:ext>
            </a:extLst>
          </p:cNvPr>
          <p:cNvSpPr txBox="1"/>
          <p:nvPr userDrawn="1"/>
        </p:nvSpPr>
        <p:spPr>
          <a:xfrm>
            <a:off x="3954956" y="2580874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Assessment</a:t>
            </a:r>
          </a:p>
        </p:txBody>
      </p:sp>
      <p:sp>
        <p:nvSpPr>
          <p:cNvPr id="202" name="TextBox 201">
            <a:extLst>
              <a:ext uri="{FF2B5EF4-FFF2-40B4-BE49-F238E27FC236}">
                <a16:creationId xmlns:a16="http://schemas.microsoft.com/office/drawing/2014/main" id="{AFB099C0-BAC4-FD98-8390-B468409ABCAF}"/>
              </a:ext>
            </a:extLst>
          </p:cNvPr>
          <p:cNvSpPr txBox="1"/>
          <p:nvPr userDrawn="1"/>
        </p:nvSpPr>
        <p:spPr>
          <a:xfrm>
            <a:off x="3954956" y="1756657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Abstract</a:t>
            </a: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C5C367F9-2454-8E13-EB84-9411775EFF0B}"/>
              </a:ext>
            </a:extLst>
          </p:cNvPr>
          <p:cNvSpPr txBox="1"/>
          <p:nvPr userDrawn="1"/>
        </p:nvSpPr>
        <p:spPr>
          <a:xfrm>
            <a:off x="3954956" y="5877739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Information</a:t>
            </a:r>
          </a:p>
        </p:txBody>
      </p:sp>
      <p:sp>
        <p:nvSpPr>
          <p:cNvPr id="206" name="TextBox 205">
            <a:extLst>
              <a:ext uri="{FF2B5EF4-FFF2-40B4-BE49-F238E27FC236}">
                <a16:creationId xmlns:a16="http://schemas.microsoft.com/office/drawing/2014/main" id="{6EE43D23-74A2-2738-6FEF-49F52891DD2C}"/>
              </a:ext>
            </a:extLst>
          </p:cNvPr>
          <p:cNvSpPr txBox="1"/>
          <p:nvPr userDrawn="1"/>
        </p:nvSpPr>
        <p:spPr>
          <a:xfrm>
            <a:off x="5384499" y="3405090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Cloud </a:t>
            </a:r>
          </a:p>
          <a:p>
            <a:pPr algn="ctr"/>
            <a:r>
              <a:rPr lang="en-US" sz="800">
                <a:solidFill>
                  <a:schemeClr val="tx1"/>
                </a:solidFill>
              </a:rPr>
              <a:t>upload</a:t>
            </a:r>
          </a:p>
        </p:txBody>
      </p:sp>
      <p:sp>
        <p:nvSpPr>
          <p:cNvPr id="208" name="TextBox 207">
            <a:extLst>
              <a:ext uri="{FF2B5EF4-FFF2-40B4-BE49-F238E27FC236}">
                <a16:creationId xmlns:a16="http://schemas.microsoft.com/office/drawing/2014/main" id="{78C1CA3D-9095-58B3-5C34-EB5A866392DD}"/>
              </a:ext>
            </a:extLst>
          </p:cNvPr>
          <p:cNvSpPr txBox="1"/>
          <p:nvPr userDrawn="1"/>
        </p:nvSpPr>
        <p:spPr>
          <a:xfrm>
            <a:off x="5384499" y="4229306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Decrease</a:t>
            </a: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573B6C55-9C50-9731-2487-548E50D456A6}"/>
              </a:ext>
            </a:extLst>
          </p:cNvPr>
          <p:cNvSpPr txBox="1"/>
          <p:nvPr userDrawn="1"/>
        </p:nvSpPr>
        <p:spPr>
          <a:xfrm>
            <a:off x="5384499" y="5053521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First-like</a:t>
            </a:r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A83DD034-9DC6-210F-9E76-85B52D08086B}"/>
              </a:ext>
            </a:extLst>
          </p:cNvPr>
          <p:cNvSpPr txBox="1"/>
          <p:nvPr userDrawn="1"/>
        </p:nvSpPr>
        <p:spPr>
          <a:xfrm>
            <a:off x="5384499" y="2580874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Autobiographer</a:t>
            </a:r>
          </a:p>
        </p:txBody>
      </p:sp>
      <p:sp>
        <p:nvSpPr>
          <p:cNvPr id="214" name="TextBox 213">
            <a:extLst>
              <a:ext uri="{FF2B5EF4-FFF2-40B4-BE49-F238E27FC236}">
                <a16:creationId xmlns:a16="http://schemas.microsoft.com/office/drawing/2014/main" id="{8A986B15-6891-7E0B-BBCD-CC40E5EC5413}"/>
              </a:ext>
            </a:extLst>
          </p:cNvPr>
          <p:cNvSpPr txBox="1"/>
          <p:nvPr userDrawn="1"/>
        </p:nvSpPr>
        <p:spPr>
          <a:xfrm>
            <a:off x="5384499" y="1756657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Advanced </a:t>
            </a:r>
          </a:p>
          <a:p>
            <a:pPr algn="ctr"/>
            <a:r>
              <a:rPr lang="en-US" sz="800">
                <a:solidFill>
                  <a:schemeClr val="tx1"/>
                </a:solidFill>
              </a:rPr>
              <a:t>OCR</a:t>
            </a: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154D720E-9A2A-53C9-0AA7-8D489CAD1E9F}"/>
              </a:ext>
            </a:extLst>
          </p:cNvPr>
          <p:cNvSpPr txBox="1"/>
          <p:nvPr userDrawn="1"/>
        </p:nvSpPr>
        <p:spPr>
          <a:xfrm>
            <a:off x="5384499" y="5877739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Institutionalize</a:t>
            </a:r>
          </a:p>
        </p:txBody>
      </p:sp>
      <p:sp>
        <p:nvSpPr>
          <p:cNvPr id="218" name="TextBox 217">
            <a:extLst>
              <a:ext uri="{FF2B5EF4-FFF2-40B4-BE49-F238E27FC236}">
                <a16:creationId xmlns:a16="http://schemas.microsoft.com/office/drawing/2014/main" id="{2BC3602B-98B4-C546-AE6B-F1F29A2E8462}"/>
              </a:ext>
            </a:extLst>
          </p:cNvPr>
          <p:cNvSpPr txBox="1"/>
          <p:nvPr userDrawn="1"/>
        </p:nvSpPr>
        <p:spPr>
          <a:xfrm>
            <a:off x="4669727" y="3405090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Cloud </a:t>
            </a:r>
          </a:p>
          <a:p>
            <a:pPr algn="ctr"/>
            <a:r>
              <a:rPr lang="en-US" sz="800">
                <a:solidFill>
                  <a:schemeClr val="tx1"/>
                </a:solidFill>
              </a:rPr>
              <a:t>secure</a:t>
            </a:r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334796E7-2E02-F953-281F-3D1976C83408}"/>
              </a:ext>
            </a:extLst>
          </p:cNvPr>
          <p:cNvSpPr txBox="1"/>
          <p:nvPr userDrawn="1"/>
        </p:nvSpPr>
        <p:spPr>
          <a:xfrm>
            <a:off x="4669727" y="4229306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Cultural acceptance</a:t>
            </a:r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id="{A141A315-C8A1-6684-3A76-6D7DCA86F336}"/>
              </a:ext>
            </a:extLst>
          </p:cNvPr>
          <p:cNvSpPr txBox="1"/>
          <p:nvPr userDrawn="1"/>
        </p:nvSpPr>
        <p:spPr>
          <a:xfrm>
            <a:off x="4669727" y="5053521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First Flag</a:t>
            </a:r>
          </a:p>
        </p:txBody>
      </p:sp>
      <p:sp>
        <p:nvSpPr>
          <p:cNvPr id="224" name="TextBox 223">
            <a:extLst>
              <a:ext uri="{FF2B5EF4-FFF2-40B4-BE49-F238E27FC236}">
                <a16:creationId xmlns:a16="http://schemas.microsoft.com/office/drawing/2014/main" id="{7481C4D2-EE03-FD6B-E17C-5EF2A5A65ED6}"/>
              </a:ext>
            </a:extLst>
          </p:cNvPr>
          <p:cNvSpPr txBox="1"/>
          <p:nvPr userDrawn="1"/>
        </p:nvSpPr>
        <p:spPr>
          <a:xfrm>
            <a:off x="4669727" y="2580874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Atom</a:t>
            </a:r>
          </a:p>
        </p:txBody>
      </p:sp>
      <p:sp>
        <p:nvSpPr>
          <p:cNvPr id="226" name="TextBox 225">
            <a:extLst>
              <a:ext uri="{FF2B5EF4-FFF2-40B4-BE49-F238E27FC236}">
                <a16:creationId xmlns:a16="http://schemas.microsoft.com/office/drawing/2014/main" id="{3E4527E4-D6D2-FDE7-7A2A-CCFF10699F9E}"/>
              </a:ext>
            </a:extLst>
          </p:cNvPr>
          <p:cNvSpPr txBox="1"/>
          <p:nvPr userDrawn="1"/>
        </p:nvSpPr>
        <p:spPr>
          <a:xfrm>
            <a:off x="4669727" y="1756657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Add</a:t>
            </a:r>
          </a:p>
        </p:txBody>
      </p:sp>
      <p:sp>
        <p:nvSpPr>
          <p:cNvPr id="228" name="TextBox 227">
            <a:extLst>
              <a:ext uri="{FF2B5EF4-FFF2-40B4-BE49-F238E27FC236}">
                <a16:creationId xmlns:a16="http://schemas.microsoft.com/office/drawing/2014/main" id="{F03618B2-661C-E9E7-4F5B-AA326443660A}"/>
              </a:ext>
            </a:extLst>
          </p:cNvPr>
          <p:cNvSpPr txBox="1"/>
          <p:nvPr userDrawn="1"/>
        </p:nvSpPr>
        <p:spPr>
          <a:xfrm>
            <a:off x="4669727" y="5877739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Input</a:t>
            </a:r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D943FCA4-03BB-8EC7-E448-203CA9E62426}"/>
              </a:ext>
            </a:extLst>
          </p:cNvPr>
          <p:cNvSpPr txBox="1"/>
          <p:nvPr userDrawn="1"/>
        </p:nvSpPr>
        <p:spPr>
          <a:xfrm>
            <a:off x="8243583" y="3405090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Contact </a:t>
            </a:r>
          </a:p>
          <a:p>
            <a:pPr algn="ctr"/>
            <a:r>
              <a:rPr lang="en-US" sz="800">
                <a:solidFill>
                  <a:schemeClr val="tx1"/>
                </a:solidFill>
              </a:rPr>
              <a:t>email alt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20A14513-AC59-C5AA-C202-7902E37E5646}"/>
              </a:ext>
            </a:extLst>
          </p:cNvPr>
          <p:cNvSpPr txBox="1"/>
          <p:nvPr userDrawn="1"/>
        </p:nvSpPr>
        <p:spPr>
          <a:xfrm>
            <a:off x="8243583" y="4229306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Ease </a:t>
            </a:r>
          </a:p>
          <a:p>
            <a:pPr algn="ctr"/>
            <a:r>
              <a:rPr lang="en-US" sz="800">
                <a:solidFill>
                  <a:schemeClr val="tx1"/>
                </a:solidFill>
              </a:rPr>
              <a:t>of use</a:t>
            </a: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AF15D69A-DD68-B0A9-779E-47A6C5EFEEC4}"/>
              </a:ext>
            </a:extLst>
          </p:cNvPr>
          <p:cNvSpPr txBox="1"/>
          <p:nvPr userDrawn="1"/>
        </p:nvSpPr>
        <p:spPr>
          <a:xfrm>
            <a:off x="8243583" y="5053521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First-quote</a:t>
            </a:r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D93A6989-F5CD-44C8-67E9-B6632D1B5E80}"/>
              </a:ext>
            </a:extLst>
          </p:cNvPr>
          <p:cNvSpPr txBox="1"/>
          <p:nvPr userDrawn="1"/>
        </p:nvSpPr>
        <p:spPr>
          <a:xfrm>
            <a:off x="8243583" y="2580874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Big scale</a:t>
            </a: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3FF37EAE-E0C8-5B2C-366E-8876099CD9EE}"/>
              </a:ext>
            </a:extLst>
          </p:cNvPr>
          <p:cNvSpPr txBox="1"/>
          <p:nvPr userDrawn="1"/>
        </p:nvSpPr>
        <p:spPr>
          <a:xfrm>
            <a:off x="8243583" y="1756657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Alert </a:t>
            </a:r>
          </a:p>
          <a:p>
            <a:pPr algn="ctr"/>
            <a:r>
              <a:rPr lang="en-US" sz="800">
                <a:solidFill>
                  <a:schemeClr val="tx1"/>
                </a:solidFill>
              </a:rPr>
              <a:t>Alarm</a:t>
            </a: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09A2A4A0-38DC-D22B-DF0C-A3BF5CD0FD0B}"/>
              </a:ext>
            </a:extLst>
          </p:cNvPr>
          <p:cNvSpPr txBox="1"/>
          <p:nvPr userDrawn="1"/>
        </p:nvSpPr>
        <p:spPr>
          <a:xfrm>
            <a:off x="8243583" y="5877739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Leader</a:t>
            </a:r>
          </a:p>
        </p:txBody>
      </p:sp>
      <p:sp>
        <p:nvSpPr>
          <p:cNvPr id="242" name="TextBox 241">
            <a:extLst>
              <a:ext uri="{FF2B5EF4-FFF2-40B4-BE49-F238E27FC236}">
                <a16:creationId xmlns:a16="http://schemas.microsoft.com/office/drawing/2014/main" id="{AC5367FE-8F86-6490-9F7F-5EB53A7A4CFE}"/>
              </a:ext>
            </a:extLst>
          </p:cNvPr>
          <p:cNvSpPr txBox="1"/>
          <p:nvPr userDrawn="1"/>
        </p:nvSpPr>
        <p:spPr>
          <a:xfrm>
            <a:off x="9673125" y="3405090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Cost high</a:t>
            </a: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04BE9D8A-0BBE-00C2-08C9-EBA06BF5DFF1}"/>
              </a:ext>
            </a:extLst>
          </p:cNvPr>
          <p:cNvSpPr txBox="1"/>
          <p:nvPr userDrawn="1"/>
        </p:nvSpPr>
        <p:spPr>
          <a:xfrm>
            <a:off x="9673125" y="4229306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Edit</a:t>
            </a:r>
          </a:p>
        </p:txBody>
      </p:sp>
      <p:sp>
        <p:nvSpPr>
          <p:cNvPr id="246" name="TextBox 245">
            <a:extLst>
              <a:ext uri="{FF2B5EF4-FFF2-40B4-BE49-F238E27FC236}">
                <a16:creationId xmlns:a16="http://schemas.microsoft.com/office/drawing/2014/main" id="{C9A3A95E-745E-1B1C-4EFA-68CD62B61BFF}"/>
              </a:ext>
            </a:extLst>
          </p:cNvPr>
          <p:cNvSpPr txBox="1"/>
          <p:nvPr userDrawn="1"/>
        </p:nvSpPr>
        <p:spPr>
          <a:xfrm>
            <a:off x="9673125" y="5053521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Flexibility</a:t>
            </a:r>
          </a:p>
        </p:txBody>
      </p:sp>
      <p:sp>
        <p:nvSpPr>
          <p:cNvPr id="248" name="TextBox 247">
            <a:extLst>
              <a:ext uri="{FF2B5EF4-FFF2-40B4-BE49-F238E27FC236}">
                <a16:creationId xmlns:a16="http://schemas.microsoft.com/office/drawing/2014/main" id="{08B80167-628C-D03A-EC79-61232474E385}"/>
              </a:ext>
            </a:extLst>
          </p:cNvPr>
          <p:cNvSpPr txBox="1"/>
          <p:nvPr userDrawn="1"/>
        </p:nvSpPr>
        <p:spPr>
          <a:xfrm>
            <a:off x="9673125" y="2580874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Business partner-up</a:t>
            </a:r>
          </a:p>
        </p:txBody>
      </p:sp>
      <p:sp>
        <p:nvSpPr>
          <p:cNvPr id="250" name="TextBox 249">
            <a:extLst>
              <a:ext uri="{FF2B5EF4-FFF2-40B4-BE49-F238E27FC236}">
                <a16:creationId xmlns:a16="http://schemas.microsoft.com/office/drawing/2014/main" id="{3DBB6A1B-33CF-F0B3-B90B-BA3BD96377CD}"/>
              </a:ext>
            </a:extLst>
          </p:cNvPr>
          <p:cNvSpPr txBox="1"/>
          <p:nvPr userDrawn="1"/>
        </p:nvSpPr>
        <p:spPr>
          <a:xfrm>
            <a:off x="9673125" y="1756657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App-3rd-party</a:t>
            </a:r>
          </a:p>
        </p:txBody>
      </p:sp>
      <p:sp>
        <p:nvSpPr>
          <p:cNvPr id="252" name="TextBox 251">
            <a:extLst>
              <a:ext uri="{FF2B5EF4-FFF2-40B4-BE49-F238E27FC236}">
                <a16:creationId xmlns:a16="http://schemas.microsoft.com/office/drawing/2014/main" id="{5A40B493-1772-0700-4612-59D5CDC5DC7A}"/>
              </a:ext>
            </a:extLst>
          </p:cNvPr>
          <p:cNvSpPr txBox="1"/>
          <p:nvPr userDrawn="1"/>
        </p:nvSpPr>
        <p:spPr>
          <a:xfrm>
            <a:off x="10387896" y="5877739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Link alt</a:t>
            </a:r>
          </a:p>
        </p:txBody>
      </p:sp>
      <p:sp>
        <p:nvSpPr>
          <p:cNvPr id="254" name="TextBox 253">
            <a:extLst>
              <a:ext uri="{FF2B5EF4-FFF2-40B4-BE49-F238E27FC236}">
                <a16:creationId xmlns:a16="http://schemas.microsoft.com/office/drawing/2014/main" id="{5E5B0078-77BC-4139-4CD7-75C0CDD2A53F}"/>
              </a:ext>
            </a:extLst>
          </p:cNvPr>
          <p:cNvSpPr txBox="1"/>
          <p:nvPr userDrawn="1"/>
        </p:nvSpPr>
        <p:spPr>
          <a:xfrm>
            <a:off x="8958355" y="3405090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Corporation</a:t>
            </a:r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C235CDC3-8272-C70E-8300-5223A32D75DF}"/>
              </a:ext>
            </a:extLst>
          </p:cNvPr>
          <p:cNvSpPr txBox="1"/>
          <p:nvPr userDrawn="1"/>
        </p:nvSpPr>
        <p:spPr>
          <a:xfrm>
            <a:off x="8958355" y="4229306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Ecosystem</a:t>
            </a:r>
          </a:p>
        </p:txBody>
      </p:sp>
      <p:sp>
        <p:nvSpPr>
          <p:cNvPr id="258" name="TextBox 257">
            <a:extLst>
              <a:ext uri="{FF2B5EF4-FFF2-40B4-BE49-F238E27FC236}">
                <a16:creationId xmlns:a16="http://schemas.microsoft.com/office/drawing/2014/main" id="{2F7B2013-D632-7F66-0C5F-353AA590B501}"/>
              </a:ext>
            </a:extLst>
          </p:cNvPr>
          <p:cNvSpPr txBox="1"/>
          <p:nvPr userDrawn="1"/>
        </p:nvSpPr>
        <p:spPr>
          <a:xfrm>
            <a:off x="8958355" y="5053521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First-reply-</a:t>
            </a:r>
          </a:p>
          <a:p>
            <a:pPr algn="ctr"/>
            <a:r>
              <a:rPr lang="en-US" sz="800">
                <a:solidFill>
                  <a:schemeClr val="tx1"/>
                </a:solidFill>
              </a:rPr>
              <a:t>by-email</a:t>
            </a:r>
          </a:p>
        </p:txBody>
      </p:sp>
      <p:sp>
        <p:nvSpPr>
          <p:cNvPr id="260" name="TextBox 259">
            <a:extLst>
              <a:ext uri="{FF2B5EF4-FFF2-40B4-BE49-F238E27FC236}">
                <a16:creationId xmlns:a16="http://schemas.microsoft.com/office/drawing/2014/main" id="{BECFA3AD-53B9-E9A9-22B4-78720E458FAE}"/>
              </a:ext>
            </a:extLst>
          </p:cNvPr>
          <p:cNvSpPr txBox="1"/>
          <p:nvPr userDrawn="1"/>
        </p:nvSpPr>
        <p:spPr>
          <a:xfrm>
            <a:off x="8958355" y="2580874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Bookmark</a:t>
            </a:r>
          </a:p>
        </p:txBody>
      </p:sp>
      <p:sp>
        <p:nvSpPr>
          <p:cNvPr id="262" name="TextBox 261">
            <a:extLst>
              <a:ext uri="{FF2B5EF4-FFF2-40B4-BE49-F238E27FC236}">
                <a16:creationId xmlns:a16="http://schemas.microsoft.com/office/drawing/2014/main" id="{A3676F47-0C42-6BAD-8F49-67D57AA17D11}"/>
              </a:ext>
            </a:extLst>
          </p:cNvPr>
          <p:cNvSpPr txBox="1"/>
          <p:nvPr userDrawn="1"/>
        </p:nvSpPr>
        <p:spPr>
          <a:xfrm>
            <a:off x="8958355" y="1756657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Anniversary</a:t>
            </a:r>
          </a:p>
        </p:txBody>
      </p:sp>
      <p:sp>
        <p:nvSpPr>
          <p:cNvPr id="264" name="TextBox 263">
            <a:extLst>
              <a:ext uri="{FF2B5EF4-FFF2-40B4-BE49-F238E27FC236}">
                <a16:creationId xmlns:a16="http://schemas.microsoft.com/office/drawing/2014/main" id="{05A77DA9-40CE-1CB8-7158-60CBD07EAB32}"/>
              </a:ext>
            </a:extLst>
          </p:cNvPr>
          <p:cNvSpPr txBox="1"/>
          <p:nvPr userDrawn="1"/>
        </p:nvSpPr>
        <p:spPr>
          <a:xfrm>
            <a:off x="9673125" y="5877739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Link</a:t>
            </a:r>
          </a:p>
        </p:txBody>
      </p:sp>
      <p:sp>
        <p:nvSpPr>
          <p:cNvPr id="266" name="TextBox 265">
            <a:extLst>
              <a:ext uri="{FF2B5EF4-FFF2-40B4-BE49-F238E27FC236}">
                <a16:creationId xmlns:a16="http://schemas.microsoft.com/office/drawing/2014/main" id="{E6A96E3A-77E2-B463-6CE8-734751A76042}"/>
              </a:ext>
            </a:extLst>
          </p:cNvPr>
          <p:cNvSpPr txBox="1"/>
          <p:nvPr userDrawn="1"/>
        </p:nvSpPr>
        <p:spPr>
          <a:xfrm>
            <a:off x="11102669" y="3405090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Course-advanced</a:t>
            </a:r>
          </a:p>
        </p:txBody>
      </p:sp>
      <p:sp>
        <p:nvSpPr>
          <p:cNvPr id="268" name="TextBox 267">
            <a:extLst>
              <a:ext uri="{FF2B5EF4-FFF2-40B4-BE49-F238E27FC236}">
                <a16:creationId xmlns:a16="http://schemas.microsoft.com/office/drawing/2014/main" id="{CE912B25-5B42-E29D-5E88-8969740AC0BF}"/>
              </a:ext>
            </a:extLst>
          </p:cNvPr>
          <p:cNvSpPr txBox="1"/>
          <p:nvPr userDrawn="1"/>
        </p:nvSpPr>
        <p:spPr>
          <a:xfrm>
            <a:off x="11102669" y="4229306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Enterprise competency</a:t>
            </a:r>
          </a:p>
        </p:txBody>
      </p:sp>
      <p:sp>
        <p:nvSpPr>
          <p:cNvPr id="270" name="TextBox 269">
            <a:extLst>
              <a:ext uri="{FF2B5EF4-FFF2-40B4-BE49-F238E27FC236}">
                <a16:creationId xmlns:a16="http://schemas.microsoft.com/office/drawing/2014/main" id="{D8262F8E-E37A-0C44-B709-79A3552034BE}"/>
              </a:ext>
            </a:extLst>
          </p:cNvPr>
          <p:cNvSpPr txBox="1"/>
          <p:nvPr userDrawn="1"/>
        </p:nvSpPr>
        <p:spPr>
          <a:xfrm>
            <a:off x="11102669" y="5053521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Group </a:t>
            </a:r>
          </a:p>
          <a:p>
            <a:pPr algn="ctr"/>
            <a:r>
              <a:rPr lang="en-US" sz="800">
                <a:solidFill>
                  <a:schemeClr val="tx1"/>
                </a:solidFill>
              </a:rPr>
              <a:t>of users</a:t>
            </a:r>
          </a:p>
        </p:txBody>
      </p:sp>
      <p:sp>
        <p:nvSpPr>
          <p:cNvPr id="272" name="TextBox 271">
            <a:extLst>
              <a:ext uri="{FF2B5EF4-FFF2-40B4-BE49-F238E27FC236}">
                <a16:creationId xmlns:a16="http://schemas.microsoft.com/office/drawing/2014/main" id="{D80EFCF8-CD55-45F0-9D92-EAA1CA5881AE}"/>
              </a:ext>
            </a:extLst>
          </p:cNvPr>
          <p:cNvSpPr txBox="1"/>
          <p:nvPr userDrawn="1"/>
        </p:nvSpPr>
        <p:spPr>
          <a:xfrm>
            <a:off x="11102669" y="2580874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Business partner alt 2</a:t>
            </a:r>
          </a:p>
        </p:txBody>
      </p:sp>
      <p:sp>
        <p:nvSpPr>
          <p:cNvPr id="274" name="TextBox 273">
            <a:extLst>
              <a:ext uri="{FF2B5EF4-FFF2-40B4-BE49-F238E27FC236}">
                <a16:creationId xmlns:a16="http://schemas.microsoft.com/office/drawing/2014/main" id="{98AFDBDE-FB1F-35D7-F8E1-595087D86843}"/>
              </a:ext>
            </a:extLst>
          </p:cNvPr>
          <p:cNvSpPr txBox="1"/>
          <p:nvPr userDrawn="1"/>
        </p:nvSpPr>
        <p:spPr>
          <a:xfrm>
            <a:off x="11102669" y="1756657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App-3rd-party  3</a:t>
            </a:r>
          </a:p>
        </p:txBody>
      </p:sp>
      <p:sp>
        <p:nvSpPr>
          <p:cNvPr id="275" name="TextBox 274">
            <a:extLst>
              <a:ext uri="{FF2B5EF4-FFF2-40B4-BE49-F238E27FC236}">
                <a16:creationId xmlns:a16="http://schemas.microsoft.com/office/drawing/2014/main" id="{0577918B-B5AE-DAB3-D87A-0502FF33E498}"/>
              </a:ext>
            </a:extLst>
          </p:cNvPr>
          <p:cNvSpPr txBox="1"/>
          <p:nvPr userDrawn="1"/>
        </p:nvSpPr>
        <p:spPr>
          <a:xfrm>
            <a:off x="8958355" y="5871746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Light bulb</a:t>
            </a:r>
          </a:p>
        </p:txBody>
      </p:sp>
    </p:spTree>
    <p:extLst>
      <p:ext uri="{BB962C8B-B14F-4D97-AF65-F5344CB8AC3E}">
        <p14:creationId xmlns:p14="http://schemas.microsoft.com/office/powerpoint/2010/main" val="171056590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06F8458-66E1-4B4A-BC40-DD2CDA42E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42" name="Left Bracket 141">
            <a:extLst>
              <a:ext uri="{FF2B5EF4-FFF2-40B4-BE49-F238E27FC236}">
                <a16:creationId xmlns:a16="http://schemas.microsoft.com/office/drawing/2014/main" id="{71AC4490-71F1-809F-A1CE-ACC6040B3E3D}"/>
              </a:ext>
            </a:extLst>
          </p:cNvPr>
          <p:cNvSpPr/>
          <p:nvPr userDrawn="1"/>
        </p:nvSpPr>
        <p:spPr>
          <a:xfrm flipH="1">
            <a:off x="-6" y="1276793"/>
            <a:ext cx="3240191" cy="1619825"/>
          </a:xfrm>
          <a:prstGeom prst="leftBracket">
            <a:avLst>
              <a:gd name="adj" fmla="val 0"/>
            </a:avLst>
          </a:prstGeom>
          <a:solidFill>
            <a:schemeClr val="bg2"/>
          </a:solidFill>
          <a:ln w="12700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CC3B29DC-334F-ECB5-5E58-517C1C5646F5}"/>
              </a:ext>
            </a:extLst>
          </p:cNvPr>
          <p:cNvSpPr txBox="1"/>
          <p:nvPr userDrawn="1"/>
        </p:nvSpPr>
        <p:spPr>
          <a:xfrm>
            <a:off x="1911523" y="2580874"/>
            <a:ext cx="1143190" cy="215444"/>
          </a:xfrm>
          <a:prstGeom prst="rect">
            <a:avLst/>
          </a:prstGeom>
          <a:noFill/>
        </p:spPr>
        <p:txBody>
          <a:bodyPr wrap="square" lIns="0" rIns="0" anchor="ctr">
            <a:sp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Robot Attended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B8B7208A-F120-57C2-E61F-81BBA913290E}"/>
              </a:ext>
            </a:extLst>
          </p:cNvPr>
          <p:cNvSpPr txBox="1"/>
          <p:nvPr userDrawn="1"/>
        </p:nvSpPr>
        <p:spPr>
          <a:xfrm>
            <a:off x="539459" y="2580874"/>
            <a:ext cx="961403" cy="215444"/>
          </a:xfrm>
          <a:prstGeom prst="rect">
            <a:avLst/>
          </a:prstGeom>
          <a:noFill/>
        </p:spPr>
        <p:txBody>
          <a:bodyPr wrap="square" lIns="0" rIns="0" anchor="ctr">
            <a:sp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Robot Unattended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0BF2BC86-60AA-278A-CC60-C4E8797D72C7}"/>
              </a:ext>
            </a:extLst>
          </p:cNvPr>
          <p:cNvSpPr txBox="1"/>
          <p:nvPr userDrawn="1"/>
        </p:nvSpPr>
        <p:spPr>
          <a:xfrm>
            <a:off x="665250" y="1756657"/>
            <a:ext cx="709821" cy="215444"/>
          </a:xfrm>
          <a:prstGeom prst="rect">
            <a:avLst/>
          </a:prstGeom>
          <a:noFill/>
        </p:spPr>
        <p:txBody>
          <a:bodyPr wrap="square" lIns="0" rIns="0" anchor="ctr">
            <a:sp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Orchestrator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32BE22DC-6BD2-6571-B445-4E36F24FACE4}"/>
              </a:ext>
            </a:extLst>
          </p:cNvPr>
          <p:cNvSpPr txBox="1"/>
          <p:nvPr userDrawn="1"/>
        </p:nvSpPr>
        <p:spPr>
          <a:xfrm>
            <a:off x="2321416" y="1756658"/>
            <a:ext cx="304879" cy="215444"/>
          </a:xfrm>
          <a:prstGeom prst="rect">
            <a:avLst/>
          </a:prstGeom>
          <a:noFill/>
        </p:spPr>
        <p:txBody>
          <a:bodyPr wrap="square" lIns="0" rIns="0" anchor="ctr">
            <a:sp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Studio</a:t>
            </a: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7E0BED85-19DA-86A4-FC94-A91C4819848C}"/>
              </a:ext>
            </a:extLst>
          </p:cNvPr>
          <p:cNvSpPr txBox="1"/>
          <p:nvPr userDrawn="1"/>
        </p:nvSpPr>
        <p:spPr>
          <a:xfrm>
            <a:off x="10390297" y="2580874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Calendar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86A42CC4-C638-B119-7C60-2EE4DF0748FE}"/>
              </a:ext>
            </a:extLst>
          </p:cNvPr>
          <p:cNvSpPr txBox="1"/>
          <p:nvPr userDrawn="1"/>
        </p:nvSpPr>
        <p:spPr>
          <a:xfrm>
            <a:off x="10390297" y="3367961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Course foundation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2130F8C8-32C2-B4D8-31C6-2C65B0E9DDB3}"/>
              </a:ext>
            </a:extLst>
          </p:cNvPr>
          <p:cNvSpPr txBox="1"/>
          <p:nvPr userDrawn="1"/>
        </p:nvSpPr>
        <p:spPr>
          <a:xfrm>
            <a:off x="11102669" y="4216499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Enterprise-competency alt</a:t>
            </a: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510136D4-4A35-6465-056E-6AB10A7E92BA}"/>
              </a:ext>
            </a:extLst>
          </p:cNvPr>
          <p:cNvSpPr txBox="1"/>
          <p:nvPr userDrawn="1"/>
        </p:nvSpPr>
        <p:spPr>
          <a:xfrm>
            <a:off x="11102669" y="5053521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Growth</a:t>
            </a: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D981B45E-AF20-6DCD-EFCA-E68A39078411}"/>
              </a:ext>
            </a:extLst>
          </p:cNvPr>
          <p:cNvSpPr txBox="1"/>
          <p:nvPr userDrawn="1"/>
        </p:nvSpPr>
        <p:spPr>
          <a:xfrm>
            <a:off x="11102669" y="2580874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Certification</a:t>
            </a: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3983DEA5-61BD-9BDF-E45C-8527B3572021}"/>
              </a:ext>
            </a:extLst>
          </p:cNvPr>
          <p:cNvSpPr txBox="1"/>
          <p:nvPr userDrawn="1"/>
        </p:nvSpPr>
        <p:spPr>
          <a:xfrm>
            <a:off x="11102669" y="3367961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Course foundation 2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0A765BA8-CD86-6F1C-2A31-EFDBE83A2242}"/>
              </a:ext>
            </a:extLst>
          </p:cNvPr>
          <p:cNvSpPr txBox="1"/>
          <p:nvPr userDrawn="1"/>
        </p:nvSpPr>
        <p:spPr>
          <a:xfrm>
            <a:off x="386333" y="5053521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Equal</a:t>
            </a: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AB1FBAFD-19B2-4E4E-CFB5-EB4B414C3385}"/>
              </a:ext>
            </a:extLst>
          </p:cNvPr>
          <p:cNvSpPr txBox="1"/>
          <p:nvPr userDrawn="1"/>
        </p:nvSpPr>
        <p:spPr>
          <a:xfrm>
            <a:off x="386333" y="5877739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Health</a:t>
            </a: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91E94E6D-23D1-B40D-D893-4EE7CD67C38A}"/>
              </a:ext>
            </a:extLst>
          </p:cNvPr>
          <p:cNvSpPr txBox="1"/>
          <p:nvPr userDrawn="1"/>
        </p:nvSpPr>
        <p:spPr>
          <a:xfrm>
            <a:off x="386333" y="3367961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Chart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2C659DE3-4B62-B10E-7D67-0E9A1150768F}"/>
              </a:ext>
            </a:extLst>
          </p:cNvPr>
          <p:cNvSpPr txBox="1"/>
          <p:nvPr userDrawn="1"/>
        </p:nvSpPr>
        <p:spPr>
          <a:xfrm>
            <a:off x="386333" y="4216499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Course foundation 3</a:t>
            </a: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5C45EF99-5254-61F7-0270-9F824B71238A}"/>
              </a:ext>
            </a:extLst>
          </p:cNvPr>
          <p:cNvSpPr txBox="1"/>
          <p:nvPr userDrawn="1"/>
        </p:nvSpPr>
        <p:spPr>
          <a:xfrm>
            <a:off x="1094485" y="5053521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Error</a:t>
            </a: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2EB01D8C-EFE7-0432-6BEC-7D20AE50EA12}"/>
              </a:ext>
            </a:extLst>
          </p:cNvPr>
          <p:cNvSpPr txBox="1"/>
          <p:nvPr userDrawn="1"/>
        </p:nvSpPr>
        <p:spPr>
          <a:xfrm>
            <a:off x="1094485" y="5877739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Heart</a:t>
            </a: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5A0D91F4-EF34-0F6D-6C20-971DFDD7EF8C}"/>
              </a:ext>
            </a:extLst>
          </p:cNvPr>
          <p:cNvSpPr txBox="1"/>
          <p:nvPr userDrawn="1"/>
        </p:nvSpPr>
        <p:spPr>
          <a:xfrm>
            <a:off x="1094485" y="3367961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Clock</a:t>
            </a: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14E4A168-D30B-31B6-0B0C-F78EE23FF965}"/>
              </a:ext>
            </a:extLst>
          </p:cNvPr>
          <p:cNvSpPr txBox="1"/>
          <p:nvPr userDrawn="1"/>
        </p:nvSpPr>
        <p:spPr>
          <a:xfrm>
            <a:off x="1094485" y="4216499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Course-orchestrator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43CF43D2-9288-87F2-B856-7C1EEECD5497}"/>
              </a:ext>
            </a:extLst>
          </p:cNvPr>
          <p:cNvSpPr txBox="1"/>
          <p:nvPr userDrawn="1"/>
        </p:nvSpPr>
        <p:spPr>
          <a:xfrm>
            <a:off x="1809080" y="5053521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Exception handling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2EFF34C0-61A5-BD5D-3FEB-414456F35698}"/>
              </a:ext>
            </a:extLst>
          </p:cNvPr>
          <p:cNvSpPr txBox="1"/>
          <p:nvPr userDrawn="1"/>
        </p:nvSpPr>
        <p:spPr>
          <a:xfrm>
            <a:off x="1809080" y="5877739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Home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872AAC04-96C0-B94D-09B2-064BAB90246A}"/>
              </a:ext>
            </a:extLst>
          </p:cNvPr>
          <p:cNvSpPr txBox="1"/>
          <p:nvPr userDrawn="1"/>
        </p:nvSpPr>
        <p:spPr>
          <a:xfrm>
            <a:off x="1809080" y="3367961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Cloud </a:t>
            </a:r>
          </a:p>
          <a:p>
            <a:pPr algn="ctr"/>
            <a:r>
              <a:rPr lang="en-US" sz="800">
                <a:solidFill>
                  <a:schemeClr val="tx1"/>
                </a:solidFill>
              </a:rPr>
              <a:t>app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14A2A92C-209D-E494-2FFB-ACB270D41E26}"/>
              </a:ext>
            </a:extLst>
          </p:cNvPr>
          <p:cNvSpPr txBox="1"/>
          <p:nvPr userDrawn="1"/>
        </p:nvSpPr>
        <p:spPr>
          <a:xfrm>
            <a:off x="1809080" y="4216499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CRM</a:t>
            </a: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2FC78D67-446B-6BEB-0638-0D6E544A5217}"/>
              </a:ext>
            </a:extLst>
          </p:cNvPr>
          <p:cNvSpPr txBox="1"/>
          <p:nvPr userDrawn="1"/>
        </p:nvSpPr>
        <p:spPr>
          <a:xfrm>
            <a:off x="2524915" y="5053521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Fast ROI</a:t>
            </a: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9C577B58-86A4-8B1B-93DD-8032851EE89C}"/>
              </a:ext>
            </a:extLst>
          </p:cNvPr>
          <p:cNvSpPr txBox="1"/>
          <p:nvPr userDrawn="1"/>
        </p:nvSpPr>
        <p:spPr>
          <a:xfrm>
            <a:off x="2524915" y="5877739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Hourglass</a:t>
            </a: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6828CF9C-A1E7-799D-FEC7-7ACDF45BC775}"/>
              </a:ext>
            </a:extLst>
          </p:cNvPr>
          <p:cNvSpPr txBox="1"/>
          <p:nvPr userDrawn="1"/>
        </p:nvSpPr>
        <p:spPr>
          <a:xfrm>
            <a:off x="4668705" y="3367961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Code</a:t>
            </a: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C5C0E58A-C54E-5074-0105-371E0D61BFCD}"/>
              </a:ext>
            </a:extLst>
          </p:cNvPr>
          <p:cNvSpPr txBox="1"/>
          <p:nvPr userDrawn="1"/>
        </p:nvSpPr>
        <p:spPr>
          <a:xfrm>
            <a:off x="4668705" y="4216499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Desktop program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DC9A94EC-DE32-51A2-60E2-F9A8428DE79E}"/>
              </a:ext>
            </a:extLst>
          </p:cNvPr>
          <p:cNvSpPr txBox="1"/>
          <p:nvPr userDrawn="1"/>
        </p:nvSpPr>
        <p:spPr>
          <a:xfrm>
            <a:off x="5383301" y="5053521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First-link</a:t>
            </a: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60079FE6-1DE0-E4DF-3076-AA52D5F2824F}"/>
              </a:ext>
            </a:extLst>
          </p:cNvPr>
          <p:cNvSpPr txBox="1"/>
          <p:nvPr userDrawn="1"/>
        </p:nvSpPr>
        <p:spPr>
          <a:xfrm>
            <a:off x="4668705" y="2580874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Automated data entry</a:t>
            </a: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FB01A45B-D431-3990-4E9D-177AF0A8A849}"/>
              </a:ext>
            </a:extLst>
          </p:cNvPr>
          <p:cNvSpPr txBox="1"/>
          <p:nvPr userDrawn="1"/>
        </p:nvSpPr>
        <p:spPr>
          <a:xfrm>
            <a:off x="5383301" y="1753080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AI </a:t>
            </a: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C20D9032-06AA-FC15-3948-452F49CA60C7}"/>
              </a:ext>
            </a:extLst>
          </p:cNvPr>
          <p:cNvSpPr txBox="1"/>
          <p:nvPr userDrawn="1"/>
        </p:nvSpPr>
        <p:spPr>
          <a:xfrm>
            <a:off x="5383301" y="5877739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Keyboard</a:t>
            </a: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2F0D8086-1588-0B00-5E4F-E4743E256807}"/>
              </a:ext>
            </a:extLst>
          </p:cNvPr>
          <p:cNvSpPr txBox="1"/>
          <p:nvPr userDrawn="1"/>
        </p:nvSpPr>
        <p:spPr>
          <a:xfrm>
            <a:off x="5383301" y="3367961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Complete </a:t>
            </a:r>
          </a:p>
          <a:p>
            <a:pPr algn="ctr"/>
            <a:r>
              <a:rPr lang="en-US" sz="800">
                <a:solidFill>
                  <a:schemeClr val="tx1"/>
                </a:solidFill>
              </a:rPr>
              <a:t>audit</a:t>
            </a: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03105DCE-0318-F0C6-CC27-026BF24CF138}"/>
              </a:ext>
            </a:extLst>
          </p:cNvPr>
          <p:cNvSpPr txBox="1"/>
          <p:nvPr userDrawn="1"/>
        </p:nvSpPr>
        <p:spPr>
          <a:xfrm>
            <a:off x="5383301" y="4216499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Document </a:t>
            </a:r>
            <a:br>
              <a:rPr lang="en-US" sz="800">
                <a:solidFill>
                  <a:schemeClr val="tx1"/>
                </a:solidFill>
              </a:rPr>
            </a:br>
            <a:endParaRPr lang="en-US" sz="800">
              <a:solidFill>
                <a:schemeClr val="tx1"/>
              </a:solidFill>
            </a:endParaRP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0E62E34E-6ED4-6572-8849-4B800DADD434}"/>
              </a:ext>
            </a:extLst>
          </p:cNvPr>
          <p:cNvSpPr txBox="1"/>
          <p:nvPr userDrawn="1"/>
        </p:nvSpPr>
        <p:spPr>
          <a:xfrm>
            <a:off x="6097897" y="5053521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First-mention</a:t>
            </a: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ED0B14EA-A8E6-CACA-9B25-37D38C03F06B}"/>
              </a:ext>
            </a:extLst>
          </p:cNvPr>
          <p:cNvSpPr txBox="1"/>
          <p:nvPr userDrawn="1"/>
        </p:nvSpPr>
        <p:spPr>
          <a:xfrm>
            <a:off x="5383301" y="2580874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Automation</a:t>
            </a: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C52B26B0-DCB5-4E42-3322-7322B2E04405}"/>
              </a:ext>
            </a:extLst>
          </p:cNvPr>
          <p:cNvSpPr txBox="1"/>
          <p:nvPr userDrawn="1"/>
        </p:nvSpPr>
        <p:spPr>
          <a:xfrm>
            <a:off x="6097897" y="1753080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AI Alt</a:t>
            </a: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4205794A-0174-0BBE-A881-5960CAD31613}"/>
              </a:ext>
            </a:extLst>
          </p:cNvPr>
          <p:cNvSpPr txBox="1"/>
          <p:nvPr userDrawn="1"/>
        </p:nvSpPr>
        <p:spPr>
          <a:xfrm>
            <a:off x="6097897" y="5877739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Label</a:t>
            </a:r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DB038319-79B5-1BD8-BFA5-BC37F86D80AA}"/>
              </a:ext>
            </a:extLst>
          </p:cNvPr>
          <p:cNvSpPr txBox="1"/>
          <p:nvPr userDrawn="1"/>
        </p:nvSpPr>
        <p:spPr>
          <a:xfrm>
            <a:off x="6097897" y="3367961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Contact</a:t>
            </a:r>
          </a:p>
          <a:p>
            <a:pPr algn="ctr"/>
            <a:r>
              <a:rPr lang="en-US" sz="800">
                <a:solidFill>
                  <a:schemeClr val="tx1"/>
                </a:solidFill>
              </a:rPr>
              <a:t>email</a:t>
            </a: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ABF5B548-A07D-083B-81C0-3FD563501127}"/>
              </a:ext>
            </a:extLst>
          </p:cNvPr>
          <p:cNvSpPr txBox="1"/>
          <p:nvPr userDrawn="1"/>
        </p:nvSpPr>
        <p:spPr>
          <a:xfrm>
            <a:off x="6097897" y="4216499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Done</a:t>
            </a: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821D07A1-47A4-9255-DEB1-C2640D028BB8}"/>
              </a:ext>
            </a:extLst>
          </p:cNvPr>
          <p:cNvSpPr txBox="1"/>
          <p:nvPr userDrawn="1"/>
        </p:nvSpPr>
        <p:spPr>
          <a:xfrm>
            <a:off x="6812495" y="5053521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First-</a:t>
            </a:r>
            <a:r>
              <a:rPr lang="en-US" sz="800" err="1">
                <a:solidFill>
                  <a:schemeClr val="tx1"/>
                </a:solidFill>
              </a:rPr>
              <a:t>onebox</a:t>
            </a:r>
            <a:endParaRPr lang="en-US" sz="800">
              <a:solidFill>
                <a:schemeClr val="tx1"/>
              </a:solidFill>
            </a:endParaRP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B86C15F5-3A55-A437-9332-4855D1AE1ED5}"/>
              </a:ext>
            </a:extLst>
          </p:cNvPr>
          <p:cNvSpPr txBox="1"/>
          <p:nvPr userDrawn="1"/>
        </p:nvSpPr>
        <p:spPr>
          <a:xfrm>
            <a:off x="6097897" y="2580874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Background automation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D62BB331-D917-D93E-6266-708E5188336B}"/>
              </a:ext>
            </a:extLst>
          </p:cNvPr>
          <p:cNvSpPr txBox="1"/>
          <p:nvPr userDrawn="1"/>
        </p:nvSpPr>
        <p:spPr>
          <a:xfrm>
            <a:off x="6812495" y="1753080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AI Enabled</a:t>
            </a: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1B6FE7F1-F0D3-9943-3C58-F246C2C6319B}"/>
              </a:ext>
            </a:extLst>
          </p:cNvPr>
          <p:cNvSpPr txBox="1"/>
          <p:nvPr userDrawn="1"/>
        </p:nvSpPr>
        <p:spPr>
          <a:xfrm>
            <a:off x="6812495" y="5877739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Label alt</a:t>
            </a:r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DAB33093-D44B-2D97-4356-7477A3167BF9}"/>
              </a:ext>
            </a:extLst>
          </p:cNvPr>
          <p:cNvSpPr txBox="1"/>
          <p:nvPr userDrawn="1"/>
        </p:nvSpPr>
        <p:spPr>
          <a:xfrm>
            <a:off x="8961986" y="3367961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Cost low</a:t>
            </a: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CF4B254F-A656-0013-3E04-38B792CA7F65}"/>
              </a:ext>
            </a:extLst>
          </p:cNvPr>
          <p:cNvSpPr txBox="1"/>
          <p:nvPr userDrawn="1"/>
        </p:nvSpPr>
        <p:spPr>
          <a:xfrm>
            <a:off x="8961986" y="4216499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Editor</a:t>
            </a: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F45D9769-572E-7CCF-71EA-8D31429E5EE1}"/>
              </a:ext>
            </a:extLst>
          </p:cNvPr>
          <p:cNvSpPr txBox="1"/>
          <p:nvPr userDrawn="1"/>
        </p:nvSpPr>
        <p:spPr>
          <a:xfrm>
            <a:off x="9675196" y="5053521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Goals</a:t>
            </a:r>
          </a:p>
        </p:txBody>
      </p:sp>
      <p:sp>
        <p:nvSpPr>
          <p:cNvPr id="196" name="TextBox 195">
            <a:extLst>
              <a:ext uri="{FF2B5EF4-FFF2-40B4-BE49-F238E27FC236}">
                <a16:creationId xmlns:a16="http://schemas.microsoft.com/office/drawing/2014/main" id="{51472E69-C443-F326-86F8-C88BD4F741FB}"/>
              </a:ext>
            </a:extLst>
          </p:cNvPr>
          <p:cNvSpPr txBox="1"/>
          <p:nvPr userDrawn="1"/>
        </p:nvSpPr>
        <p:spPr>
          <a:xfrm>
            <a:off x="8961986" y="2580874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Business partner-up alt</a:t>
            </a:r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BDCB3D5F-2083-DAEB-5D9B-493A2A62149A}"/>
              </a:ext>
            </a:extLst>
          </p:cNvPr>
          <p:cNvSpPr txBox="1"/>
          <p:nvPr userDrawn="1"/>
        </p:nvSpPr>
        <p:spPr>
          <a:xfrm>
            <a:off x="9675196" y="1753080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App-3rd-party  2</a:t>
            </a:r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76F35152-B5C2-9844-D611-88B49788AEB3}"/>
              </a:ext>
            </a:extLst>
          </p:cNvPr>
          <p:cNvSpPr txBox="1"/>
          <p:nvPr userDrawn="1"/>
        </p:nvSpPr>
        <p:spPr>
          <a:xfrm>
            <a:off x="10390297" y="5877739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Link </a:t>
            </a:r>
          </a:p>
          <a:p>
            <a:pPr algn="ctr"/>
            <a:r>
              <a:rPr lang="en-US" sz="800">
                <a:solidFill>
                  <a:schemeClr val="tx1"/>
                </a:solidFill>
              </a:rPr>
              <a:t>special</a:t>
            </a:r>
          </a:p>
        </p:txBody>
      </p:sp>
      <p:sp>
        <p:nvSpPr>
          <p:cNvPr id="202" name="TextBox 201">
            <a:extLst>
              <a:ext uri="{FF2B5EF4-FFF2-40B4-BE49-F238E27FC236}">
                <a16:creationId xmlns:a16="http://schemas.microsoft.com/office/drawing/2014/main" id="{62D2C08A-0AE1-2A74-FAA6-25DA7665AE7D}"/>
              </a:ext>
            </a:extLst>
          </p:cNvPr>
          <p:cNvSpPr txBox="1"/>
          <p:nvPr userDrawn="1"/>
        </p:nvSpPr>
        <p:spPr>
          <a:xfrm>
            <a:off x="2524915" y="3367961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Cloud download</a:t>
            </a: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B3AB210F-4704-FE34-00F6-BA67E36F9A0D}"/>
              </a:ext>
            </a:extLst>
          </p:cNvPr>
          <p:cNvSpPr txBox="1"/>
          <p:nvPr userDrawn="1"/>
        </p:nvSpPr>
        <p:spPr>
          <a:xfrm>
            <a:off x="2524915" y="4216499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Crown</a:t>
            </a:r>
          </a:p>
        </p:txBody>
      </p:sp>
      <p:sp>
        <p:nvSpPr>
          <p:cNvPr id="206" name="TextBox 205">
            <a:extLst>
              <a:ext uri="{FF2B5EF4-FFF2-40B4-BE49-F238E27FC236}">
                <a16:creationId xmlns:a16="http://schemas.microsoft.com/office/drawing/2014/main" id="{5673C0EC-67FD-1891-6947-AB545172AF3F}"/>
              </a:ext>
            </a:extLst>
          </p:cNvPr>
          <p:cNvSpPr txBox="1"/>
          <p:nvPr userDrawn="1"/>
        </p:nvSpPr>
        <p:spPr>
          <a:xfrm>
            <a:off x="3242084" y="5053521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First Emoji</a:t>
            </a:r>
          </a:p>
        </p:txBody>
      </p:sp>
      <p:sp>
        <p:nvSpPr>
          <p:cNvPr id="208" name="TextBox 207">
            <a:extLst>
              <a:ext uri="{FF2B5EF4-FFF2-40B4-BE49-F238E27FC236}">
                <a16:creationId xmlns:a16="http://schemas.microsoft.com/office/drawing/2014/main" id="{976F7DF7-1D36-DF43-79B3-91EB7DDDBCB4}"/>
              </a:ext>
            </a:extLst>
          </p:cNvPr>
          <p:cNvSpPr txBox="1"/>
          <p:nvPr userDrawn="1"/>
        </p:nvSpPr>
        <p:spPr>
          <a:xfrm>
            <a:off x="11102669" y="1753080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Assessment</a:t>
            </a: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6AE69D01-FA47-1106-3CF0-91A88A9BB6D5}"/>
              </a:ext>
            </a:extLst>
          </p:cNvPr>
          <p:cNvSpPr txBox="1"/>
          <p:nvPr userDrawn="1"/>
        </p:nvSpPr>
        <p:spPr>
          <a:xfrm>
            <a:off x="3242084" y="1753080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Abstract</a:t>
            </a:r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71E80189-DC96-BC03-4B8F-03FA3C5AB3F6}"/>
              </a:ext>
            </a:extLst>
          </p:cNvPr>
          <p:cNvSpPr txBox="1"/>
          <p:nvPr userDrawn="1"/>
        </p:nvSpPr>
        <p:spPr>
          <a:xfrm>
            <a:off x="3242084" y="5877739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Information</a:t>
            </a:r>
          </a:p>
        </p:txBody>
      </p:sp>
      <p:sp>
        <p:nvSpPr>
          <p:cNvPr id="214" name="TextBox 213">
            <a:extLst>
              <a:ext uri="{FF2B5EF4-FFF2-40B4-BE49-F238E27FC236}">
                <a16:creationId xmlns:a16="http://schemas.microsoft.com/office/drawing/2014/main" id="{416BAECE-0CE1-836E-0D62-848D02D5872E}"/>
              </a:ext>
            </a:extLst>
          </p:cNvPr>
          <p:cNvSpPr txBox="1"/>
          <p:nvPr userDrawn="1"/>
        </p:nvSpPr>
        <p:spPr>
          <a:xfrm>
            <a:off x="3933097" y="3367961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Cloud </a:t>
            </a:r>
          </a:p>
          <a:p>
            <a:pPr algn="ctr"/>
            <a:r>
              <a:rPr lang="en-US" sz="800">
                <a:solidFill>
                  <a:schemeClr val="tx1"/>
                </a:solidFill>
              </a:rPr>
              <a:t>upload</a:t>
            </a: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F2234D4F-798E-8307-04B9-3EF029746E92}"/>
              </a:ext>
            </a:extLst>
          </p:cNvPr>
          <p:cNvSpPr txBox="1"/>
          <p:nvPr userDrawn="1"/>
        </p:nvSpPr>
        <p:spPr>
          <a:xfrm>
            <a:off x="3933097" y="4216499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Decrease</a:t>
            </a:r>
          </a:p>
        </p:txBody>
      </p:sp>
      <p:sp>
        <p:nvSpPr>
          <p:cNvPr id="218" name="TextBox 217">
            <a:extLst>
              <a:ext uri="{FF2B5EF4-FFF2-40B4-BE49-F238E27FC236}">
                <a16:creationId xmlns:a16="http://schemas.microsoft.com/office/drawing/2014/main" id="{56CFBF42-D1D4-D2F9-DA9E-102F14C6F422}"/>
              </a:ext>
            </a:extLst>
          </p:cNvPr>
          <p:cNvSpPr txBox="1"/>
          <p:nvPr userDrawn="1"/>
        </p:nvSpPr>
        <p:spPr>
          <a:xfrm>
            <a:off x="4668705" y="5053521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First-like</a:t>
            </a:r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5A29C45F-DA24-45DA-B830-3166758F63A6}"/>
              </a:ext>
            </a:extLst>
          </p:cNvPr>
          <p:cNvSpPr txBox="1"/>
          <p:nvPr userDrawn="1"/>
        </p:nvSpPr>
        <p:spPr>
          <a:xfrm>
            <a:off x="3933097" y="2580874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Autobiographer</a:t>
            </a:r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id="{1FD2E894-9D46-71DA-9721-CE2B1006555D}"/>
              </a:ext>
            </a:extLst>
          </p:cNvPr>
          <p:cNvSpPr txBox="1"/>
          <p:nvPr userDrawn="1"/>
        </p:nvSpPr>
        <p:spPr>
          <a:xfrm>
            <a:off x="4668705" y="1753080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Advanced </a:t>
            </a:r>
          </a:p>
          <a:p>
            <a:pPr algn="ctr"/>
            <a:r>
              <a:rPr lang="en-US" sz="800">
                <a:solidFill>
                  <a:schemeClr val="tx1"/>
                </a:solidFill>
              </a:rPr>
              <a:t>OCR</a:t>
            </a:r>
          </a:p>
        </p:txBody>
      </p:sp>
      <p:sp>
        <p:nvSpPr>
          <p:cNvPr id="224" name="TextBox 223">
            <a:extLst>
              <a:ext uri="{FF2B5EF4-FFF2-40B4-BE49-F238E27FC236}">
                <a16:creationId xmlns:a16="http://schemas.microsoft.com/office/drawing/2014/main" id="{72D9A549-003A-8429-019E-98CED2AFC783}"/>
              </a:ext>
            </a:extLst>
          </p:cNvPr>
          <p:cNvSpPr txBox="1"/>
          <p:nvPr userDrawn="1"/>
        </p:nvSpPr>
        <p:spPr>
          <a:xfrm>
            <a:off x="4668705" y="5877739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Institutionalize</a:t>
            </a:r>
          </a:p>
        </p:txBody>
      </p:sp>
      <p:sp>
        <p:nvSpPr>
          <p:cNvPr id="226" name="TextBox 225">
            <a:extLst>
              <a:ext uri="{FF2B5EF4-FFF2-40B4-BE49-F238E27FC236}">
                <a16:creationId xmlns:a16="http://schemas.microsoft.com/office/drawing/2014/main" id="{B81DB415-4591-ECD0-32E1-CD340D03FA47}"/>
              </a:ext>
            </a:extLst>
          </p:cNvPr>
          <p:cNvSpPr txBox="1"/>
          <p:nvPr userDrawn="1"/>
        </p:nvSpPr>
        <p:spPr>
          <a:xfrm>
            <a:off x="3242084" y="3367961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Cloud </a:t>
            </a:r>
          </a:p>
          <a:p>
            <a:pPr algn="ctr"/>
            <a:r>
              <a:rPr lang="en-US" sz="800">
                <a:solidFill>
                  <a:schemeClr val="tx1"/>
                </a:solidFill>
              </a:rPr>
              <a:t>secure</a:t>
            </a:r>
          </a:p>
        </p:txBody>
      </p:sp>
      <p:sp>
        <p:nvSpPr>
          <p:cNvPr id="228" name="TextBox 227">
            <a:extLst>
              <a:ext uri="{FF2B5EF4-FFF2-40B4-BE49-F238E27FC236}">
                <a16:creationId xmlns:a16="http://schemas.microsoft.com/office/drawing/2014/main" id="{5F63E364-343A-B3B7-E9DF-AAF38A5BD1EB}"/>
              </a:ext>
            </a:extLst>
          </p:cNvPr>
          <p:cNvSpPr txBox="1"/>
          <p:nvPr userDrawn="1"/>
        </p:nvSpPr>
        <p:spPr>
          <a:xfrm>
            <a:off x="3242084" y="4216499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Cultural acceptance</a:t>
            </a:r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8C9E9303-24D5-EC49-FFAD-9784E0D73A26}"/>
              </a:ext>
            </a:extLst>
          </p:cNvPr>
          <p:cNvSpPr txBox="1"/>
          <p:nvPr userDrawn="1"/>
        </p:nvSpPr>
        <p:spPr>
          <a:xfrm>
            <a:off x="3933097" y="5053521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First Flag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11F7BC0A-7254-AC6E-55F8-05D23172904F}"/>
              </a:ext>
            </a:extLst>
          </p:cNvPr>
          <p:cNvSpPr txBox="1"/>
          <p:nvPr userDrawn="1"/>
        </p:nvSpPr>
        <p:spPr>
          <a:xfrm>
            <a:off x="3242084" y="2580874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Atom</a:t>
            </a: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13817C15-2271-1E0D-9B77-D4F91F4B971C}"/>
              </a:ext>
            </a:extLst>
          </p:cNvPr>
          <p:cNvSpPr txBox="1"/>
          <p:nvPr userDrawn="1"/>
        </p:nvSpPr>
        <p:spPr>
          <a:xfrm>
            <a:off x="3933097" y="1753080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Add</a:t>
            </a:r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2CE18EFF-99AA-23A7-22EB-D121E126479C}"/>
              </a:ext>
            </a:extLst>
          </p:cNvPr>
          <p:cNvSpPr txBox="1"/>
          <p:nvPr userDrawn="1"/>
        </p:nvSpPr>
        <p:spPr>
          <a:xfrm>
            <a:off x="3933097" y="5877739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Input</a:t>
            </a: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36A526E2-9F30-BCFA-BDFC-549CE9D3D4EA}"/>
              </a:ext>
            </a:extLst>
          </p:cNvPr>
          <p:cNvSpPr txBox="1"/>
          <p:nvPr userDrawn="1"/>
        </p:nvSpPr>
        <p:spPr>
          <a:xfrm>
            <a:off x="6812495" y="3367961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Contact </a:t>
            </a:r>
          </a:p>
          <a:p>
            <a:pPr algn="ctr"/>
            <a:r>
              <a:rPr lang="en-US" sz="800">
                <a:solidFill>
                  <a:schemeClr val="tx1"/>
                </a:solidFill>
              </a:rPr>
              <a:t>email alt</a:t>
            </a: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DB653852-DED1-E1F8-01BE-31F58E0B6C08}"/>
              </a:ext>
            </a:extLst>
          </p:cNvPr>
          <p:cNvSpPr txBox="1"/>
          <p:nvPr userDrawn="1"/>
        </p:nvSpPr>
        <p:spPr>
          <a:xfrm>
            <a:off x="6812495" y="4216499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Ease </a:t>
            </a:r>
          </a:p>
          <a:p>
            <a:pPr algn="ctr"/>
            <a:r>
              <a:rPr lang="en-US" sz="800">
                <a:solidFill>
                  <a:schemeClr val="tx1"/>
                </a:solidFill>
              </a:rPr>
              <a:t>of use</a:t>
            </a:r>
          </a:p>
        </p:txBody>
      </p:sp>
      <p:sp>
        <p:nvSpPr>
          <p:cNvPr id="242" name="TextBox 241">
            <a:extLst>
              <a:ext uri="{FF2B5EF4-FFF2-40B4-BE49-F238E27FC236}">
                <a16:creationId xmlns:a16="http://schemas.microsoft.com/office/drawing/2014/main" id="{356D23B9-7EAA-ACBD-BE62-7E99A3D06A49}"/>
              </a:ext>
            </a:extLst>
          </p:cNvPr>
          <p:cNvSpPr txBox="1"/>
          <p:nvPr userDrawn="1"/>
        </p:nvSpPr>
        <p:spPr>
          <a:xfrm>
            <a:off x="7527090" y="5053521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First-quote</a:t>
            </a: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C74DD66D-A225-A232-F0DD-2EB3C4951CF5}"/>
              </a:ext>
            </a:extLst>
          </p:cNvPr>
          <p:cNvSpPr txBox="1"/>
          <p:nvPr userDrawn="1"/>
        </p:nvSpPr>
        <p:spPr>
          <a:xfrm>
            <a:off x="6812495" y="2580874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Big scale</a:t>
            </a:r>
          </a:p>
        </p:txBody>
      </p:sp>
      <p:sp>
        <p:nvSpPr>
          <p:cNvPr id="246" name="TextBox 245">
            <a:extLst>
              <a:ext uri="{FF2B5EF4-FFF2-40B4-BE49-F238E27FC236}">
                <a16:creationId xmlns:a16="http://schemas.microsoft.com/office/drawing/2014/main" id="{977E8AA1-AACE-AF06-C498-00ADE29E5144}"/>
              </a:ext>
            </a:extLst>
          </p:cNvPr>
          <p:cNvSpPr txBox="1"/>
          <p:nvPr userDrawn="1"/>
        </p:nvSpPr>
        <p:spPr>
          <a:xfrm>
            <a:off x="7527090" y="1753080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Alert </a:t>
            </a:r>
          </a:p>
          <a:p>
            <a:pPr algn="ctr"/>
            <a:r>
              <a:rPr lang="en-US" sz="800">
                <a:solidFill>
                  <a:schemeClr val="tx1"/>
                </a:solidFill>
              </a:rPr>
              <a:t>Alarm</a:t>
            </a:r>
          </a:p>
        </p:txBody>
      </p:sp>
      <p:sp>
        <p:nvSpPr>
          <p:cNvPr id="248" name="TextBox 247">
            <a:extLst>
              <a:ext uri="{FF2B5EF4-FFF2-40B4-BE49-F238E27FC236}">
                <a16:creationId xmlns:a16="http://schemas.microsoft.com/office/drawing/2014/main" id="{1BDD1A0F-91DF-0AFD-B39D-710B3E47C42A}"/>
              </a:ext>
            </a:extLst>
          </p:cNvPr>
          <p:cNvSpPr txBox="1"/>
          <p:nvPr userDrawn="1"/>
        </p:nvSpPr>
        <p:spPr>
          <a:xfrm>
            <a:off x="7527090" y="5877739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Leader</a:t>
            </a:r>
          </a:p>
        </p:txBody>
      </p:sp>
      <p:sp>
        <p:nvSpPr>
          <p:cNvPr id="250" name="TextBox 249">
            <a:extLst>
              <a:ext uri="{FF2B5EF4-FFF2-40B4-BE49-F238E27FC236}">
                <a16:creationId xmlns:a16="http://schemas.microsoft.com/office/drawing/2014/main" id="{894D10F9-327B-5DFC-44D7-77B415C7BD44}"/>
              </a:ext>
            </a:extLst>
          </p:cNvPr>
          <p:cNvSpPr txBox="1"/>
          <p:nvPr userDrawn="1"/>
        </p:nvSpPr>
        <p:spPr>
          <a:xfrm>
            <a:off x="8241688" y="3367961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Cost high</a:t>
            </a:r>
          </a:p>
        </p:txBody>
      </p:sp>
      <p:sp>
        <p:nvSpPr>
          <p:cNvPr id="252" name="TextBox 251">
            <a:extLst>
              <a:ext uri="{FF2B5EF4-FFF2-40B4-BE49-F238E27FC236}">
                <a16:creationId xmlns:a16="http://schemas.microsoft.com/office/drawing/2014/main" id="{EDD2F86C-67B6-F7D6-63C4-C21A0709CD15}"/>
              </a:ext>
            </a:extLst>
          </p:cNvPr>
          <p:cNvSpPr txBox="1"/>
          <p:nvPr userDrawn="1"/>
        </p:nvSpPr>
        <p:spPr>
          <a:xfrm>
            <a:off x="8241688" y="4216499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Edit</a:t>
            </a:r>
          </a:p>
        </p:txBody>
      </p:sp>
      <p:sp>
        <p:nvSpPr>
          <p:cNvPr id="254" name="TextBox 253">
            <a:extLst>
              <a:ext uri="{FF2B5EF4-FFF2-40B4-BE49-F238E27FC236}">
                <a16:creationId xmlns:a16="http://schemas.microsoft.com/office/drawing/2014/main" id="{969722B1-12F7-0075-16A3-85332716FD00}"/>
              </a:ext>
            </a:extLst>
          </p:cNvPr>
          <p:cNvSpPr txBox="1"/>
          <p:nvPr userDrawn="1"/>
        </p:nvSpPr>
        <p:spPr>
          <a:xfrm>
            <a:off x="8961986" y="5053521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Flexibility</a:t>
            </a:r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16F073BF-BF73-7EFE-DBC7-BA1CEBB11BD4}"/>
              </a:ext>
            </a:extLst>
          </p:cNvPr>
          <p:cNvSpPr txBox="1"/>
          <p:nvPr userDrawn="1"/>
        </p:nvSpPr>
        <p:spPr>
          <a:xfrm>
            <a:off x="8241688" y="2580874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Business partner-up</a:t>
            </a:r>
          </a:p>
        </p:txBody>
      </p:sp>
      <p:sp>
        <p:nvSpPr>
          <p:cNvPr id="258" name="TextBox 257">
            <a:extLst>
              <a:ext uri="{FF2B5EF4-FFF2-40B4-BE49-F238E27FC236}">
                <a16:creationId xmlns:a16="http://schemas.microsoft.com/office/drawing/2014/main" id="{32B28BF3-B1E3-6C8E-1F97-3CD955FAE310}"/>
              </a:ext>
            </a:extLst>
          </p:cNvPr>
          <p:cNvSpPr txBox="1"/>
          <p:nvPr userDrawn="1"/>
        </p:nvSpPr>
        <p:spPr>
          <a:xfrm>
            <a:off x="8961986" y="1753080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App-3rd-party</a:t>
            </a:r>
          </a:p>
        </p:txBody>
      </p:sp>
      <p:sp>
        <p:nvSpPr>
          <p:cNvPr id="260" name="TextBox 259">
            <a:extLst>
              <a:ext uri="{FF2B5EF4-FFF2-40B4-BE49-F238E27FC236}">
                <a16:creationId xmlns:a16="http://schemas.microsoft.com/office/drawing/2014/main" id="{C045B4CA-B998-371A-024C-24BB49E1DBE4}"/>
              </a:ext>
            </a:extLst>
          </p:cNvPr>
          <p:cNvSpPr txBox="1"/>
          <p:nvPr userDrawn="1"/>
        </p:nvSpPr>
        <p:spPr>
          <a:xfrm>
            <a:off x="9675196" y="5877739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Link alt</a:t>
            </a:r>
          </a:p>
        </p:txBody>
      </p:sp>
      <p:sp>
        <p:nvSpPr>
          <p:cNvPr id="262" name="TextBox 261">
            <a:extLst>
              <a:ext uri="{FF2B5EF4-FFF2-40B4-BE49-F238E27FC236}">
                <a16:creationId xmlns:a16="http://schemas.microsoft.com/office/drawing/2014/main" id="{2260B626-63BB-2946-187D-5A5D3E24DB8E}"/>
              </a:ext>
            </a:extLst>
          </p:cNvPr>
          <p:cNvSpPr txBox="1"/>
          <p:nvPr userDrawn="1"/>
        </p:nvSpPr>
        <p:spPr>
          <a:xfrm>
            <a:off x="7527090" y="3367961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Corporation</a:t>
            </a:r>
          </a:p>
        </p:txBody>
      </p:sp>
      <p:sp>
        <p:nvSpPr>
          <p:cNvPr id="264" name="TextBox 263">
            <a:extLst>
              <a:ext uri="{FF2B5EF4-FFF2-40B4-BE49-F238E27FC236}">
                <a16:creationId xmlns:a16="http://schemas.microsoft.com/office/drawing/2014/main" id="{68AACE92-0602-2C71-934E-70ED624AD4D5}"/>
              </a:ext>
            </a:extLst>
          </p:cNvPr>
          <p:cNvSpPr txBox="1"/>
          <p:nvPr userDrawn="1"/>
        </p:nvSpPr>
        <p:spPr>
          <a:xfrm>
            <a:off x="7527090" y="4216499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Ecosystem</a:t>
            </a:r>
          </a:p>
        </p:txBody>
      </p:sp>
      <p:sp>
        <p:nvSpPr>
          <p:cNvPr id="266" name="TextBox 265">
            <a:extLst>
              <a:ext uri="{FF2B5EF4-FFF2-40B4-BE49-F238E27FC236}">
                <a16:creationId xmlns:a16="http://schemas.microsoft.com/office/drawing/2014/main" id="{5319EB15-B2E1-207B-D211-B22B75CA6B6D}"/>
              </a:ext>
            </a:extLst>
          </p:cNvPr>
          <p:cNvSpPr txBox="1"/>
          <p:nvPr userDrawn="1"/>
        </p:nvSpPr>
        <p:spPr>
          <a:xfrm>
            <a:off x="8241688" y="5053521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First-reply-</a:t>
            </a:r>
          </a:p>
          <a:p>
            <a:pPr algn="ctr"/>
            <a:r>
              <a:rPr lang="en-US" sz="800">
                <a:solidFill>
                  <a:schemeClr val="tx1"/>
                </a:solidFill>
              </a:rPr>
              <a:t>by-email</a:t>
            </a:r>
          </a:p>
        </p:txBody>
      </p:sp>
      <p:sp>
        <p:nvSpPr>
          <p:cNvPr id="268" name="TextBox 267">
            <a:extLst>
              <a:ext uri="{FF2B5EF4-FFF2-40B4-BE49-F238E27FC236}">
                <a16:creationId xmlns:a16="http://schemas.microsoft.com/office/drawing/2014/main" id="{D71E9015-89EA-C610-7EC4-CFBAAC3DD391}"/>
              </a:ext>
            </a:extLst>
          </p:cNvPr>
          <p:cNvSpPr txBox="1"/>
          <p:nvPr userDrawn="1"/>
        </p:nvSpPr>
        <p:spPr>
          <a:xfrm>
            <a:off x="7527090" y="2580874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Bookmark</a:t>
            </a:r>
          </a:p>
        </p:txBody>
      </p:sp>
      <p:sp>
        <p:nvSpPr>
          <p:cNvPr id="270" name="TextBox 269">
            <a:extLst>
              <a:ext uri="{FF2B5EF4-FFF2-40B4-BE49-F238E27FC236}">
                <a16:creationId xmlns:a16="http://schemas.microsoft.com/office/drawing/2014/main" id="{A58093FB-6D86-3142-42B7-BDC611D8A8EE}"/>
              </a:ext>
            </a:extLst>
          </p:cNvPr>
          <p:cNvSpPr txBox="1"/>
          <p:nvPr userDrawn="1"/>
        </p:nvSpPr>
        <p:spPr>
          <a:xfrm>
            <a:off x="8241688" y="1753080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Anniversary</a:t>
            </a:r>
          </a:p>
        </p:txBody>
      </p:sp>
      <p:sp>
        <p:nvSpPr>
          <p:cNvPr id="272" name="TextBox 271">
            <a:extLst>
              <a:ext uri="{FF2B5EF4-FFF2-40B4-BE49-F238E27FC236}">
                <a16:creationId xmlns:a16="http://schemas.microsoft.com/office/drawing/2014/main" id="{73AC143B-8C03-0675-6438-A49E6D08273A}"/>
              </a:ext>
            </a:extLst>
          </p:cNvPr>
          <p:cNvSpPr txBox="1"/>
          <p:nvPr userDrawn="1"/>
        </p:nvSpPr>
        <p:spPr>
          <a:xfrm>
            <a:off x="8961986" y="5877739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Link</a:t>
            </a:r>
          </a:p>
        </p:txBody>
      </p:sp>
      <p:sp>
        <p:nvSpPr>
          <p:cNvPr id="274" name="TextBox 273">
            <a:extLst>
              <a:ext uri="{FF2B5EF4-FFF2-40B4-BE49-F238E27FC236}">
                <a16:creationId xmlns:a16="http://schemas.microsoft.com/office/drawing/2014/main" id="{F2976F9B-F2E9-CD09-2D08-679ECA3E34DE}"/>
              </a:ext>
            </a:extLst>
          </p:cNvPr>
          <p:cNvSpPr txBox="1"/>
          <p:nvPr userDrawn="1"/>
        </p:nvSpPr>
        <p:spPr>
          <a:xfrm>
            <a:off x="9675196" y="3367961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Course-advanced</a:t>
            </a:r>
          </a:p>
        </p:txBody>
      </p:sp>
      <p:sp>
        <p:nvSpPr>
          <p:cNvPr id="275" name="TextBox 274">
            <a:extLst>
              <a:ext uri="{FF2B5EF4-FFF2-40B4-BE49-F238E27FC236}">
                <a16:creationId xmlns:a16="http://schemas.microsoft.com/office/drawing/2014/main" id="{78B6DC07-40B8-F8B9-7895-1D9D0A2648FE}"/>
              </a:ext>
            </a:extLst>
          </p:cNvPr>
          <p:cNvSpPr txBox="1"/>
          <p:nvPr userDrawn="1"/>
        </p:nvSpPr>
        <p:spPr>
          <a:xfrm>
            <a:off x="10390297" y="4216499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Enterprise competency</a:t>
            </a:r>
          </a:p>
        </p:txBody>
      </p:sp>
      <p:sp>
        <p:nvSpPr>
          <p:cNvPr id="276" name="TextBox 275">
            <a:extLst>
              <a:ext uri="{FF2B5EF4-FFF2-40B4-BE49-F238E27FC236}">
                <a16:creationId xmlns:a16="http://schemas.microsoft.com/office/drawing/2014/main" id="{1E88D6E2-9832-D924-4C54-1F9393141B1A}"/>
              </a:ext>
            </a:extLst>
          </p:cNvPr>
          <p:cNvSpPr txBox="1"/>
          <p:nvPr userDrawn="1"/>
        </p:nvSpPr>
        <p:spPr>
          <a:xfrm>
            <a:off x="10390297" y="5053521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Group </a:t>
            </a:r>
          </a:p>
          <a:p>
            <a:pPr algn="ctr"/>
            <a:r>
              <a:rPr lang="en-US" sz="800">
                <a:solidFill>
                  <a:schemeClr val="tx1"/>
                </a:solidFill>
              </a:rPr>
              <a:t>of users</a:t>
            </a:r>
          </a:p>
        </p:txBody>
      </p:sp>
      <p:sp>
        <p:nvSpPr>
          <p:cNvPr id="277" name="TextBox 276">
            <a:extLst>
              <a:ext uri="{FF2B5EF4-FFF2-40B4-BE49-F238E27FC236}">
                <a16:creationId xmlns:a16="http://schemas.microsoft.com/office/drawing/2014/main" id="{26FAEBDF-676F-E385-EF5C-F60B024AEE7F}"/>
              </a:ext>
            </a:extLst>
          </p:cNvPr>
          <p:cNvSpPr txBox="1"/>
          <p:nvPr userDrawn="1"/>
        </p:nvSpPr>
        <p:spPr>
          <a:xfrm>
            <a:off x="9675196" y="2580874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Business partner alt 2</a:t>
            </a:r>
          </a:p>
        </p:txBody>
      </p:sp>
      <p:sp>
        <p:nvSpPr>
          <p:cNvPr id="278" name="TextBox 277">
            <a:extLst>
              <a:ext uri="{FF2B5EF4-FFF2-40B4-BE49-F238E27FC236}">
                <a16:creationId xmlns:a16="http://schemas.microsoft.com/office/drawing/2014/main" id="{90107F4E-DCE5-CC49-2AB1-98D7DA7B4697}"/>
              </a:ext>
            </a:extLst>
          </p:cNvPr>
          <p:cNvSpPr txBox="1"/>
          <p:nvPr userDrawn="1"/>
        </p:nvSpPr>
        <p:spPr>
          <a:xfrm>
            <a:off x="10390297" y="1753080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App-3rd-party  3</a:t>
            </a:r>
          </a:p>
        </p:txBody>
      </p:sp>
      <p:sp>
        <p:nvSpPr>
          <p:cNvPr id="279" name="TextBox 278">
            <a:extLst>
              <a:ext uri="{FF2B5EF4-FFF2-40B4-BE49-F238E27FC236}">
                <a16:creationId xmlns:a16="http://schemas.microsoft.com/office/drawing/2014/main" id="{F7A70ECE-0A49-D782-3F0D-D1166C31F0A9}"/>
              </a:ext>
            </a:extLst>
          </p:cNvPr>
          <p:cNvSpPr txBox="1"/>
          <p:nvPr userDrawn="1"/>
        </p:nvSpPr>
        <p:spPr>
          <a:xfrm>
            <a:off x="8241688" y="5871746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Light bulb</a:t>
            </a:r>
          </a:p>
        </p:txBody>
      </p:sp>
      <p:sp>
        <p:nvSpPr>
          <p:cNvPr id="280" name="TextBox 279">
            <a:extLst>
              <a:ext uri="{FF2B5EF4-FFF2-40B4-BE49-F238E27FC236}">
                <a16:creationId xmlns:a16="http://schemas.microsoft.com/office/drawing/2014/main" id="{EC7E53AE-4397-8421-65E6-25C898C043FD}"/>
              </a:ext>
            </a:extLst>
          </p:cNvPr>
          <p:cNvSpPr txBox="1"/>
          <p:nvPr userDrawn="1"/>
        </p:nvSpPr>
        <p:spPr>
          <a:xfrm>
            <a:off x="9675196" y="4216499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Emoji</a:t>
            </a:r>
          </a:p>
        </p:txBody>
      </p:sp>
      <p:sp>
        <p:nvSpPr>
          <p:cNvPr id="281" name="TextBox 280">
            <a:extLst>
              <a:ext uri="{FF2B5EF4-FFF2-40B4-BE49-F238E27FC236}">
                <a16:creationId xmlns:a16="http://schemas.microsoft.com/office/drawing/2014/main" id="{E617D357-E00E-084A-CABF-77580808DDA2}"/>
              </a:ext>
            </a:extLst>
          </p:cNvPr>
          <p:cNvSpPr txBox="1"/>
          <p:nvPr userDrawn="1"/>
        </p:nvSpPr>
        <p:spPr>
          <a:xfrm>
            <a:off x="11102669" y="5871457"/>
            <a:ext cx="709821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Link </a:t>
            </a:r>
          </a:p>
          <a:p>
            <a:pPr algn="ctr"/>
            <a:r>
              <a:rPr lang="en-US" sz="800">
                <a:solidFill>
                  <a:schemeClr val="tx1"/>
                </a:solidFill>
              </a:rPr>
              <a:t>special alt</a:t>
            </a:r>
          </a:p>
        </p:txBody>
      </p:sp>
    </p:spTree>
    <p:extLst>
      <p:ext uri="{BB962C8B-B14F-4D97-AF65-F5344CB8AC3E}">
        <p14:creationId xmlns:p14="http://schemas.microsoft.com/office/powerpoint/2010/main" val="203533383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Icon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06F8458-66E1-4B4A-BC40-DD2CDA42E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84" name="TextBox 483">
            <a:extLst>
              <a:ext uri="{FF2B5EF4-FFF2-40B4-BE49-F238E27FC236}">
                <a16:creationId xmlns:a16="http://schemas.microsoft.com/office/drawing/2014/main" id="{5B09DBAE-19CE-5822-C366-762D1423B2F7}"/>
              </a:ext>
            </a:extLst>
          </p:cNvPr>
          <p:cNvSpPr txBox="1"/>
          <p:nvPr userDrawn="1"/>
        </p:nvSpPr>
        <p:spPr>
          <a:xfrm>
            <a:off x="11102669" y="3402693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RPA </a:t>
            </a:r>
          </a:p>
          <a:p>
            <a:pPr algn="ctr"/>
            <a:r>
              <a:rPr lang="en-US" sz="800"/>
              <a:t>champion</a:t>
            </a:r>
          </a:p>
        </p:txBody>
      </p:sp>
      <p:sp>
        <p:nvSpPr>
          <p:cNvPr id="486" name="TextBox 485">
            <a:extLst>
              <a:ext uri="{FF2B5EF4-FFF2-40B4-BE49-F238E27FC236}">
                <a16:creationId xmlns:a16="http://schemas.microsoft.com/office/drawing/2014/main" id="{EDAA1722-304A-476A-4E5B-D176BF368282}"/>
              </a:ext>
            </a:extLst>
          </p:cNvPr>
          <p:cNvSpPr txBox="1"/>
          <p:nvPr userDrawn="1"/>
        </p:nvSpPr>
        <p:spPr>
          <a:xfrm>
            <a:off x="388014" y="3402693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Question and answer</a:t>
            </a:r>
          </a:p>
        </p:txBody>
      </p:sp>
      <p:sp>
        <p:nvSpPr>
          <p:cNvPr id="488" name="TextBox 487">
            <a:extLst>
              <a:ext uri="{FF2B5EF4-FFF2-40B4-BE49-F238E27FC236}">
                <a16:creationId xmlns:a16="http://schemas.microsoft.com/office/drawing/2014/main" id="{BF05F814-AAD2-C44C-CEC7-D05FF45A3945}"/>
              </a:ext>
            </a:extLst>
          </p:cNvPr>
          <p:cNvSpPr txBox="1"/>
          <p:nvPr userDrawn="1"/>
        </p:nvSpPr>
        <p:spPr>
          <a:xfrm>
            <a:off x="1102324" y="3402693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Question and answer 2</a:t>
            </a:r>
          </a:p>
        </p:txBody>
      </p:sp>
      <p:sp>
        <p:nvSpPr>
          <p:cNvPr id="490" name="TextBox 489">
            <a:extLst>
              <a:ext uri="{FF2B5EF4-FFF2-40B4-BE49-F238E27FC236}">
                <a16:creationId xmlns:a16="http://schemas.microsoft.com/office/drawing/2014/main" id="{97447B09-90B6-9D6D-34E5-36D048AEE208}"/>
              </a:ext>
            </a:extLst>
          </p:cNvPr>
          <p:cNvSpPr txBox="1"/>
          <p:nvPr userDrawn="1"/>
        </p:nvSpPr>
        <p:spPr>
          <a:xfrm>
            <a:off x="1816634" y="3402693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Ramp up</a:t>
            </a:r>
          </a:p>
        </p:txBody>
      </p:sp>
      <p:sp>
        <p:nvSpPr>
          <p:cNvPr id="492" name="TextBox 491">
            <a:extLst>
              <a:ext uri="{FF2B5EF4-FFF2-40B4-BE49-F238E27FC236}">
                <a16:creationId xmlns:a16="http://schemas.microsoft.com/office/drawing/2014/main" id="{61990694-83A0-BED6-D8EC-0D779E97CBF1}"/>
              </a:ext>
            </a:extLst>
          </p:cNvPr>
          <p:cNvSpPr txBox="1"/>
          <p:nvPr userDrawn="1"/>
        </p:nvSpPr>
        <p:spPr>
          <a:xfrm>
            <a:off x="2530944" y="3402693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Ramp up alt</a:t>
            </a:r>
          </a:p>
        </p:txBody>
      </p:sp>
      <p:sp>
        <p:nvSpPr>
          <p:cNvPr id="494" name="TextBox 493">
            <a:extLst>
              <a:ext uri="{FF2B5EF4-FFF2-40B4-BE49-F238E27FC236}">
                <a16:creationId xmlns:a16="http://schemas.microsoft.com/office/drawing/2014/main" id="{ABB54BCA-8002-D0DD-9112-920AAE419B6C}"/>
              </a:ext>
            </a:extLst>
          </p:cNvPr>
          <p:cNvSpPr txBox="1"/>
          <p:nvPr userDrawn="1"/>
        </p:nvSpPr>
        <p:spPr>
          <a:xfrm>
            <a:off x="3959564" y="3402693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Read guidelines</a:t>
            </a:r>
          </a:p>
        </p:txBody>
      </p:sp>
      <p:sp>
        <p:nvSpPr>
          <p:cNvPr id="496" name="TextBox 495">
            <a:extLst>
              <a:ext uri="{FF2B5EF4-FFF2-40B4-BE49-F238E27FC236}">
                <a16:creationId xmlns:a16="http://schemas.microsoft.com/office/drawing/2014/main" id="{BFA61F41-A6B3-3A42-4762-C89B80AC7436}"/>
              </a:ext>
            </a:extLst>
          </p:cNvPr>
          <p:cNvSpPr txBox="1"/>
          <p:nvPr userDrawn="1"/>
        </p:nvSpPr>
        <p:spPr>
          <a:xfrm>
            <a:off x="8959734" y="3402693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Reply</a:t>
            </a:r>
          </a:p>
        </p:txBody>
      </p:sp>
      <p:sp>
        <p:nvSpPr>
          <p:cNvPr id="498" name="TextBox 497">
            <a:extLst>
              <a:ext uri="{FF2B5EF4-FFF2-40B4-BE49-F238E27FC236}">
                <a16:creationId xmlns:a16="http://schemas.microsoft.com/office/drawing/2014/main" id="{7BA87B85-B9B8-2A76-456D-FD323A612233}"/>
              </a:ext>
            </a:extLst>
          </p:cNvPr>
          <p:cNvSpPr txBox="1"/>
          <p:nvPr userDrawn="1"/>
        </p:nvSpPr>
        <p:spPr>
          <a:xfrm>
            <a:off x="9674044" y="3402693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Resource</a:t>
            </a:r>
          </a:p>
        </p:txBody>
      </p:sp>
      <p:sp>
        <p:nvSpPr>
          <p:cNvPr id="500" name="TextBox 499">
            <a:extLst>
              <a:ext uri="{FF2B5EF4-FFF2-40B4-BE49-F238E27FC236}">
                <a16:creationId xmlns:a16="http://schemas.microsoft.com/office/drawing/2014/main" id="{757282DE-1514-6553-C564-511DD31F36C2}"/>
              </a:ext>
            </a:extLst>
          </p:cNvPr>
          <p:cNvSpPr txBox="1"/>
          <p:nvPr userDrawn="1"/>
        </p:nvSpPr>
        <p:spPr>
          <a:xfrm>
            <a:off x="4673874" y="3402693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Redesign</a:t>
            </a:r>
          </a:p>
        </p:txBody>
      </p:sp>
      <p:sp>
        <p:nvSpPr>
          <p:cNvPr id="502" name="TextBox 501">
            <a:extLst>
              <a:ext uri="{FF2B5EF4-FFF2-40B4-BE49-F238E27FC236}">
                <a16:creationId xmlns:a16="http://schemas.microsoft.com/office/drawing/2014/main" id="{C71E7F6F-EDE6-667F-8C0F-05CFAD894A4F}"/>
              </a:ext>
            </a:extLst>
          </p:cNvPr>
          <p:cNvSpPr txBox="1"/>
          <p:nvPr userDrawn="1"/>
        </p:nvSpPr>
        <p:spPr>
          <a:xfrm>
            <a:off x="5388184" y="3402693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Redesign alt</a:t>
            </a:r>
          </a:p>
        </p:txBody>
      </p:sp>
      <p:sp>
        <p:nvSpPr>
          <p:cNvPr id="504" name="TextBox 503">
            <a:extLst>
              <a:ext uri="{FF2B5EF4-FFF2-40B4-BE49-F238E27FC236}">
                <a16:creationId xmlns:a16="http://schemas.microsoft.com/office/drawing/2014/main" id="{7CF5BC70-3918-EB77-D5ED-28D36844E2FD}"/>
              </a:ext>
            </a:extLst>
          </p:cNvPr>
          <p:cNvSpPr txBox="1"/>
          <p:nvPr userDrawn="1"/>
        </p:nvSpPr>
        <p:spPr>
          <a:xfrm>
            <a:off x="6102493" y="3402693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Refresh</a:t>
            </a:r>
          </a:p>
        </p:txBody>
      </p:sp>
      <p:sp>
        <p:nvSpPr>
          <p:cNvPr id="506" name="TextBox 505">
            <a:extLst>
              <a:ext uri="{FF2B5EF4-FFF2-40B4-BE49-F238E27FC236}">
                <a16:creationId xmlns:a16="http://schemas.microsoft.com/office/drawing/2014/main" id="{EFE78804-416E-6F67-1223-F256FD768798}"/>
              </a:ext>
            </a:extLst>
          </p:cNvPr>
          <p:cNvSpPr txBox="1"/>
          <p:nvPr userDrawn="1"/>
        </p:nvSpPr>
        <p:spPr>
          <a:xfrm>
            <a:off x="6816803" y="3402693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Refresh 2</a:t>
            </a:r>
          </a:p>
        </p:txBody>
      </p:sp>
      <p:sp>
        <p:nvSpPr>
          <p:cNvPr id="508" name="TextBox 507">
            <a:extLst>
              <a:ext uri="{FF2B5EF4-FFF2-40B4-BE49-F238E27FC236}">
                <a16:creationId xmlns:a16="http://schemas.microsoft.com/office/drawing/2014/main" id="{E52F5D0F-BB76-444E-FBD6-AF1F362FF402}"/>
              </a:ext>
            </a:extLst>
          </p:cNvPr>
          <p:cNvSpPr txBox="1"/>
          <p:nvPr userDrawn="1"/>
        </p:nvSpPr>
        <p:spPr>
          <a:xfrm>
            <a:off x="7531114" y="3402693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Remove</a:t>
            </a:r>
          </a:p>
        </p:txBody>
      </p:sp>
      <p:sp>
        <p:nvSpPr>
          <p:cNvPr id="510" name="TextBox 509">
            <a:extLst>
              <a:ext uri="{FF2B5EF4-FFF2-40B4-BE49-F238E27FC236}">
                <a16:creationId xmlns:a16="http://schemas.microsoft.com/office/drawing/2014/main" id="{6136A5D9-5540-53CC-3834-A672CE2E10D4}"/>
              </a:ext>
            </a:extLst>
          </p:cNvPr>
          <p:cNvSpPr txBox="1"/>
          <p:nvPr userDrawn="1"/>
        </p:nvSpPr>
        <p:spPr>
          <a:xfrm>
            <a:off x="8245424" y="3402693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Remove alt</a:t>
            </a:r>
          </a:p>
        </p:txBody>
      </p:sp>
      <p:sp>
        <p:nvSpPr>
          <p:cNvPr id="512" name="TextBox 511">
            <a:extLst>
              <a:ext uri="{FF2B5EF4-FFF2-40B4-BE49-F238E27FC236}">
                <a16:creationId xmlns:a16="http://schemas.microsoft.com/office/drawing/2014/main" id="{D405B41C-504D-9F12-D5D0-24970513BF13}"/>
              </a:ext>
            </a:extLst>
          </p:cNvPr>
          <p:cNvSpPr txBox="1"/>
          <p:nvPr userDrawn="1"/>
        </p:nvSpPr>
        <p:spPr>
          <a:xfrm>
            <a:off x="10388354" y="3402693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RPA business analyst</a:t>
            </a:r>
          </a:p>
        </p:txBody>
      </p:sp>
      <p:sp>
        <p:nvSpPr>
          <p:cNvPr id="514" name="TextBox 513">
            <a:extLst>
              <a:ext uri="{FF2B5EF4-FFF2-40B4-BE49-F238E27FC236}">
                <a16:creationId xmlns:a16="http://schemas.microsoft.com/office/drawing/2014/main" id="{74D17CF0-1601-CD6D-6B26-F19C10388451}"/>
              </a:ext>
            </a:extLst>
          </p:cNvPr>
          <p:cNvSpPr txBox="1"/>
          <p:nvPr userDrawn="1"/>
        </p:nvSpPr>
        <p:spPr>
          <a:xfrm>
            <a:off x="3245254" y="3402693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Reader</a:t>
            </a:r>
          </a:p>
        </p:txBody>
      </p:sp>
      <p:sp>
        <p:nvSpPr>
          <p:cNvPr id="516" name="TextBox 515">
            <a:extLst>
              <a:ext uri="{FF2B5EF4-FFF2-40B4-BE49-F238E27FC236}">
                <a16:creationId xmlns:a16="http://schemas.microsoft.com/office/drawing/2014/main" id="{EF03B716-7EA3-E8AE-223E-8DE69DE73549}"/>
              </a:ext>
            </a:extLst>
          </p:cNvPr>
          <p:cNvSpPr txBox="1"/>
          <p:nvPr userDrawn="1"/>
        </p:nvSpPr>
        <p:spPr>
          <a:xfrm>
            <a:off x="11102669" y="4225711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Solutions 2</a:t>
            </a:r>
          </a:p>
        </p:txBody>
      </p:sp>
      <p:sp>
        <p:nvSpPr>
          <p:cNvPr id="518" name="TextBox 517">
            <a:extLst>
              <a:ext uri="{FF2B5EF4-FFF2-40B4-BE49-F238E27FC236}">
                <a16:creationId xmlns:a16="http://schemas.microsoft.com/office/drawing/2014/main" id="{F336EFD2-E76F-21C3-5966-FA65F60BF483}"/>
              </a:ext>
            </a:extLst>
          </p:cNvPr>
          <p:cNvSpPr txBox="1"/>
          <p:nvPr userDrawn="1"/>
        </p:nvSpPr>
        <p:spPr>
          <a:xfrm>
            <a:off x="388014" y="4225711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RPA </a:t>
            </a:r>
          </a:p>
          <a:p>
            <a:pPr algn="ctr"/>
            <a:r>
              <a:rPr lang="en-US" sz="800"/>
              <a:t>developer</a:t>
            </a:r>
          </a:p>
        </p:txBody>
      </p:sp>
      <p:sp>
        <p:nvSpPr>
          <p:cNvPr id="520" name="TextBox 519">
            <a:extLst>
              <a:ext uri="{FF2B5EF4-FFF2-40B4-BE49-F238E27FC236}">
                <a16:creationId xmlns:a16="http://schemas.microsoft.com/office/drawing/2014/main" id="{8D1D8690-8055-F6A4-55F5-61AF6ED4864B}"/>
              </a:ext>
            </a:extLst>
          </p:cNvPr>
          <p:cNvSpPr txBox="1"/>
          <p:nvPr userDrawn="1"/>
        </p:nvSpPr>
        <p:spPr>
          <a:xfrm>
            <a:off x="1102324" y="4225711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RPA infrastructure engineer</a:t>
            </a:r>
          </a:p>
        </p:txBody>
      </p:sp>
      <p:sp>
        <p:nvSpPr>
          <p:cNvPr id="522" name="TextBox 521">
            <a:extLst>
              <a:ext uri="{FF2B5EF4-FFF2-40B4-BE49-F238E27FC236}">
                <a16:creationId xmlns:a16="http://schemas.microsoft.com/office/drawing/2014/main" id="{5BFAA20A-9C31-0B6B-151A-852F94F0BB98}"/>
              </a:ext>
            </a:extLst>
          </p:cNvPr>
          <p:cNvSpPr txBox="1"/>
          <p:nvPr userDrawn="1"/>
        </p:nvSpPr>
        <p:spPr>
          <a:xfrm>
            <a:off x="1816634" y="4225711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RPA service support</a:t>
            </a:r>
          </a:p>
        </p:txBody>
      </p:sp>
      <p:sp>
        <p:nvSpPr>
          <p:cNvPr id="524" name="TextBox 523">
            <a:extLst>
              <a:ext uri="{FF2B5EF4-FFF2-40B4-BE49-F238E27FC236}">
                <a16:creationId xmlns:a16="http://schemas.microsoft.com/office/drawing/2014/main" id="{E456E3CB-358A-E1F5-9906-3359DBDA5F7C}"/>
              </a:ext>
            </a:extLst>
          </p:cNvPr>
          <p:cNvSpPr txBox="1"/>
          <p:nvPr userDrawn="1"/>
        </p:nvSpPr>
        <p:spPr>
          <a:xfrm>
            <a:off x="2530944" y="4225711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RPA solution architect</a:t>
            </a:r>
          </a:p>
        </p:txBody>
      </p:sp>
      <p:sp>
        <p:nvSpPr>
          <p:cNvPr id="526" name="TextBox 525">
            <a:extLst>
              <a:ext uri="{FF2B5EF4-FFF2-40B4-BE49-F238E27FC236}">
                <a16:creationId xmlns:a16="http://schemas.microsoft.com/office/drawing/2014/main" id="{FF3EA584-58C5-D034-A9BC-CA4DABF013EB}"/>
              </a:ext>
            </a:extLst>
          </p:cNvPr>
          <p:cNvSpPr txBox="1"/>
          <p:nvPr userDrawn="1"/>
        </p:nvSpPr>
        <p:spPr>
          <a:xfrm>
            <a:off x="3959564" y="4225711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Satellite</a:t>
            </a:r>
          </a:p>
        </p:txBody>
      </p:sp>
      <p:sp>
        <p:nvSpPr>
          <p:cNvPr id="528" name="TextBox 527">
            <a:extLst>
              <a:ext uri="{FF2B5EF4-FFF2-40B4-BE49-F238E27FC236}">
                <a16:creationId xmlns:a16="http://schemas.microsoft.com/office/drawing/2014/main" id="{E647BB7C-9C59-18D8-0A03-DA3D4B74F80B}"/>
              </a:ext>
            </a:extLst>
          </p:cNvPr>
          <p:cNvSpPr txBox="1"/>
          <p:nvPr userDrawn="1"/>
        </p:nvSpPr>
        <p:spPr>
          <a:xfrm>
            <a:off x="8959734" y="4225711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Share alt</a:t>
            </a:r>
          </a:p>
        </p:txBody>
      </p:sp>
      <p:sp>
        <p:nvSpPr>
          <p:cNvPr id="530" name="TextBox 529">
            <a:extLst>
              <a:ext uri="{FF2B5EF4-FFF2-40B4-BE49-F238E27FC236}">
                <a16:creationId xmlns:a16="http://schemas.microsoft.com/office/drawing/2014/main" id="{1078ABBF-79B1-D16E-B396-4DDC3BB78411}"/>
              </a:ext>
            </a:extLst>
          </p:cNvPr>
          <p:cNvSpPr txBox="1"/>
          <p:nvPr userDrawn="1"/>
        </p:nvSpPr>
        <p:spPr>
          <a:xfrm>
            <a:off x="9674044" y="4225711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Slideshow</a:t>
            </a:r>
          </a:p>
        </p:txBody>
      </p:sp>
      <p:sp>
        <p:nvSpPr>
          <p:cNvPr id="532" name="TextBox 531">
            <a:extLst>
              <a:ext uri="{FF2B5EF4-FFF2-40B4-BE49-F238E27FC236}">
                <a16:creationId xmlns:a16="http://schemas.microsoft.com/office/drawing/2014/main" id="{F981FE96-4348-F0C3-112A-7FEC97FC2728}"/>
              </a:ext>
            </a:extLst>
          </p:cNvPr>
          <p:cNvSpPr txBox="1"/>
          <p:nvPr userDrawn="1"/>
        </p:nvSpPr>
        <p:spPr>
          <a:xfrm>
            <a:off x="4673874" y="4225711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Seamless integration</a:t>
            </a:r>
          </a:p>
        </p:txBody>
      </p:sp>
      <p:sp>
        <p:nvSpPr>
          <p:cNvPr id="534" name="TextBox 533">
            <a:extLst>
              <a:ext uri="{FF2B5EF4-FFF2-40B4-BE49-F238E27FC236}">
                <a16:creationId xmlns:a16="http://schemas.microsoft.com/office/drawing/2014/main" id="{8CE9E0C6-0479-58A6-B0A7-9DB55496E4C5}"/>
              </a:ext>
            </a:extLst>
          </p:cNvPr>
          <p:cNvSpPr txBox="1"/>
          <p:nvPr userDrawn="1"/>
        </p:nvSpPr>
        <p:spPr>
          <a:xfrm>
            <a:off x="5388184" y="4225711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Seamless integration alt</a:t>
            </a:r>
          </a:p>
        </p:txBody>
      </p:sp>
      <p:sp>
        <p:nvSpPr>
          <p:cNvPr id="536" name="TextBox 535">
            <a:extLst>
              <a:ext uri="{FF2B5EF4-FFF2-40B4-BE49-F238E27FC236}">
                <a16:creationId xmlns:a16="http://schemas.microsoft.com/office/drawing/2014/main" id="{BF2A4C0F-FF5D-9A99-4F8C-0712D382524E}"/>
              </a:ext>
            </a:extLst>
          </p:cNvPr>
          <p:cNvSpPr txBox="1"/>
          <p:nvPr userDrawn="1"/>
        </p:nvSpPr>
        <p:spPr>
          <a:xfrm>
            <a:off x="6102493" y="4225711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Search</a:t>
            </a:r>
          </a:p>
        </p:txBody>
      </p:sp>
      <p:sp>
        <p:nvSpPr>
          <p:cNvPr id="538" name="TextBox 537">
            <a:extLst>
              <a:ext uri="{FF2B5EF4-FFF2-40B4-BE49-F238E27FC236}">
                <a16:creationId xmlns:a16="http://schemas.microsoft.com/office/drawing/2014/main" id="{2531BA7C-30B0-0E7B-2329-657E2757BF41}"/>
              </a:ext>
            </a:extLst>
          </p:cNvPr>
          <p:cNvSpPr txBox="1"/>
          <p:nvPr userDrawn="1"/>
        </p:nvSpPr>
        <p:spPr>
          <a:xfrm>
            <a:off x="6816803" y="4225711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Secure </a:t>
            </a:r>
          </a:p>
          <a:p>
            <a:pPr algn="ctr"/>
            <a:r>
              <a:rPr lang="en-US" sz="800"/>
              <a:t>team collab</a:t>
            </a:r>
          </a:p>
        </p:txBody>
      </p:sp>
      <p:sp>
        <p:nvSpPr>
          <p:cNvPr id="540" name="TextBox 539">
            <a:extLst>
              <a:ext uri="{FF2B5EF4-FFF2-40B4-BE49-F238E27FC236}">
                <a16:creationId xmlns:a16="http://schemas.microsoft.com/office/drawing/2014/main" id="{C698E416-4634-C94F-154E-BD301B629630}"/>
              </a:ext>
            </a:extLst>
          </p:cNvPr>
          <p:cNvSpPr txBox="1"/>
          <p:nvPr userDrawn="1"/>
        </p:nvSpPr>
        <p:spPr>
          <a:xfrm>
            <a:off x="7531114" y="4225711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Security</a:t>
            </a:r>
          </a:p>
        </p:txBody>
      </p:sp>
      <p:sp>
        <p:nvSpPr>
          <p:cNvPr id="542" name="TextBox 541">
            <a:extLst>
              <a:ext uri="{FF2B5EF4-FFF2-40B4-BE49-F238E27FC236}">
                <a16:creationId xmlns:a16="http://schemas.microsoft.com/office/drawing/2014/main" id="{800BDEFF-B02D-8AEB-BC7B-178BC1B1B7C7}"/>
              </a:ext>
            </a:extLst>
          </p:cNvPr>
          <p:cNvSpPr txBox="1"/>
          <p:nvPr userDrawn="1"/>
        </p:nvSpPr>
        <p:spPr>
          <a:xfrm>
            <a:off x="8245424" y="4225711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Share</a:t>
            </a:r>
          </a:p>
        </p:txBody>
      </p:sp>
      <p:sp>
        <p:nvSpPr>
          <p:cNvPr id="544" name="TextBox 543">
            <a:extLst>
              <a:ext uri="{FF2B5EF4-FFF2-40B4-BE49-F238E27FC236}">
                <a16:creationId xmlns:a16="http://schemas.microsoft.com/office/drawing/2014/main" id="{FA2F1273-7739-B511-95DB-D272CAE16EE7}"/>
              </a:ext>
            </a:extLst>
          </p:cNvPr>
          <p:cNvSpPr txBox="1"/>
          <p:nvPr userDrawn="1"/>
        </p:nvSpPr>
        <p:spPr>
          <a:xfrm>
            <a:off x="10388354" y="4225711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Solutions</a:t>
            </a:r>
          </a:p>
        </p:txBody>
      </p:sp>
      <p:sp>
        <p:nvSpPr>
          <p:cNvPr id="546" name="TextBox 545">
            <a:extLst>
              <a:ext uri="{FF2B5EF4-FFF2-40B4-BE49-F238E27FC236}">
                <a16:creationId xmlns:a16="http://schemas.microsoft.com/office/drawing/2014/main" id="{9882D3BE-BF73-2602-D7B6-801DC87D20EC}"/>
              </a:ext>
            </a:extLst>
          </p:cNvPr>
          <p:cNvSpPr txBox="1"/>
          <p:nvPr userDrawn="1"/>
        </p:nvSpPr>
        <p:spPr>
          <a:xfrm>
            <a:off x="3245254" y="4225711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RPA </a:t>
            </a:r>
          </a:p>
          <a:p>
            <a:pPr algn="ctr"/>
            <a:r>
              <a:rPr lang="en-US" sz="800"/>
              <a:t>sponsor</a:t>
            </a:r>
          </a:p>
        </p:txBody>
      </p:sp>
      <p:sp>
        <p:nvSpPr>
          <p:cNvPr id="548" name="TextBox 547">
            <a:extLst>
              <a:ext uri="{FF2B5EF4-FFF2-40B4-BE49-F238E27FC236}">
                <a16:creationId xmlns:a16="http://schemas.microsoft.com/office/drawing/2014/main" id="{3CDB0087-B07F-B23E-AB0B-EAF9F5996042}"/>
              </a:ext>
            </a:extLst>
          </p:cNvPr>
          <p:cNvSpPr txBox="1"/>
          <p:nvPr userDrawn="1"/>
        </p:nvSpPr>
        <p:spPr>
          <a:xfrm>
            <a:off x="11102669" y="5048729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Thank you</a:t>
            </a:r>
          </a:p>
        </p:txBody>
      </p:sp>
      <p:sp>
        <p:nvSpPr>
          <p:cNvPr id="550" name="TextBox 549">
            <a:extLst>
              <a:ext uri="{FF2B5EF4-FFF2-40B4-BE49-F238E27FC236}">
                <a16:creationId xmlns:a16="http://schemas.microsoft.com/office/drawing/2014/main" id="{C527918B-1CD5-F576-6111-142B05257B0C}"/>
              </a:ext>
            </a:extLst>
          </p:cNvPr>
          <p:cNvSpPr txBox="1"/>
          <p:nvPr userDrawn="1"/>
        </p:nvSpPr>
        <p:spPr>
          <a:xfrm>
            <a:off x="388014" y="5048729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Solutions alt</a:t>
            </a:r>
          </a:p>
        </p:txBody>
      </p:sp>
      <p:sp>
        <p:nvSpPr>
          <p:cNvPr id="552" name="TextBox 551">
            <a:extLst>
              <a:ext uri="{FF2B5EF4-FFF2-40B4-BE49-F238E27FC236}">
                <a16:creationId xmlns:a16="http://schemas.microsoft.com/office/drawing/2014/main" id="{FFF5364D-8380-90CA-AD19-702281F006DD}"/>
              </a:ext>
            </a:extLst>
          </p:cNvPr>
          <p:cNvSpPr txBox="1"/>
          <p:nvPr userDrawn="1"/>
        </p:nvSpPr>
        <p:spPr>
          <a:xfrm>
            <a:off x="1102324" y="5048729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Speed</a:t>
            </a:r>
          </a:p>
        </p:txBody>
      </p:sp>
      <p:sp>
        <p:nvSpPr>
          <p:cNvPr id="554" name="TextBox 553">
            <a:extLst>
              <a:ext uri="{FF2B5EF4-FFF2-40B4-BE49-F238E27FC236}">
                <a16:creationId xmlns:a16="http://schemas.microsoft.com/office/drawing/2014/main" id="{64C6EF44-D647-91DA-BF3C-A4F9AC113DCB}"/>
              </a:ext>
            </a:extLst>
          </p:cNvPr>
          <p:cNvSpPr txBox="1"/>
          <p:nvPr userDrawn="1"/>
        </p:nvSpPr>
        <p:spPr>
          <a:xfrm>
            <a:off x="1816634" y="5048729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Stopwatch</a:t>
            </a:r>
          </a:p>
        </p:txBody>
      </p:sp>
      <p:sp>
        <p:nvSpPr>
          <p:cNvPr id="556" name="TextBox 555">
            <a:extLst>
              <a:ext uri="{FF2B5EF4-FFF2-40B4-BE49-F238E27FC236}">
                <a16:creationId xmlns:a16="http://schemas.microsoft.com/office/drawing/2014/main" id="{2AF40988-1D7E-C4FA-06CD-AD61EFE02B82}"/>
              </a:ext>
            </a:extLst>
          </p:cNvPr>
          <p:cNvSpPr txBox="1"/>
          <p:nvPr userDrawn="1"/>
        </p:nvSpPr>
        <p:spPr>
          <a:xfrm>
            <a:off x="2530944" y="5048729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Stories</a:t>
            </a:r>
          </a:p>
        </p:txBody>
      </p:sp>
      <p:sp>
        <p:nvSpPr>
          <p:cNvPr id="558" name="TextBox 557">
            <a:extLst>
              <a:ext uri="{FF2B5EF4-FFF2-40B4-BE49-F238E27FC236}">
                <a16:creationId xmlns:a16="http://schemas.microsoft.com/office/drawing/2014/main" id="{6603B8B4-B465-8074-3FD3-3AF17C59E685}"/>
              </a:ext>
            </a:extLst>
          </p:cNvPr>
          <p:cNvSpPr txBox="1"/>
          <p:nvPr userDrawn="1"/>
        </p:nvSpPr>
        <p:spPr>
          <a:xfrm>
            <a:off x="3959564" y="5048729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Success</a:t>
            </a:r>
          </a:p>
        </p:txBody>
      </p:sp>
      <p:sp>
        <p:nvSpPr>
          <p:cNvPr id="560" name="TextBox 559">
            <a:extLst>
              <a:ext uri="{FF2B5EF4-FFF2-40B4-BE49-F238E27FC236}">
                <a16:creationId xmlns:a16="http://schemas.microsoft.com/office/drawing/2014/main" id="{7418487B-84D0-6212-848B-1AB2346E5C40}"/>
              </a:ext>
            </a:extLst>
          </p:cNvPr>
          <p:cNvSpPr txBox="1"/>
          <p:nvPr userDrawn="1"/>
        </p:nvSpPr>
        <p:spPr>
          <a:xfrm>
            <a:off x="8959734" y="5048729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marL="0" marR="0" lvl="0" indent="0" algn="ctr" defTabSz="45718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/>
              <a:t>Technology</a:t>
            </a:r>
          </a:p>
          <a:p>
            <a:pPr algn="ctr"/>
            <a:r>
              <a:rPr lang="en-US" sz="800"/>
              <a:t>alt 2</a:t>
            </a:r>
          </a:p>
        </p:txBody>
      </p:sp>
      <p:sp>
        <p:nvSpPr>
          <p:cNvPr id="562" name="TextBox 561">
            <a:extLst>
              <a:ext uri="{FF2B5EF4-FFF2-40B4-BE49-F238E27FC236}">
                <a16:creationId xmlns:a16="http://schemas.microsoft.com/office/drawing/2014/main" id="{DBAED776-9DC2-D94E-2699-DCC1C9ED5BFC}"/>
              </a:ext>
            </a:extLst>
          </p:cNvPr>
          <p:cNvSpPr txBox="1"/>
          <p:nvPr userDrawn="1"/>
        </p:nvSpPr>
        <p:spPr>
          <a:xfrm>
            <a:off x="9674044" y="5048729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marL="0" marR="0" lvl="0" indent="0" algn="ctr" defTabSz="45718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/>
              <a:t>Technology</a:t>
            </a:r>
          </a:p>
          <a:p>
            <a:pPr algn="ctr"/>
            <a:r>
              <a:rPr lang="en-US" sz="800"/>
              <a:t>alt 3</a:t>
            </a:r>
          </a:p>
        </p:txBody>
      </p:sp>
      <p:sp>
        <p:nvSpPr>
          <p:cNvPr id="564" name="TextBox 563">
            <a:extLst>
              <a:ext uri="{FF2B5EF4-FFF2-40B4-BE49-F238E27FC236}">
                <a16:creationId xmlns:a16="http://schemas.microsoft.com/office/drawing/2014/main" id="{5B46A6F0-DFDB-CE01-326C-D96C11B46A34}"/>
              </a:ext>
            </a:extLst>
          </p:cNvPr>
          <p:cNvSpPr txBox="1"/>
          <p:nvPr userDrawn="1"/>
        </p:nvSpPr>
        <p:spPr>
          <a:xfrm>
            <a:off x="4673874" y="5048729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Support</a:t>
            </a:r>
          </a:p>
        </p:txBody>
      </p:sp>
      <p:sp>
        <p:nvSpPr>
          <p:cNvPr id="566" name="TextBox 565">
            <a:extLst>
              <a:ext uri="{FF2B5EF4-FFF2-40B4-BE49-F238E27FC236}">
                <a16:creationId xmlns:a16="http://schemas.microsoft.com/office/drawing/2014/main" id="{33938D5B-07AF-F138-F480-58B876CC6906}"/>
              </a:ext>
            </a:extLst>
          </p:cNvPr>
          <p:cNvSpPr txBox="1"/>
          <p:nvPr userDrawn="1"/>
        </p:nvSpPr>
        <p:spPr>
          <a:xfrm>
            <a:off x="5388184" y="5048729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Survey</a:t>
            </a:r>
          </a:p>
        </p:txBody>
      </p:sp>
      <p:sp>
        <p:nvSpPr>
          <p:cNvPr id="568" name="TextBox 567">
            <a:extLst>
              <a:ext uri="{FF2B5EF4-FFF2-40B4-BE49-F238E27FC236}">
                <a16:creationId xmlns:a16="http://schemas.microsoft.com/office/drawing/2014/main" id="{2CBE8570-70B5-99D1-92D1-74E4675CD77E}"/>
              </a:ext>
            </a:extLst>
          </p:cNvPr>
          <p:cNvSpPr txBox="1"/>
          <p:nvPr userDrawn="1"/>
        </p:nvSpPr>
        <p:spPr>
          <a:xfrm>
            <a:off x="6102493" y="5048729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Tap Touch</a:t>
            </a:r>
          </a:p>
        </p:txBody>
      </p:sp>
      <p:sp>
        <p:nvSpPr>
          <p:cNvPr id="570" name="TextBox 569">
            <a:extLst>
              <a:ext uri="{FF2B5EF4-FFF2-40B4-BE49-F238E27FC236}">
                <a16:creationId xmlns:a16="http://schemas.microsoft.com/office/drawing/2014/main" id="{3C79FD8A-DAAC-4E22-9302-3FACCB656DFF}"/>
              </a:ext>
            </a:extLst>
          </p:cNvPr>
          <p:cNvSpPr txBox="1"/>
          <p:nvPr userDrawn="1"/>
        </p:nvSpPr>
        <p:spPr>
          <a:xfrm>
            <a:off x="6816803" y="5048729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Target</a:t>
            </a:r>
          </a:p>
        </p:txBody>
      </p:sp>
      <p:sp>
        <p:nvSpPr>
          <p:cNvPr id="572" name="TextBox 571">
            <a:extLst>
              <a:ext uri="{FF2B5EF4-FFF2-40B4-BE49-F238E27FC236}">
                <a16:creationId xmlns:a16="http://schemas.microsoft.com/office/drawing/2014/main" id="{27448055-0F78-AB70-40CE-04E09714D153}"/>
              </a:ext>
            </a:extLst>
          </p:cNvPr>
          <p:cNvSpPr txBox="1"/>
          <p:nvPr userDrawn="1"/>
        </p:nvSpPr>
        <p:spPr>
          <a:xfrm>
            <a:off x="7531114" y="5048729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Technology</a:t>
            </a:r>
          </a:p>
        </p:txBody>
      </p:sp>
      <p:sp>
        <p:nvSpPr>
          <p:cNvPr id="574" name="TextBox 573">
            <a:extLst>
              <a:ext uri="{FF2B5EF4-FFF2-40B4-BE49-F238E27FC236}">
                <a16:creationId xmlns:a16="http://schemas.microsoft.com/office/drawing/2014/main" id="{86CDC209-2B37-5335-C65A-E527810D168F}"/>
              </a:ext>
            </a:extLst>
          </p:cNvPr>
          <p:cNvSpPr txBox="1"/>
          <p:nvPr userDrawn="1"/>
        </p:nvSpPr>
        <p:spPr>
          <a:xfrm>
            <a:off x="8245424" y="5048729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Technology </a:t>
            </a:r>
          </a:p>
          <a:p>
            <a:pPr algn="ctr"/>
            <a:r>
              <a:rPr lang="en-US" sz="800"/>
              <a:t>alt</a:t>
            </a:r>
          </a:p>
        </p:txBody>
      </p:sp>
      <p:sp>
        <p:nvSpPr>
          <p:cNvPr id="576" name="TextBox 575">
            <a:extLst>
              <a:ext uri="{FF2B5EF4-FFF2-40B4-BE49-F238E27FC236}">
                <a16:creationId xmlns:a16="http://schemas.microsoft.com/office/drawing/2014/main" id="{026E1FF2-BA2E-41B0-514D-8889445B5B05}"/>
              </a:ext>
            </a:extLst>
          </p:cNvPr>
          <p:cNvSpPr txBox="1"/>
          <p:nvPr userDrawn="1"/>
        </p:nvSpPr>
        <p:spPr>
          <a:xfrm>
            <a:off x="10388354" y="5048729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Tent</a:t>
            </a:r>
          </a:p>
        </p:txBody>
      </p:sp>
      <p:sp>
        <p:nvSpPr>
          <p:cNvPr id="578" name="TextBox 577">
            <a:extLst>
              <a:ext uri="{FF2B5EF4-FFF2-40B4-BE49-F238E27FC236}">
                <a16:creationId xmlns:a16="http://schemas.microsoft.com/office/drawing/2014/main" id="{E4735722-FEEF-80D5-C0C9-FFE7AC68DCE1}"/>
              </a:ext>
            </a:extLst>
          </p:cNvPr>
          <p:cNvSpPr txBox="1"/>
          <p:nvPr userDrawn="1"/>
        </p:nvSpPr>
        <p:spPr>
          <a:xfrm>
            <a:off x="3245254" y="5048729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Student</a:t>
            </a:r>
          </a:p>
        </p:txBody>
      </p:sp>
      <p:sp>
        <p:nvSpPr>
          <p:cNvPr id="580" name="TextBox 579">
            <a:extLst>
              <a:ext uri="{FF2B5EF4-FFF2-40B4-BE49-F238E27FC236}">
                <a16:creationId xmlns:a16="http://schemas.microsoft.com/office/drawing/2014/main" id="{FBB93B83-FB57-4249-DE2D-5F3CA35A86AA}"/>
              </a:ext>
            </a:extLst>
          </p:cNvPr>
          <p:cNvSpPr txBox="1"/>
          <p:nvPr userDrawn="1"/>
        </p:nvSpPr>
        <p:spPr>
          <a:xfrm>
            <a:off x="388014" y="5871746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Time saver</a:t>
            </a:r>
          </a:p>
        </p:txBody>
      </p:sp>
      <p:sp>
        <p:nvSpPr>
          <p:cNvPr id="582" name="TextBox 581">
            <a:extLst>
              <a:ext uri="{FF2B5EF4-FFF2-40B4-BE49-F238E27FC236}">
                <a16:creationId xmlns:a16="http://schemas.microsoft.com/office/drawing/2014/main" id="{9FA93FA4-4B91-0312-DF31-61BD3CADCDD1}"/>
              </a:ext>
            </a:extLst>
          </p:cNvPr>
          <p:cNvSpPr txBox="1"/>
          <p:nvPr userDrawn="1"/>
        </p:nvSpPr>
        <p:spPr>
          <a:xfrm>
            <a:off x="1103251" y="5871746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User</a:t>
            </a:r>
          </a:p>
        </p:txBody>
      </p:sp>
      <p:sp>
        <p:nvSpPr>
          <p:cNvPr id="584" name="TextBox 583">
            <a:extLst>
              <a:ext uri="{FF2B5EF4-FFF2-40B4-BE49-F238E27FC236}">
                <a16:creationId xmlns:a16="http://schemas.microsoft.com/office/drawing/2014/main" id="{62D897FC-511A-3547-D724-05110CA6219F}"/>
              </a:ext>
            </a:extLst>
          </p:cNvPr>
          <p:cNvSpPr txBox="1"/>
          <p:nvPr userDrawn="1"/>
        </p:nvSpPr>
        <p:spPr>
          <a:xfrm>
            <a:off x="1818488" y="5871746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User-OTM</a:t>
            </a:r>
          </a:p>
        </p:txBody>
      </p:sp>
      <p:sp>
        <p:nvSpPr>
          <p:cNvPr id="586" name="TextBox 585">
            <a:extLst>
              <a:ext uri="{FF2B5EF4-FFF2-40B4-BE49-F238E27FC236}">
                <a16:creationId xmlns:a16="http://schemas.microsoft.com/office/drawing/2014/main" id="{056C4FCA-3826-1BF2-C51C-E6EEDACF9C55}"/>
              </a:ext>
            </a:extLst>
          </p:cNvPr>
          <p:cNvSpPr txBox="1"/>
          <p:nvPr userDrawn="1"/>
        </p:nvSpPr>
        <p:spPr>
          <a:xfrm>
            <a:off x="2533725" y="5871746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Validate</a:t>
            </a:r>
          </a:p>
        </p:txBody>
      </p:sp>
      <p:sp>
        <p:nvSpPr>
          <p:cNvPr id="588" name="TextBox 587">
            <a:extLst>
              <a:ext uri="{FF2B5EF4-FFF2-40B4-BE49-F238E27FC236}">
                <a16:creationId xmlns:a16="http://schemas.microsoft.com/office/drawing/2014/main" id="{DE802E82-EC07-F29D-A6A0-8F944836F85F}"/>
              </a:ext>
            </a:extLst>
          </p:cNvPr>
          <p:cNvSpPr txBox="1"/>
          <p:nvPr userDrawn="1"/>
        </p:nvSpPr>
        <p:spPr>
          <a:xfrm>
            <a:off x="3964199" y="5871746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Vendor</a:t>
            </a:r>
          </a:p>
        </p:txBody>
      </p:sp>
      <p:sp>
        <p:nvSpPr>
          <p:cNvPr id="590" name="TextBox 589">
            <a:extLst>
              <a:ext uri="{FF2B5EF4-FFF2-40B4-BE49-F238E27FC236}">
                <a16:creationId xmlns:a16="http://schemas.microsoft.com/office/drawing/2014/main" id="{442EC9C0-AB10-1A54-E5DF-225860524EE6}"/>
              </a:ext>
            </a:extLst>
          </p:cNvPr>
          <p:cNvSpPr txBox="1"/>
          <p:nvPr userDrawn="1"/>
        </p:nvSpPr>
        <p:spPr>
          <a:xfrm>
            <a:off x="8970860" y="5871746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Welcome</a:t>
            </a:r>
          </a:p>
        </p:txBody>
      </p:sp>
      <p:sp>
        <p:nvSpPr>
          <p:cNvPr id="592" name="TextBox 591">
            <a:extLst>
              <a:ext uri="{FF2B5EF4-FFF2-40B4-BE49-F238E27FC236}">
                <a16:creationId xmlns:a16="http://schemas.microsoft.com/office/drawing/2014/main" id="{A962070B-3508-85F8-2B54-F434109E2F6A}"/>
              </a:ext>
            </a:extLst>
          </p:cNvPr>
          <p:cNvSpPr txBox="1"/>
          <p:nvPr userDrawn="1"/>
        </p:nvSpPr>
        <p:spPr>
          <a:xfrm>
            <a:off x="9686098" y="5871746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Zoom in</a:t>
            </a:r>
          </a:p>
        </p:txBody>
      </p:sp>
      <p:sp>
        <p:nvSpPr>
          <p:cNvPr id="594" name="TextBox 593">
            <a:extLst>
              <a:ext uri="{FF2B5EF4-FFF2-40B4-BE49-F238E27FC236}">
                <a16:creationId xmlns:a16="http://schemas.microsoft.com/office/drawing/2014/main" id="{1532CEFC-409F-2060-CF8F-CBC7D4669C07}"/>
              </a:ext>
            </a:extLst>
          </p:cNvPr>
          <p:cNvSpPr txBox="1"/>
          <p:nvPr userDrawn="1"/>
        </p:nvSpPr>
        <p:spPr>
          <a:xfrm>
            <a:off x="4679437" y="5871746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Visibility off</a:t>
            </a:r>
          </a:p>
        </p:txBody>
      </p:sp>
      <p:sp>
        <p:nvSpPr>
          <p:cNvPr id="596" name="TextBox 595">
            <a:extLst>
              <a:ext uri="{FF2B5EF4-FFF2-40B4-BE49-F238E27FC236}">
                <a16:creationId xmlns:a16="http://schemas.microsoft.com/office/drawing/2014/main" id="{77E1D7D4-700C-DF1E-A51B-B50610A14252}"/>
              </a:ext>
            </a:extLst>
          </p:cNvPr>
          <p:cNvSpPr txBox="1"/>
          <p:nvPr userDrawn="1"/>
        </p:nvSpPr>
        <p:spPr>
          <a:xfrm>
            <a:off x="5394674" y="5871746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Visibility on</a:t>
            </a:r>
          </a:p>
        </p:txBody>
      </p:sp>
      <p:sp>
        <p:nvSpPr>
          <p:cNvPr id="598" name="TextBox 597">
            <a:extLst>
              <a:ext uri="{FF2B5EF4-FFF2-40B4-BE49-F238E27FC236}">
                <a16:creationId xmlns:a16="http://schemas.microsoft.com/office/drawing/2014/main" id="{8C9FA045-BB39-F8CB-5931-38A3389CCC1B}"/>
              </a:ext>
            </a:extLst>
          </p:cNvPr>
          <p:cNvSpPr txBox="1"/>
          <p:nvPr userDrawn="1"/>
        </p:nvSpPr>
        <p:spPr>
          <a:xfrm>
            <a:off x="6109912" y="5871746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Warning</a:t>
            </a:r>
          </a:p>
        </p:txBody>
      </p:sp>
      <p:sp>
        <p:nvSpPr>
          <p:cNvPr id="600" name="TextBox 599">
            <a:extLst>
              <a:ext uri="{FF2B5EF4-FFF2-40B4-BE49-F238E27FC236}">
                <a16:creationId xmlns:a16="http://schemas.microsoft.com/office/drawing/2014/main" id="{6002A60B-7455-0E4B-BB0E-D91FAAEAE9F1}"/>
              </a:ext>
            </a:extLst>
          </p:cNvPr>
          <p:cNvSpPr txBox="1"/>
          <p:nvPr userDrawn="1"/>
        </p:nvSpPr>
        <p:spPr>
          <a:xfrm>
            <a:off x="6825149" y="5871746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Web</a:t>
            </a:r>
          </a:p>
          <a:p>
            <a:pPr algn="ctr"/>
            <a:r>
              <a:rPr lang="en-US" sz="800"/>
              <a:t>expert</a:t>
            </a:r>
          </a:p>
        </p:txBody>
      </p:sp>
      <p:sp>
        <p:nvSpPr>
          <p:cNvPr id="602" name="TextBox 601">
            <a:extLst>
              <a:ext uri="{FF2B5EF4-FFF2-40B4-BE49-F238E27FC236}">
                <a16:creationId xmlns:a16="http://schemas.microsoft.com/office/drawing/2014/main" id="{96EB526F-4E80-56AD-2A54-C4BFF27DB8E7}"/>
              </a:ext>
            </a:extLst>
          </p:cNvPr>
          <p:cNvSpPr txBox="1"/>
          <p:nvPr userDrawn="1"/>
        </p:nvSpPr>
        <p:spPr>
          <a:xfrm>
            <a:off x="7540386" y="5871746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Web</a:t>
            </a:r>
          </a:p>
          <a:p>
            <a:pPr algn="ctr"/>
            <a:r>
              <a:rPr lang="en-US" sz="800"/>
              <a:t>scraping</a:t>
            </a:r>
          </a:p>
        </p:txBody>
      </p:sp>
      <p:sp>
        <p:nvSpPr>
          <p:cNvPr id="604" name="TextBox 603">
            <a:extLst>
              <a:ext uri="{FF2B5EF4-FFF2-40B4-BE49-F238E27FC236}">
                <a16:creationId xmlns:a16="http://schemas.microsoft.com/office/drawing/2014/main" id="{F278C588-BDB0-E88D-A9D6-44EBE9471FD5}"/>
              </a:ext>
            </a:extLst>
          </p:cNvPr>
          <p:cNvSpPr txBox="1"/>
          <p:nvPr userDrawn="1"/>
        </p:nvSpPr>
        <p:spPr>
          <a:xfrm>
            <a:off x="8255624" y="5871746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Web</a:t>
            </a:r>
          </a:p>
          <a:p>
            <a:pPr algn="ctr"/>
            <a:r>
              <a:rPr lang="en-US" sz="800"/>
              <a:t>testing</a:t>
            </a:r>
          </a:p>
        </p:txBody>
      </p:sp>
      <p:sp>
        <p:nvSpPr>
          <p:cNvPr id="606" name="TextBox 605">
            <a:extLst>
              <a:ext uri="{FF2B5EF4-FFF2-40B4-BE49-F238E27FC236}">
                <a16:creationId xmlns:a16="http://schemas.microsoft.com/office/drawing/2014/main" id="{7B820206-AB9B-7852-18F4-E3F4E268E6A3}"/>
              </a:ext>
            </a:extLst>
          </p:cNvPr>
          <p:cNvSpPr txBox="1"/>
          <p:nvPr userDrawn="1"/>
        </p:nvSpPr>
        <p:spPr>
          <a:xfrm>
            <a:off x="10401335" y="5871746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Zoom out</a:t>
            </a:r>
          </a:p>
        </p:txBody>
      </p:sp>
      <p:sp>
        <p:nvSpPr>
          <p:cNvPr id="608" name="TextBox 607">
            <a:extLst>
              <a:ext uri="{FF2B5EF4-FFF2-40B4-BE49-F238E27FC236}">
                <a16:creationId xmlns:a16="http://schemas.microsoft.com/office/drawing/2014/main" id="{9B32D2B9-2237-3400-8ECC-1B4EDFA30441}"/>
              </a:ext>
            </a:extLst>
          </p:cNvPr>
          <p:cNvSpPr txBox="1"/>
          <p:nvPr userDrawn="1"/>
        </p:nvSpPr>
        <p:spPr>
          <a:xfrm>
            <a:off x="3248963" y="5871746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Vector </a:t>
            </a:r>
          </a:p>
          <a:p>
            <a:pPr algn="ctr"/>
            <a:r>
              <a:rPr lang="en-US" sz="800"/>
              <a:t>anchor</a:t>
            </a:r>
          </a:p>
        </p:txBody>
      </p:sp>
      <p:sp>
        <p:nvSpPr>
          <p:cNvPr id="610" name="TextBox 609">
            <a:extLst>
              <a:ext uri="{FF2B5EF4-FFF2-40B4-BE49-F238E27FC236}">
                <a16:creationId xmlns:a16="http://schemas.microsoft.com/office/drawing/2014/main" id="{A842762B-0C8C-81E0-DA6A-0D3F643479D9}"/>
              </a:ext>
            </a:extLst>
          </p:cNvPr>
          <p:cNvSpPr txBox="1"/>
          <p:nvPr userDrawn="1"/>
        </p:nvSpPr>
        <p:spPr>
          <a:xfrm>
            <a:off x="11102669" y="1756657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Money </a:t>
            </a:r>
          </a:p>
          <a:p>
            <a:pPr algn="ctr"/>
            <a:r>
              <a:rPr lang="en-US" sz="800"/>
              <a:t>square</a:t>
            </a:r>
          </a:p>
        </p:txBody>
      </p:sp>
      <p:sp>
        <p:nvSpPr>
          <p:cNvPr id="612" name="TextBox 611">
            <a:extLst>
              <a:ext uri="{FF2B5EF4-FFF2-40B4-BE49-F238E27FC236}">
                <a16:creationId xmlns:a16="http://schemas.microsoft.com/office/drawing/2014/main" id="{64D4256C-2C7C-9B8A-F74C-AE9721DAC1CD}"/>
              </a:ext>
            </a:extLst>
          </p:cNvPr>
          <p:cNvSpPr txBox="1"/>
          <p:nvPr userDrawn="1"/>
        </p:nvSpPr>
        <p:spPr>
          <a:xfrm>
            <a:off x="388014" y="1756657"/>
            <a:ext cx="709821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Location </a:t>
            </a:r>
          </a:p>
          <a:p>
            <a:pPr algn="ctr"/>
            <a:r>
              <a:rPr lang="en-US" sz="800"/>
              <a:t>pin</a:t>
            </a:r>
          </a:p>
        </p:txBody>
      </p:sp>
      <p:sp>
        <p:nvSpPr>
          <p:cNvPr id="614" name="TextBox 613">
            <a:extLst>
              <a:ext uri="{FF2B5EF4-FFF2-40B4-BE49-F238E27FC236}">
                <a16:creationId xmlns:a16="http://schemas.microsoft.com/office/drawing/2014/main" id="{6CF99927-F6D0-254B-5EFA-5089FA7D104F}"/>
              </a:ext>
            </a:extLst>
          </p:cNvPr>
          <p:cNvSpPr txBox="1"/>
          <p:nvPr userDrawn="1"/>
        </p:nvSpPr>
        <p:spPr>
          <a:xfrm>
            <a:off x="1098967" y="1756657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Lock</a:t>
            </a:r>
          </a:p>
        </p:txBody>
      </p:sp>
      <p:sp>
        <p:nvSpPr>
          <p:cNvPr id="616" name="TextBox 615">
            <a:extLst>
              <a:ext uri="{FF2B5EF4-FFF2-40B4-BE49-F238E27FC236}">
                <a16:creationId xmlns:a16="http://schemas.microsoft.com/office/drawing/2014/main" id="{C39A79C0-8372-D6E8-096E-8DB380CF36EB}"/>
              </a:ext>
            </a:extLst>
          </p:cNvPr>
          <p:cNvSpPr txBox="1"/>
          <p:nvPr userDrawn="1"/>
        </p:nvSpPr>
        <p:spPr>
          <a:xfrm>
            <a:off x="1813517" y="1756657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Lock</a:t>
            </a:r>
          </a:p>
          <a:p>
            <a:pPr algn="ctr"/>
            <a:r>
              <a:rPr lang="en-US" sz="800"/>
              <a:t>open</a:t>
            </a:r>
          </a:p>
        </p:txBody>
      </p:sp>
      <p:sp>
        <p:nvSpPr>
          <p:cNvPr id="618" name="TextBox 617">
            <a:extLst>
              <a:ext uri="{FF2B5EF4-FFF2-40B4-BE49-F238E27FC236}">
                <a16:creationId xmlns:a16="http://schemas.microsoft.com/office/drawing/2014/main" id="{9ECFCAFE-9F6D-1531-AD3D-33E87931FA09}"/>
              </a:ext>
            </a:extLst>
          </p:cNvPr>
          <p:cNvSpPr txBox="1"/>
          <p:nvPr userDrawn="1"/>
        </p:nvSpPr>
        <p:spPr>
          <a:xfrm>
            <a:off x="2528067" y="1756657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Macro recording</a:t>
            </a:r>
          </a:p>
        </p:txBody>
      </p:sp>
      <p:sp>
        <p:nvSpPr>
          <p:cNvPr id="620" name="TextBox 619">
            <a:extLst>
              <a:ext uri="{FF2B5EF4-FFF2-40B4-BE49-F238E27FC236}">
                <a16:creationId xmlns:a16="http://schemas.microsoft.com/office/drawing/2014/main" id="{8673F24B-CEAD-A321-0741-11620EEC9C73}"/>
              </a:ext>
            </a:extLst>
          </p:cNvPr>
          <p:cNvSpPr txBox="1"/>
          <p:nvPr userDrawn="1"/>
        </p:nvSpPr>
        <p:spPr>
          <a:xfrm>
            <a:off x="3957167" y="1756657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Managing</a:t>
            </a:r>
          </a:p>
        </p:txBody>
      </p:sp>
      <p:sp>
        <p:nvSpPr>
          <p:cNvPr id="622" name="TextBox 621">
            <a:extLst>
              <a:ext uri="{FF2B5EF4-FFF2-40B4-BE49-F238E27FC236}">
                <a16:creationId xmlns:a16="http://schemas.microsoft.com/office/drawing/2014/main" id="{5E14C288-EE89-4450-4C27-99FA47F29EDD}"/>
              </a:ext>
            </a:extLst>
          </p:cNvPr>
          <p:cNvSpPr txBox="1"/>
          <p:nvPr userDrawn="1"/>
        </p:nvSpPr>
        <p:spPr>
          <a:xfrm>
            <a:off x="8959018" y="1756657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Mobile</a:t>
            </a:r>
          </a:p>
          <a:p>
            <a:pPr algn="ctr"/>
            <a:r>
              <a:rPr lang="en-US" sz="800"/>
              <a:t>device</a:t>
            </a:r>
          </a:p>
        </p:txBody>
      </p:sp>
      <p:sp>
        <p:nvSpPr>
          <p:cNvPr id="624" name="TextBox 623">
            <a:extLst>
              <a:ext uri="{FF2B5EF4-FFF2-40B4-BE49-F238E27FC236}">
                <a16:creationId xmlns:a16="http://schemas.microsoft.com/office/drawing/2014/main" id="{C485B63B-4C24-1E7A-A85C-33F16F9D24E6}"/>
              </a:ext>
            </a:extLst>
          </p:cNvPr>
          <p:cNvSpPr txBox="1"/>
          <p:nvPr userDrawn="1"/>
        </p:nvSpPr>
        <p:spPr>
          <a:xfrm>
            <a:off x="9673568" y="1756657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Money </a:t>
            </a:r>
          </a:p>
        </p:txBody>
      </p:sp>
      <p:sp>
        <p:nvSpPr>
          <p:cNvPr id="626" name="TextBox 625">
            <a:extLst>
              <a:ext uri="{FF2B5EF4-FFF2-40B4-BE49-F238E27FC236}">
                <a16:creationId xmlns:a16="http://schemas.microsoft.com/office/drawing/2014/main" id="{26415E51-B4A7-1B60-FF0C-BCBE43BDADD2}"/>
              </a:ext>
            </a:extLst>
          </p:cNvPr>
          <p:cNvSpPr txBox="1"/>
          <p:nvPr userDrawn="1"/>
        </p:nvSpPr>
        <p:spPr>
          <a:xfrm>
            <a:off x="4671717" y="1756657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Managing alt</a:t>
            </a:r>
          </a:p>
        </p:txBody>
      </p:sp>
      <p:sp>
        <p:nvSpPr>
          <p:cNvPr id="628" name="TextBox 627">
            <a:extLst>
              <a:ext uri="{FF2B5EF4-FFF2-40B4-BE49-F238E27FC236}">
                <a16:creationId xmlns:a16="http://schemas.microsoft.com/office/drawing/2014/main" id="{89D6DDC5-B721-F80E-41A4-9FBEFDA1F5F2}"/>
              </a:ext>
            </a:extLst>
          </p:cNvPr>
          <p:cNvSpPr txBox="1"/>
          <p:nvPr userDrawn="1"/>
        </p:nvSpPr>
        <p:spPr>
          <a:xfrm>
            <a:off x="5386267" y="1756657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Map</a:t>
            </a:r>
          </a:p>
        </p:txBody>
      </p:sp>
      <p:sp>
        <p:nvSpPr>
          <p:cNvPr id="630" name="TextBox 629">
            <a:extLst>
              <a:ext uri="{FF2B5EF4-FFF2-40B4-BE49-F238E27FC236}">
                <a16:creationId xmlns:a16="http://schemas.microsoft.com/office/drawing/2014/main" id="{5A956151-953E-FFCC-CFF8-B53CACDB38BC}"/>
              </a:ext>
            </a:extLst>
          </p:cNvPr>
          <p:cNvSpPr txBox="1"/>
          <p:nvPr userDrawn="1"/>
        </p:nvSpPr>
        <p:spPr>
          <a:xfrm>
            <a:off x="6100817" y="1756657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Map alt</a:t>
            </a:r>
          </a:p>
        </p:txBody>
      </p:sp>
      <p:sp>
        <p:nvSpPr>
          <p:cNvPr id="632" name="TextBox 631">
            <a:extLst>
              <a:ext uri="{FF2B5EF4-FFF2-40B4-BE49-F238E27FC236}">
                <a16:creationId xmlns:a16="http://schemas.microsoft.com/office/drawing/2014/main" id="{C3BC3D0C-180F-033D-011C-F61C01867416}"/>
              </a:ext>
            </a:extLst>
          </p:cNvPr>
          <p:cNvSpPr txBox="1"/>
          <p:nvPr userDrawn="1"/>
        </p:nvSpPr>
        <p:spPr>
          <a:xfrm>
            <a:off x="6815367" y="1756657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Map alt 2</a:t>
            </a:r>
          </a:p>
        </p:txBody>
      </p:sp>
      <p:sp>
        <p:nvSpPr>
          <p:cNvPr id="634" name="TextBox 633">
            <a:extLst>
              <a:ext uri="{FF2B5EF4-FFF2-40B4-BE49-F238E27FC236}">
                <a16:creationId xmlns:a16="http://schemas.microsoft.com/office/drawing/2014/main" id="{D7042731-BA1B-05EF-B944-76D430CA20A1}"/>
              </a:ext>
            </a:extLst>
          </p:cNvPr>
          <p:cNvSpPr txBox="1"/>
          <p:nvPr userDrawn="1"/>
        </p:nvSpPr>
        <p:spPr>
          <a:xfrm>
            <a:off x="7529917" y="1756657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Media</a:t>
            </a:r>
          </a:p>
        </p:txBody>
      </p:sp>
      <p:sp>
        <p:nvSpPr>
          <p:cNvPr id="636" name="TextBox 635">
            <a:extLst>
              <a:ext uri="{FF2B5EF4-FFF2-40B4-BE49-F238E27FC236}">
                <a16:creationId xmlns:a16="http://schemas.microsoft.com/office/drawing/2014/main" id="{23D1D19A-9ED4-A89F-2913-BFC7BA97BA0A}"/>
              </a:ext>
            </a:extLst>
          </p:cNvPr>
          <p:cNvSpPr txBox="1"/>
          <p:nvPr userDrawn="1"/>
        </p:nvSpPr>
        <p:spPr>
          <a:xfrm>
            <a:off x="8244468" y="1756657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Mismatch</a:t>
            </a:r>
          </a:p>
        </p:txBody>
      </p:sp>
      <p:sp>
        <p:nvSpPr>
          <p:cNvPr id="638" name="TextBox 637">
            <a:extLst>
              <a:ext uri="{FF2B5EF4-FFF2-40B4-BE49-F238E27FC236}">
                <a16:creationId xmlns:a16="http://schemas.microsoft.com/office/drawing/2014/main" id="{142E348A-534E-A74A-6A4F-22C3441E98B8}"/>
              </a:ext>
            </a:extLst>
          </p:cNvPr>
          <p:cNvSpPr txBox="1"/>
          <p:nvPr userDrawn="1"/>
        </p:nvSpPr>
        <p:spPr>
          <a:xfrm>
            <a:off x="10388118" y="1756657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Money </a:t>
            </a:r>
          </a:p>
          <a:p>
            <a:pPr algn="ctr"/>
            <a:r>
              <a:rPr lang="en-US" sz="800"/>
              <a:t>circle</a:t>
            </a:r>
          </a:p>
        </p:txBody>
      </p:sp>
      <p:sp>
        <p:nvSpPr>
          <p:cNvPr id="640" name="TextBox 639">
            <a:extLst>
              <a:ext uri="{FF2B5EF4-FFF2-40B4-BE49-F238E27FC236}">
                <a16:creationId xmlns:a16="http://schemas.microsoft.com/office/drawing/2014/main" id="{F0D3AE74-EC07-121D-51FC-409B57FA5212}"/>
              </a:ext>
            </a:extLst>
          </p:cNvPr>
          <p:cNvSpPr txBox="1"/>
          <p:nvPr userDrawn="1"/>
        </p:nvSpPr>
        <p:spPr>
          <a:xfrm>
            <a:off x="3242617" y="1756657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Manage documents</a:t>
            </a:r>
          </a:p>
        </p:txBody>
      </p:sp>
      <p:sp>
        <p:nvSpPr>
          <p:cNvPr id="642" name="TextBox 641">
            <a:extLst>
              <a:ext uri="{FF2B5EF4-FFF2-40B4-BE49-F238E27FC236}">
                <a16:creationId xmlns:a16="http://schemas.microsoft.com/office/drawing/2014/main" id="{7756A3B8-B94A-CB9E-9646-83ABB2AE67A1}"/>
              </a:ext>
            </a:extLst>
          </p:cNvPr>
          <p:cNvSpPr txBox="1"/>
          <p:nvPr userDrawn="1"/>
        </p:nvSpPr>
        <p:spPr>
          <a:xfrm>
            <a:off x="11102669" y="2579675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QA</a:t>
            </a:r>
          </a:p>
        </p:txBody>
      </p:sp>
      <p:sp>
        <p:nvSpPr>
          <p:cNvPr id="644" name="TextBox 643">
            <a:extLst>
              <a:ext uri="{FF2B5EF4-FFF2-40B4-BE49-F238E27FC236}">
                <a16:creationId xmlns:a16="http://schemas.microsoft.com/office/drawing/2014/main" id="{AFCFD625-FC03-B3C0-3974-2A88FD9C1D34}"/>
              </a:ext>
            </a:extLst>
          </p:cNvPr>
          <p:cNvSpPr txBox="1"/>
          <p:nvPr userDrawn="1"/>
        </p:nvSpPr>
        <p:spPr>
          <a:xfrm>
            <a:off x="388014" y="2579675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Monitoring</a:t>
            </a:r>
          </a:p>
        </p:txBody>
      </p:sp>
      <p:sp>
        <p:nvSpPr>
          <p:cNvPr id="646" name="TextBox 645">
            <a:extLst>
              <a:ext uri="{FF2B5EF4-FFF2-40B4-BE49-F238E27FC236}">
                <a16:creationId xmlns:a16="http://schemas.microsoft.com/office/drawing/2014/main" id="{9BB546B7-8A3D-68DE-C82F-72ED53032F67}"/>
              </a:ext>
            </a:extLst>
          </p:cNvPr>
          <p:cNvSpPr txBox="1"/>
          <p:nvPr userDrawn="1"/>
        </p:nvSpPr>
        <p:spPr>
          <a:xfrm>
            <a:off x="1102324" y="2579675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Monitoring alt</a:t>
            </a:r>
          </a:p>
        </p:txBody>
      </p:sp>
      <p:sp>
        <p:nvSpPr>
          <p:cNvPr id="648" name="TextBox 647">
            <a:extLst>
              <a:ext uri="{FF2B5EF4-FFF2-40B4-BE49-F238E27FC236}">
                <a16:creationId xmlns:a16="http://schemas.microsoft.com/office/drawing/2014/main" id="{E5B644ED-73EF-33AE-A425-523DD8F53411}"/>
              </a:ext>
            </a:extLst>
          </p:cNvPr>
          <p:cNvSpPr txBox="1"/>
          <p:nvPr userDrawn="1"/>
        </p:nvSpPr>
        <p:spPr>
          <a:xfrm>
            <a:off x="1816634" y="2579675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Note</a:t>
            </a:r>
          </a:p>
        </p:txBody>
      </p:sp>
      <p:sp>
        <p:nvSpPr>
          <p:cNvPr id="650" name="TextBox 649">
            <a:extLst>
              <a:ext uri="{FF2B5EF4-FFF2-40B4-BE49-F238E27FC236}">
                <a16:creationId xmlns:a16="http://schemas.microsoft.com/office/drawing/2014/main" id="{6BE1FCB3-54C0-7206-160B-784D2337BEB1}"/>
              </a:ext>
            </a:extLst>
          </p:cNvPr>
          <p:cNvSpPr txBox="1"/>
          <p:nvPr userDrawn="1"/>
        </p:nvSpPr>
        <p:spPr>
          <a:xfrm>
            <a:off x="2530944" y="2579675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OCR</a:t>
            </a:r>
          </a:p>
        </p:txBody>
      </p:sp>
      <p:sp>
        <p:nvSpPr>
          <p:cNvPr id="652" name="TextBox 651">
            <a:extLst>
              <a:ext uri="{FF2B5EF4-FFF2-40B4-BE49-F238E27FC236}">
                <a16:creationId xmlns:a16="http://schemas.microsoft.com/office/drawing/2014/main" id="{3804629E-A629-9DE1-20B5-4610937A0643}"/>
              </a:ext>
            </a:extLst>
          </p:cNvPr>
          <p:cNvSpPr txBox="1"/>
          <p:nvPr userDrawn="1"/>
        </p:nvSpPr>
        <p:spPr>
          <a:xfrm>
            <a:off x="3959564" y="2579675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Phone </a:t>
            </a:r>
          </a:p>
          <a:p>
            <a:pPr algn="ctr"/>
            <a:r>
              <a:rPr lang="en-US" sz="800"/>
              <a:t>call</a:t>
            </a:r>
          </a:p>
        </p:txBody>
      </p:sp>
      <p:sp>
        <p:nvSpPr>
          <p:cNvPr id="654" name="TextBox 653">
            <a:extLst>
              <a:ext uri="{FF2B5EF4-FFF2-40B4-BE49-F238E27FC236}">
                <a16:creationId xmlns:a16="http://schemas.microsoft.com/office/drawing/2014/main" id="{1B757380-C36E-08F2-D2CD-0A52986291A8}"/>
              </a:ext>
            </a:extLst>
          </p:cNvPr>
          <p:cNvSpPr txBox="1"/>
          <p:nvPr userDrawn="1"/>
        </p:nvSpPr>
        <p:spPr>
          <a:xfrm>
            <a:off x="8959734" y="2579675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Proof of concept</a:t>
            </a:r>
          </a:p>
        </p:txBody>
      </p:sp>
      <p:sp>
        <p:nvSpPr>
          <p:cNvPr id="656" name="TextBox 655">
            <a:extLst>
              <a:ext uri="{FF2B5EF4-FFF2-40B4-BE49-F238E27FC236}">
                <a16:creationId xmlns:a16="http://schemas.microsoft.com/office/drawing/2014/main" id="{B44BF5A3-6657-3ED6-9C69-CAFE0E2013C6}"/>
              </a:ext>
            </a:extLst>
          </p:cNvPr>
          <p:cNvSpPr txBox="1"/>
          <p:nvPr userDrawn="1"/>
        </p:nvSpPr>
        <p:spPr>
          <a:xfrm>
            <a:off x="9674044" y="2579675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Proof of concept 2</a:t>
            </a:r>
          </a:p>
        </p:txBody>
      </p:sp>
      <p:sp>
        <p:nvSpPr>
          <p:cNvPr id="658" name="TextBox 657">
            <a:extLst>
              <a:ext uri="{FF2B5EF4-FFF2-40B4-BE49-F238E27FC236}">
                <a16:creationId xmlns:a16="http://schemas.microsoft.com/office/drawing/2014/main" id="{FFC1A677-E495-E07B-D434-43B196071D7F}"/>
              </a:ext>
            </a:extLst>
          </p:cNvPr>
          <p:cNvSpPr txBox="1"/>
          <p:nvPr userDrawn="1"/>
        </p:nvSpPr>
        <p:spPr>
          <a:xfrm>
            <a:off x="4673874" y="2579675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Pivot</a:t>
            </a:r>
          </a:p>
        </p:txBody>
      </p:sp>
      <p:sp>
        <p:nvSpPr>
          <p:cNvPr id="660" name="TextBox 659">
            <a:extLst>
              <a:ext uri="{FF2B5EF4-FFF2-40B4-BE49-F238E27FC236}">
                <a16:creationId xmlns:a16="http://schemas.microsoft.com/office/drawing/2014/main" id="{CDB84352-62D0-DD32-239B-231326ED9375}"/>
              </a:ext>
            </a:extLst>
          </p:cNvPr>
          <p:cNvSpPr txBox="1"/>
          <p:nvPr userDrawn="1"/>
        </p:nvSpPr>
        <p:spPr>
          <a:xfrm>
            <a:off x="5388184" y="2579675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Plugin</a:t>
            </a:r>
          </a:p>
        </p:txBody>
      </p:sp>
      <p:sp>
        <p:nvSpPr>
          <p:cNvPr id="662" name="TextBox 661">
            <a:extLst>
              <a:ext uri="{FF2B5EF4-FFF2-40B4-BE49-F238E27FC236}">
                <a16:creationId xmlns:a16="http://schemas.microsoft.com/office/drawing/2014/main" id="{E7FD1862-3FA5-2C72-D994-6A6EC550590B}"/>
              </a:ext>
            </a:extLst>
          </p:cNvPr>
          <p:cNvSpPr txBox="1"/>
          <p:nvPr userDrawn="1"/>
        </p:nvSpPr>
        <p:spPr>
          <a:xfrm>
            <a:off x="6102493" y="2579675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Process identification</a:t>
            </a:r>
          </a:p>
        </p:txBody>
      </p:sp>
      <p:sp>
        <p:nvSpPr>
          <p:cNvPr id="664" name="TextBox 663">
            <a:extLst>
              <a:ext uri="{FF2B5EF4-FFF2-40B4-BE49-F238E27FC236}">
                <a16:creationId xmlns:a16="http://schemas.microsoft.com/office/drawing/2014/main" id="{D3AB57FC-E92E-B623-3DA2-6121E2E7910C}"/>
              </a:ext>
            </a:extLst>
          </p:cNvPr>
          <p:cNvSpPr txBox="1"/>
          <p:nvPr userDrawn="1"/>
        </p:nvSpPr>
        <p:spPr>
          <a:xfrm>
            <a:off x="6816803" y="2579675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Process identification 2</a:t>
            </a:r>
          </a:p>
        </p:txBody>
      </p:sp>
      <p:sp>
        <p:nvSpPr>
          <p:cNvPr id="666" name="TextBox 665">
            <a:extLst>
              <a:ext uri="{FF2B5EF4-FFF2-40B4-BE49-F238E27FC236}">
                <a16:creationId xmlns:a16="http://schemas.microsoft.com/office/drawing/2014/main" id="{5AF7F5C6-A476-5C82-5C32-28EF4B91A137}"/>
              </a:ext>
            </a:extLst>
          </p:cNvPr>
          <p:cNvSpPr txBox="1"/>
          <p:nvPr userDrawn="1"/>
        </p:nvSpPr>
        <p:spPr>
          <a:xfrm>
            <a:off x="7531114" y="2579675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Project</a:t>
            </a:r>
          </a:p>
        </p:txBody>
      </p:sp>
      <p:sp>
        <p:nvSpPr>
          <p:cNvPr id="668" name="TextBox 667">
            <a:extLst>
              <a:ext uri="{FF2B5EF4-FFF2-40B4-BE49-F238E27FC236}">
                <a16:creationId xmlns:a16="http://schemas.microsoft.com/office/drawing/2014/main" id="{68B714D1-63FA-4D62-282E-413B311DD73D}"/>
              </a:ext>
            </a:extLst>
          </p:cNvPr>
          <p:cNvSpPr txBox="1"/>
          <p:nvPr userDrawn="1"/>
        </p:nvSpPr>
        <p:spPr>
          <a:xfrm>
            <a:off x="8245424" y="2579675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Promoter bullhorn</a:t>
            </a:r>
          </a:p>
        </p:txBody>
      </p:sp>
      <p:sp>
        <p:nvSpPr>
          <p:cNvPr id="670" name="TextBox 669">
            <a:extLst>
              <a:ext uri="{FF2B5EF4-FFF2-40B4-BE49-F238E27FC236}">
                <a16:creationId xmlns:a16="http://schemas.microsoft.com/office/drawing/2014/main" id="{BEDAFA72-B400-0FC2-2807-7D650180B59E}"/>
              </a:ext>
            </a:extLst>
          </p:cNvPr>
          <p:cNvSpPr txBox="1"/>
          <p:nvPr userDrawn="1"/>
        </p:nvSpPr>
        <p:spPr>
          <a:xfrm>
            <a:off x="10388354" y="2579675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Public </a:t>
            </a:r>
          </a:p>
          <a:p>
            <a:pPr algn="ctr"/>
            <a:r>
              <a:rPr lang="en-US" sz="800"/>
              <a:t>sector</a:t>
            </a:r>
          </a:p>
        </p:txBody>
      </p:sp>
      <p:sp>
        <p:nvSpPr>
          <p:cNvPr id="671" name="TextBox 670">
            <a:extLst>
              <a:ext uri="{FF2B5EF4-FFF2-40B4-BE49-F238E27FC236}">
                <a16:creationId xmlns:a16="http://schemas.microsoft.com/office/drawing/2014/main" id="{DF97AD7D-6E6B-5F05-E2A4-C4C83EEA8AF0}"/>
              </a:ext>
            </a:extLst>
          </p:cNvPr>
          <p:cNvSpPr txBox="1"/>
          <p:nvPr userDrawn="1"/>
        </p:nvSpPr>
        <p:spPr>
          <a:xfrm>
            <a:off x="3245254" y="2579675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OCR alt</a:t>
            </a:r>
          </a:p>
        </p:txBody>
      </p:sp>
    </p:spTree>
    <p:extLst>
      <p:ext uri="{BB962C8B-B14F-4D97-AF65-F5344CB8AC3E}">
        <p14:creationId xmlns:p14="http://schemas.microsoft.com/office/powerpoint/2010/main" val="49494873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06F8458-66E1-4B4A-BC40-DD2CDA42E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91" name="Rectangle 490">
            <a:extLst>
              <a:ext uri="{FF2B5EF4-FFF2-40B4-BE49-F238E27FC236}">
                <a16:creationId xmlns:a16="http://schemas.microsoft.com/office/drawing/2014/main" id="{065E3A3D-B6FA-DFA8-4314-4C52A6F93091}"/>
              </a:ext>
            </a:extLst>
          </p:cNvPr>
          <p:cNvSpPr/>
          <p:nvPr userDrawn="1"/>
        </p:nvSpPr>
        <p:spPr>
          <a:xfrm>
            <a:off x="1" y="1143001"/>
            <a:ext cx="12192000" cy="5671457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endParaRPr lang="en-US" sz="1400" b="0" i="0" err="1">
              <a:latin typeface="Arial"/>
              <a:cs typeface="Arial"/>
            </a:endParaRPr>
          </a:p>
        </p:txBody>
      </p:sp>
      <p:sp>
        <p:nvSpPr>
          <p:cNvPr id="492" name="Left Bracket 491">
            <a:extLst>
              <a:ext uri="{FF2B5EF4-FFF2-40B4-BE49-F238E27FC236}">
                <a16:creationId xmlns:a16="http://schemas.microsoft.com/office/drawing/2014/main" id="{BDA449AE-2C01-063D-D9DD-7D85A04E9646}"/>
              </a:ext>
            </a:extLst>
          </p:cNvPr>
          <p:cNvSpPr/>
          <p:nvPr userDrawn="1"/>
        </p:nvSpPr>
        <p:spPr>
          <a:xfrm flipH="1">
            <a:off x="-6" y="1276793"/>
            <a:ext cx="3240190" cy="1619825"/>
          </a:xfrm>
          <a:prstGeom prst="leftBracket">
            <a:avLst>
              <a:gd name="adj" fmla="val 0"/>
            </a:avLst>
          </a:prstGeom>
          <a:noFill/>
          <a:ln w="12700" cap="rnd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493" name="TextBox 492">
            <a:extLst>
              <a:ext uri="{FF2B5EF4-FFF2-40B4-BE49-F238E27FC236}">
                <a16:creationId xmlns:a16="http://schemas.microsoft.com/office/drawing/2014/main" id="{27133876-A165-ACC9-F7A7-874BC9168968}"/>
              </a:ext>
            </a:extLst>
          </p:cNvPr>
          <p:cNvSpPr txBox="1"/>
          <p:nvPr userDrawn="1"/>
        </p:nvSpPr>
        <p:spPr>
          <a:xfrm>
            <a:off x="1911523" y="2580874"/>
            <a:ext cx="1143190" cy="215444"/>
          </a:xfrm>
          <a:prstGeom prst="rect">
            <a:avLst/>
          </a:prstGeom>
          <a:noFill/>
        </p:spPr>
        <p:txBody>
          <a:bodyPr wrap="square" lIns="0" rIns="0" anchor="ctr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Robot Attended</a:t>
            </a:r>
          </a:p>
        </p:txBody>
      </p:sp>
      <p:sp>
        <p:nvSpPr>
          <p:cNvPr id="494" name="TextBox 493">
            <a:extLst>
              <a:ext uri="{FF2B5EF4-FFF2-40B4-BE49-F238E27FC236}">
                <a16:creationId xmlns:a16="http://schemas.microsoft.com/office/drawing/2014/main" id="{A02AA3E5-90CD-8BA4-0858-BE5429AC06F8}"/>
              </a:ext>
            </a:extLst>
          </p:cNvPr>
          <p:cNvSpPr txBox="1"/>
          <p:nvPr userDrawn="1"/>
        </p:nvSpPr>
        <p:spPr>
          <a:xfrm>
            <a:off x="539459" y="2580874"/>
            <a:ext cx="961403" cy="215444"/>
          </a:xfrm>
          <a:prstGeom prst="rect">
            <a:avLst/>
          </a:prstGeom>
          <a:noFill/>
        </p:spPr>
        <p:txBody>
          <a:bodyPr wrap="square" lIns="0" rIns="0" anchor="ctr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Robot Unattended</a:t>
            </a:r>
          </a:p>
        </p:txBody>
      </p:sp>
      <p:sp>
        <p:nvSpPr>
          <p:cNvPr id="495" name="TextBox 494">
            <a:extLst>
              <a:ext uri="{FF2B5EF4-FFF2-40B4-BE49-F238E27FC236}">
                <a16:creationId xmlns:a16="http://schemas.microsoft.com/office/drawing/2014/main" id="{81C89FD8-9CEB-342B-3147-80416505E2F9}"/>
              </a:ext>
            </a:extLst>
          </p:cNvPr>
          <p:cNvSpPr txBox="1"/>
          <p:nvPr userDrawn="1"/>
        </p:nvSpPr>
        <p:spPr>
          <a:xfrm>
            <a:off x="665250" y="1756657"/>
            <a:ext cx="709821" cy="215444"/>
          </a:xfrm>
          <a:prstGeom prst="rect">
            <a:avLst/>
          </a:prstGeom>
          <a:noFill/>
        </p:spPr>
        <p:txBody>
          <a:bodyPr wrap="square" lIns="0" rIns="0" anchor="ctr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Orchestrator</a:t>
            </a:r>
          </a:p>
        </p:txBody>
      </p:sp>
      <p:sp>
        <p:nvSpPr>
          <p:cNvPr id="496" name="TextBox 495">
            <a:extLst>
              <a:ext uri="{FF2B5EF4-FFF2-40B4-BE49-F238E27FC236}">
                <a16:creationId xmlns:a16="http://schemas.microsoft.com/office/drawing/2014/main" id="{C906E7F3-6000-C560-3D58-FB85D32962F7}"/>
              </a:ext>
            </a:extLst>
          </p:cNvPr>
          <p:cNvSpPr txBox="1"/>
          <p:nvPr userDrawn="1"/>
        </p:nvSpPr>
        <p:spPr>
          <a:xfrm>
            <a:off x="2321416" y="1756658"/>
            <a:ext cx="304879" cy="215444"/>
          </a:xfrm>
          <a:prstGeom prst="rect">
            <a:avLst/>
          </a:prstGeom>
          <a:noFill/>
        </p:spPr>
        <p:txBody>
          <a:bodyPr wrap="square" lIns="0" rIns="0" anchor="ctr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Studio</a:t>
            </a:r>
          </a:p>
        </p:txBody>
      </p:sp>
      <p:sp>
        <p:nvSpPr>
          <p:cNvPr id="497" name="TextBox 496">
            <a:extLst>
              <a:ext uri="{FF2B5EF4-FFF2-40B4-BE49-F238E27FC236}">
                <a16:creationId xmlns:a16="http://schemas.microsoft.com/office/drawing/2014/main" id="{73601A66-7D34-F677-46D2-D5D9A4DE86E5}"/>
              </a:ext>
            </a:extLst>
          </p:cNvPr>
          <p:cNvSpPr txBox="1"/>
          <p:nvPr userDrawn="1"/>
        </p:nvSpPr>
        <p:spPr>
          <a:xfrm>
            <a:off x="10390297" y="2580874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Calendar</a:t>
            </a:r>
          </a:p>
        </p:txBody>
      </p:sp>
      <p:sp>
        <p:nvSpPr>
          <p:cNvPr id="498" name="TextBox 497">
            <a:extLst>
              <a:ext uri="{FF2B5EF4-FFF2-40B4-BE49-F238E27FC236}">
                <a16:creationId xmlns:a16="http://schemas.microsoft.com/office/drawing/2014/main" id="{4BB295E8-1210-6089-ACC3-4E5BD189D027}"/>
              </a:ext>
            </a:extLst>
          </p:cNvPr>
          <p:cNvSpPr txBox="1"/>
          <p:nvPr userDrawn="1"/>
        </p:nvSpPr>
        <p:spPr>
          <a:xfrm>
            <a:off x="10390297" y="3367961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Course foundation</a:t>
            </a:r>
          </a:p>
        </p:txBody>
      </p:sp>
      <p:sp>
        <p:nvSpPr>
          <p:cNvPr id="499" name="TextBox 498">
            <a:extLst>
              <a:ext uri="{FF2B5EF4-FFF2-40B4-BE49-F238E27FC236}">
                <a16:creationId xmlns:a16="http://schemas.microsoft.com/office/drawing/2014/main" id="{F9F62F0F-7834-86B1-6492-BB56AA3AA329}"/>
              </a:ext>
            </a:extLst>
          </p:cNvPr>
          <p:cNvSpPr txBox="1"/>
          <p:nvPr userDrawn="1"/>
        </p:nvSpPr>
        <p:spPr>
          <a:xfrm>
            <a:off x="11102669" y="4216499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Enterprise-competency alt</a:t>
            </a:r>
          </a:p>
        </p:txBody>
      </p:sp>
      <p:sp>
        <p:nvSpPr>
          <p:cNvPr id="500" name="TextBox 499">
            <a:extLst>
              <a:ext uri="{FF2B5EF4-FFF2-40B4-BE49-F238E27FC236}">
                <a16:creationId xmlns:a16="http://schemas.microsoft.com/office/drawing/2014/main" id="{0019C44C-686E-56D6-2CD4-95F7DD4C6344}"/>
              </a:ext>
            </a:extLst>
          </p:cNvPr>
          <p:cNvSpPr txBox="1"/>
          <p:nvPr userDrawn="1"/>
        </p:nvSpPr>
        <p:spPr>
          <a:xfrm>
            <a:off x="11102669" y="5053521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Growth</a:t>
            </a:r>
          </a:p>
        </p:txBody>
      </p:sp>
      <p:sp>
        <p:nvSpPr>
          <p:cNvPr id="501" name="TextBox 500">
            <a:extLst>
              <a:ext uri="{FF2B5EF4-FFF2-40B4-BE49-F238E27FC236}">
                <a16:creationId xmlns:a16="http://schemas.microsoft.com/office/drawing/2014/main" id="{FBE45560-651C-0464-B4F5-BEE1B42B6A2E}"/>
              </a:ext>
            </a:extLst>
          </p:cNvPr>
          <p:cNvSpPr txBox="1"/>
          <p:nvPr userDrawn="1"/>
        </p:nvSpPr>
        <p:spPr>
          <a:xfrm>
            <a:off x="11102669" y="2580874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Certification</a:t>
            </a:r>
          </a:p>
        </p:txBody>
      </p:sp>
      <p:sp>
        <p:nvSpPr>
          <p:cNvPr id="502" name="TextBox 501">
            <a:extLst>
              <a:ext uri="{FF2B5EF4-FFF2-40B4-BE49-F238E27FC236}">
                <a16:creationId xmlns:a16="http://schemas.microsoft.com/office/drawing/2014/main" id="{56AF41E5-55C4-793A-987C-DA6C5A35BD74}"/>
              </a:ext>
            </a:extLst>
          </p:cNvPr>
          <p:cNvSpPr txBox="1"/>
          <p:nvPr userDrawn="1"/>
        </p:nvSpPr>
        <p:spPr>
          <a:xfrm>
            <a:off x="11102669" y="3367961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Course foundation 2</a:t>
            </a:r>
          </a:p>
        </p:txBody>
      </p:sp>
      <p:sp>
        <p:nvSpPr>
          <p:cNvPr id="503" name="TextBox 502">
            <a:extLst>
              <a:ext uri="{FF2B5EF4-FFF2-40B4-BE49-F238E27FC236}">
                <a16:creationId xmlns:a16="http://schemas.microsoft.com/office/drawing/2014/main" id="{EE3F7E46-D398-409E-DB4D-556181C7A100}"/>
              </a:ext>
            </a:extLst>
          </p:cNvPr>
          <p:cNvSpPr txBox="1"/>
          <p:nvPr userDrawn="1"/>
        </p:nvSpPr>
        <p:spPr>
          <a:xfrm>
            <a:off x="386333" y="5053521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Equal</a:t>
            </a:r>
          </a:p>
        </p:txBody>
      </p:sp>
      <p:sp>
        <p:nvSpPr>
          <p:cNvPr id="504" name="TextBox 503">
            <a:extLst>
              <a:ext uri="{FF2B5EF4-FFF2-40B4-BE49-F238E27FC236}">
                <a16:creationId xmlns:a16="http://schemas.microsoft.com/office/drawing/2014/main" id="{B68C01A1-811C-EEC2-20EA-2632508D6FC4}"/>
              </a:ext>
            </a:extLst>
          </p:cNvPr>
          <p:cNvSpPr txBox="1"/>
          <p:nvPr userDrawn="1"/>
        </p:nvSpPr>
        <p:spPr>
          <a:xfrm>
            <a:off x="386333" y="5877739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Health</a:t>
            </a:r>
          </a:p>
        </p:txBody>
      </p:sp>
      <p:sp>
        <p:nvSpPr>
          <p:cNvPr id="505" name="TextBox 504">
            <a:extLst>
              <a:ext uri="{FF2B5EF4-FFF2-40B4-BE49-F238E27FC236}">
                <a16:creationId xmlns:a16="http://schemas.microsoft.com/office/drawing/2014/main" id="{6489331C-EFEA-0E57-D731-5A82909F6924}"/>
              </a:ext>
            </a:extLst>
          </p:cNvPr>
          <p:cNvSpPr txBox="1"/>
          <p:nvPr userDrawn="1"/>
        </p:nvSpPr>
        <p:spPr>
          <a:xfrm>
            <a:off x="386333" y="3367961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Chart</a:t>
            </a:r>
          </a:p>
        </p:txBody>
      </p:sp>
      <p:sp>
        <p:nvSpPr>
          <p:cNvPr id="506" name="TextBox 505">
            <a:extLst>
              <a:ext uri="{FF2B5EF4-FFF2-40B4-BE49-F238E27FC236}">
                <a16:creationId xmlns:a16="http://schemas.microsoft.com/office/drawing/2014/main" id="{1E67BF26-8F01-0A0C-ABE3-A062955D169E}"/>
              </a:ext>
            </a:extLst>
          </p:cNvPr>
          <p:cNvSpPr txBox="1"/>
          <p:nvPr userDrawn="1"/>
        </p:nvSpPr>
        <p:spPr>
          <a:xfrm>
            <a:off x="386333" y="4216499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Course foundation 3</a:t>
            </a:r>
          </a:p>
        </p:txBody>
      </p:sp>
      <p:sp>
        <p:nvSpPr>
          <p:cNvPr id="507" name="TextBox 506">
            <a:extLst>
              <a:ext uri="{FF2B5EF4-FFF2-40B4-BE49-F238E27FC236}">
                <a16:creationId xmlns:a16="http://schemas.microsoft.com/office/drawing/2014/main" id="{17D069BB-C660-1689-CE89-3F931EB71D65}"/>
              </a:ext>
            </a:extLst>
          </p:cNvPr>
          <p:cNvSpPr txBox="1"/>
          <p:nvPr userDrawn="1"/>
        </p:nvSpPr>
        <p:spPr>
          <a:xfrm>
            <a:off x="1094485" y="5053521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Error</a:t>
            </a:r>
          </a:p>
        </p:txBody>
      </p:sp>
      <p:sp>
        <p:nvSpPr>
          <p:cNvPr id="508" name="TextBox 507">
            <a:extLst>
              <a:ext uri="{FF2B5EF4-FFF2-40B4-BE49-F238E27FC236}">
                <a16:creationId xmlns:a16="http://schemas.microsoft.com/office/drawing/2014/main" id="{B7D055F2-233E-5289-91D1-3D5995FE2C70}"/>
              </a:ext>
            </a:extLst>
          </p:cNvPr>
          <p:cNvSpPr txBox="1"/>
          <p:nvPr userDrawn="1"/>
        </p:nvSpPr>
        <p:spPr>
          <a:xfrm>
            <a:off x="1094485" y="5877739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Heart</a:t>
            </a:r>
          </a:p>
        </p:txBody>
      </p:sp>
      <p:sp>
        <p:nvSpPr>
          <p:cNvPr id="509" name="TextBox 508">
            <a:extLst>
              <a:ext uri="{FF2B5EF4-FFF2-40B4-BE49-F238E27FC236}">
                <a16:creationId xmlns:a16="http://schemas.microsoft.com/office/drawing/2014/main" id="{A6F2DB0F-2889-CC7E-810D-2EF0D903C0EB}"/>
              </a:ext>
            </a:extLst>
          </p:cNvPr>
          <p:cNvSpPr txBox="1"/>
          <p:nvPr userDrawn="1"/>
        </p:nvSpPr>
        <p:spPr>
          <a:xfrm>
            <a:off x="1094485" y="3367961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Clock</a:t>
            </a:r>
          </a:p>
        </p:txBody>
      </p:sp>
      <p:sp>
        <p:nvSpPr>
          <p:cNvPr id="510" name="TextBox 509">
            <a:extLst>
              <a:ext uri="{FF2B5EF4-FFF2-40B4-BE49-F238E27FC236}">
                <a16:creationId xmlns:a16="http://schemas.microsoft.com/office/drawing/2014/main" id="{764422F1-C184-3A3B-0FD9-A9DBDC9A9F47}"/>
              </a:ext>
            </a:extLst>
          </p:cNvPr>
          <p:cNvSpPr txBox="1"/>
          <p:nvPr userDrawn="1"/>
        </p:nvSpPr>
        <p:spPr>
          <a:xfrm>
            <a:off x="1094485" y="4216499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Course-orchestrator</a:t>
            </a:r>
          </a:p>
        </p:txBody>
      </p:sp>
      <p:sp>
        <p:nvSpPr>
          <p:cNvPr id="511" name="TextBox 510">
            <a:extLst>
              <a:ext uri="{FF2B5EF4-FFF2-40B4-BE49-F238E27FC236}">
                <a16:creationId xmlns:a16="http://schemas.microsoft.com/office/drawing/2014/main" id="{53185685-AB91-B195-7E8B-B7612768AEDB}"/>
              </a:ext>
            </a:extLst>
          </p:cNvPr>
          <p:cNvSpPr txBox="1"/>
          <p:nvPr userDrawn="1"/>
        </p:nvSpPr>
        <p:spPr>
          <a:xfrm>
            <a:off x="1809080" y="5053521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Exception handling</a:t>
            </a:r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2255BAC1-AD8C-4B42-DAD9-C14442E2AFC1}"/>
              </a:ext>
            </a:extLst>
          </p:cNvPr>
          <p:cNvSpPr txBox="1"/>
          <p:nvPr userDrawn="1"/>
        </p:nvSpPr>
        <p:spPr>
          <a:xfrm>
            <a:off x="1809080" y="5877739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Home</a:t>
            </a:r>
          </a:p>
        </p:txBody>
      </p:sp>
      <p:sp>
        <p:nvSpPr>
          <p:cNvPr id="257" name="TextBox 256">
            <a:extLst>
              <a:ext uri="{FF2B5EF4-FFF2-40B4-BE49-F238E27FC236}">
                <a16:creationId xmlns:a16="http://schemas.microsoft.com/office/drawing/2014/main" id="{8AD01437-9042-4550-AFDC-677A4C2F7A4D}"/>
              </a:ext>
            </a:extLst>
          </p:cNvPr>
          <p:cNvSpPr txBox="1"/>
          <p:nvPr userDrawn="1"/>
        </p:nvSpPr>
        <p:spPr>
          <a:xfrm>
            <a:off x="1809080" y="3367961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Cloud </a:t>
            </a:r>
          </a:p>
          <a:p>
            <a:pPr algn="ctr"/>
            <a:r>
              <a:rPr lang="en-US" sz="800">
                <a:solidFill>
                  <a:schemeClr val="bg1"/>
                </a:solidFill>
              </a:rPr>
              <a:t>app</a:t>
            </a:r>
          </a:p>
        </p:txBody>
      </p:sp>
      <p:sp>
        <p:nvSpPr>
          <p:cNvPr id="258" name="TextBox 257">
            <a:extLst>
              <a:ext uri="{FF2B5EF4-FFF2-40B4-BE49-F238E27FC236}">
                <a16:creationId xmlns:a16="http://schemas.microsoft.com/office/drawing/2014/main" id="{2FF9E324-19D0-1BD2-7463-54D33B723E69}"/>
              </a:ext>
            </a:extLst>
          </p:cNvPr>
          <p:cNvSpPr txBox="1"/>
          <p:nvPr userDrawn="1"/>
        </p:nvSpPr>
        <p:spPr>
          <a:xfrm>
            <a:off x="1809080" y="4216499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CRM</a:t>
            </a:r>
          </a:p>
        </p:txBody>
      </p:sp>
      <p:sp>
        <p:nvSpPr>
          <p:cNvPr id="259" name="TextBox 258">
            <a:extLst>
              <a:ext uri="{FF2B5EF4-FFF2-40B4-BE49-F238E27FC236}">
                <a16:creationId xmlns:a16="http://schemas.microsoft.com/office/drawing/2014/main" id="{4BC7A19C-1DC6-2C14-E78E-590B14975DF2}"/>
              </a:ext>
            </a:extLst>
          </p:cNvPr>
          <p:cNvSpPr txBox="1"/>
          <p:nvPr userDrawn="1"/>
        </p:nvSpPr>
        <p:spPr>
          <a:xfrm>
            <a:off x="2524915" y="5053521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Fast ROI</a:t>
            </a:r>
          </a:p>
        </p:txBody>
      </p:sp>
      <p:sp>
        <p:nvSpPr>
          <p:cNvPr id="260" name="TextBox 259">
            <a:extLst>
              <a:ext uri="{FF2B5EF4-FFF2-40B4-BE49-F238E27FC236}">
                <a16:creationId xmlns:a16="http://schemas.microsoft.com/office/drawing/2014/main" id="{1C4BD93F-7514-1B8E-42FF-537DE0664FB0}"/>
              </a:ext>
            </a:extLst>
          </p:cNvPr>
          <p:cNvSpPr txBox="1"/>
          <p:nvPr userDrawn="1"/>
        </p:nvSpPr>
        <p:spPr>
          <a:xfrm>
            <a:off x="2524915" y="5877739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Hourglass</a:t>
            </a:r>
          </a:p>
        </p:txBody>
      </p:sp>
      <p:sp>
        <p:nvSpPr>
          <p:cNvPr id="261" name="TextBox 260">
            <a:extLst>
              <a:ext uri="{FF2B5EF4-FFF2-40B4-BE49-F238E27FC236}">
                <a16:creationId xmlns:a16="http://schemas.microsoft.com/office/drawing/2014/main" id="{3DA28DD2-4DD1-AB0F-135C-E9044A0E85BA}"/>
              </a:ext>
            </a:extLst>
          </p:cNvPr>
          <p:cNvSpPr txBox="1"/>
          <p:nvPr userDrawn="1"/>
        </p:nvSpPr>
        <p:spPr>
          <a:xfrm>
            <a:off x="4668705" y="3367961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Code</a:t>
            </a:r>
          </a:p>
        </p:txBody>
      </p:sp>
      <p:sp>
        <p:nvSpPr>
          <p:cNvPr id="262" name="TextBox 261">
            <a:extLst>
              <a:ext uri="{FF2B5EF4-FFF2-40B4-BE49-F238E27FC236}">
                <a16:creationId xmlns:a16="http://schemas.microsoft.com/office/drawing/2014/main" id="{C2A8950A-7DD0-9C97-132C-B5C1AC6B65C7}"/>
              </a:ext>
            </a:extLst>
          </p:cNvPr>
          <p:cNvSpPr txBox="1"/>
          <p:nvPr userDrawn="1"/>
        </p:nvSpPr>
        <p:spPr>
          <a:xfrm>
            <a:off x="4668705" y="4216499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Desktop program</a:t>
            </a:r>
          </a:p>
        </p:txBody>
      </p:sp>
      <p:sp>
        <p:nvSpPr>
          <p:cNvPr id="263" name="TextBox 262">
            <a:extLst>
              <a:ext uri="{FF2B5EF4-FFF2-40B4-BE49-F238E27FC236}">
                <a16:creationId xmlns:a16="http://schemas.microsoft.com/office/drawing/2014/main" id="{B02ADF7B-32DB-B7AD-665A-8C0EBC8E04CE}"/>
              </a:ext>
            </a:extLst>
          </p:cNvPr>
          <p:cNvSpPr txBox="1"/>
          <p:nvPr userDrawn="1"/>
        </p:nvSpPr>
        <p:spPr>
          <a:xfrm>
            <a:off x="5383301" y="5053521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First-link</a:t>
            </a:r>
          </a:p>
        </p:txBody>
      </p:sp>
      <p:sp>
        <p:nvSpPr>
          <p:cNvPr id="264" name="TextBox 263">
            <a:extLst>
              <a:ext uri="{FF2B5EF4-FFF2-40B4-BE49-F238E27FC236}">
                <a16:creationId xmlns:a16="http://schemas.microsoft.com/office/drawing/2014/main" id="{65F530AF-E865-77C8-33E9-62851C35EE26}"/>
              </a:ext>
            </a:extLst>
          </p:cNvPr>
          <p:cNvSpPr txBox="1"/>
          <p:nvPr userDrawn="1"/>
        </p:nvSpPr>
        <p:spPr>
          <a:xfrm>
            <a:off x="4668705" y="2580874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Automated data entry</a:t>
            </a:r>
          </a:p>
        </p:txBody>
      </p:sp>
      <p:sp>
        <p:nvSpPr>
          <p:cNvPr id="265" name="TextBox 264">
            <a:extLst>
              <a:ext uri="{FF2B5EF4-FFF2-40B4-BE49-F238E27FC236}">
                <a16:creationId xmlns:a16="http://schemas.microsoft.com/office/drawing/2014/main" id="{1150803D-768E-8E71-BE75-6268DF6994DE}"/>
              </a:ext>
            </a:extLst>
          </p:cNvPr>
          <p:cNvSpPr txBox="1"/>
          <p:nvPr userDrawn="1"/>
        </p:nvSpPr>
        <p:spPr>
          <a:xfrm>
            <a:off x="5383301" y="1753080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AI </a:t>
            </a:r>
          </a:p>
        </p:txBody>
      </p:sp>
      <p:sp>
        <p:nvSpPr>
          <p:cNvPr id="266" name="TextBox 265">
            <a:extLst>
              <a:ext uri="{FF2B5EF4-FFF2-40B4-BE49-F238E27FC236}">
                <a16:creationId xmlns:a16="http://schemas.microsoft.com/office/drawing/2014/main" id="{FCDB99FB-7D72-64D0-EBA1-AD50B2ADFA38}"/>
              </a:ext>
            </a:extLst>
          </p:cNvPr>
          <p:cNvSpPr txBox="1"/>
          <p:nvPr userDrawn="1"/>
        </p:nvSpPr>
        <p:spPr>
          <a:xfrm>
            <a:off x="5383301" y="5877739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Keyboard</a:t>
            </a:r>
          </a:p>
        </p:txBody>
      </p:sp>
      <p:sp>
        <p:nvSpPr>
          <p:cNvPr id="267" name="TextBox 266">
            <a:extLst>
              <a:ext uri="{FF2B5EF4-FFF2-40B4-BE49-F238E27FC236}">
                <a16:creationId xmlns:a16="http://schemas.microsoft.com/office/drawing/2014/main" id="{FCCF2683-4322-20F2-373A-C5F63EC92045}"/>
              </a:ext>
            </a:extLst>
          </p:cNvPr>
          <p:cNvSpPr txBox="1"/>
          <p:nvPr userDrawn="1"/>
        </p:nvSpPr>
        <p:spPr>
          <a:xfrm>
            <a:off x="5383301" y="3367961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Complete </a:t>
            </a:r>
          </a:p>
          <a:p>
            <a:pPr algn="ctr"/>
            <a:r>
              <a:rPr lang="en-US" sz="800">
                <a:solidFill>
                  <a:schemeClr val="bg1"/>
                </a:solidFill>
              </a:rPr>
              <a:t>audit</a:t>
            </a:r>
          </a:p>
        </p:txBody>
      </p:sp>
      <p:sp>
        <p:nvSpPr>
          <p:cNvPr id="268" name="TextBox 267">
            <a:extLst>
              <a:ext uri="{FF2B5EF4-FFF2-40B4-BE49-F238E27FC236}">
                <a16:creationId xmlns:a16="http://schemas.microsoft.com/office/drawing/2014/main" id="{0A3031E5-CBBA-C2E9-4804-2AB8122BD362}"/>
              </a:ext>
            </a:extLst>
          </p:cNvPr>
          <p:cNvSpPr txBox="1"/>
          <p:nvPr userDrawn="1"/>
        </p:nvSpPr>
        <p:spPr>
          <a:xfrm>
            <a:off x="5383301" y="4216499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Document </a:t>
            </a:r>
            <a:br>
              <a:rPr lang="en-US" sz="800">
                <a:solidFill>
                  <a:schemeClr val="bg1"/>
                </a:solidFill>
              </a:rPr>
            </a:br>
            <a:endParaRPr lang="en-US" sz="800">
              <a:solidFill>
                <a:schemeClr val="bg1"/>
              </a:solidFill>
            </a:endParaRPr>
          </a:p>
        </p:txBody>
      </p:sp>
      <p:sp>
        <p:nvSpPr>
          <p:cNvPr id="269" name="TextBox 268">
            <a:extLst>
              <a:ext uri="{FF2B5EF4-FFF2-40B4-BE49-F238E27FC236}">
                <a16:creationId xmlns:a16="http://schemas.microsoft.com/office/drawing/2014/main" id="{4A4CADEB-3A2D-9A09-B9CB-B75BC6EAC868}"/>
              </a:ext>
            </a:extLst>
          </p:cNvPr>
          <p:cNvSpPr txBox="1"/>
          <p:nvPr userDrawn="1"/>
        </p:nvSpPr>
        <p:spPr>
          <a:xfrm>
            <a:off x="6097897" y="5053521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First-mention</a:t>
            </a:r>
          </a:p>
        </p:txBody>
      </p:sp>
      <p:sp>
        <p:nvSpPr>
          <p:cNvPr id="270" name="TextBox 269">
            <a:extLst>
              <a:ext uri="{FF2B5EF4-FFF2-40B4-BE49-F238E27FC236}">
                <a16:creationId xmlns:a16="http://schemas.microsoft.com/office/drawing/2014/main" id="{A6E6C23B-5F3F-00D2-1CAB-482209B9EA2A}"/>
              </a:ext>
            </a:extLst>
          </p:cNvPr>
          <p:cNvSpPr txBox="1"/>
          <p:nvPr userDrawn="1"/>
        </p:nvSpPr>
        <p:spPr>
          <a:xfrm>
            <a:off x="5383301" y="2580874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Automation</a:t>
            </a:r>
          </a:p>
        </p:txBody>
      </p:sp>
      <p:sp>
        <p:nvSpPr>
          <p:cNvPr id="271" name="TextBox 270">
            <a:extLst>
              <a:ext uri="{FF2B5EF4-FFF2-40B4-BE49-F238E27FC236}">
                <a16:creationId xmlns:a16="http://schemas.microsoft.com/office/drawing/2014/main" id="{B33490CB-50F7-FD4B-77AD-779C93F27576}"/>
              </a:ext>
            </a:extLst>
          </p:cNvPr>
          <p:cNvSpPr txBox="1"/>
          <p:nvPr userDrawn="1"/>
        </p:nvSpPr>
        <p:spPr>
          <a:xfrm>
            <a:off x="6097897" y="1753080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AI Alt</a:t>
            </a:r>
          </a:p>
        </p:txBody>
      </p:sp>
      <p:sp>
        <p:nvSpPr>
          <p:cNvPr id="272" name="TextBox 271">
            <a:extLst>
              <a:ext uri="{FF2B5EF4-FFF2-40B4-BE49-F238E27FC236}">
                <a16:creationId xmlns:a16="http://schemas.microsoft.com/office/drawing/2014/main" id="{57177F25-16FC-0B71-C762-A26242838479}"/>
              </a:ext>
            </a:extLst>
          </p:cNvPr>
          <p:cNvSpPr txBox="1"/>
          <p:nvPr userDrawn="1"/>
        </p:nvSpPr>
        <p:spPr>
          <a:xfrm>
            <a:off x="6097897" y="5877739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Label</a:t>
            </a:r>
          </a:p>
        </p:txBody>
      </p:sp>
      <p:sp>
        <p:nvSpPr>
          <p:cNvPr id="273" name="TextBox 272">
            <a:extLst>
              <a:ext uri="{FF2B5EF4-FFF2-40B4-BE49-F238E27FC236}">
                <a16:creationId xmlns:a16="http://schemas.microsoft.com/office/drawing/2014/main" id="{AEC2D3CA-DB2B-6EC0-1CC6-8EBFA4019F2A}"/>
              </a:ext>
            </a:extLst>
          </p:cNvPr>
          <p:cNvSpPr txBox="1"/>
          <p:nvPr userDrawn="1"/>
        </p:nvSpPr>
        <p:spPr>
          <a:xfrm>
            <a:off x="6097897" y="3367961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Contact</a:t>
            </a:r>
          </a:p>
          <a:p>
            <a:pPr algn="ctr"/>
            <a:r>
              <a:rPr lang="en-US" sz="800">
                <a:solidFill>
                  <a:schemeClr val="bg1"/>
                </a:solidFill>
              </a:rPr>
              <a:t>email</a:t>
            </a:r>
          </a:p>
        </p:txBody>
      </p:sp>
      <p:sp>
        <p:nvSpPr>
          <p:cNvPr id="274" name="TextBox 273">
            <a:extLst>
              <a:ext uri="{FF2B5EF4-FFF2-40B4-BE49-F238E27FC236}">
                <a16:creationId xmlns:a16="http://schemas.microsoft.com/office/drawing/2014/main" id="{98DAB4BA-BDBE-0579-FCB6-3F9B1DF2BD21}"/>
              </a:ext>
            </a:extLst>
          </p:cNvPr>
          <p:cNvSpPr txBox="1"/>
          <p:nvPr userDrawn="1"/>
        </p:nvSpPr>
        <p:spPr>
          <a:xfrm>
            <a:off x="6097897" y="4216499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Done</a:t>
            </a:r>
          </a:p>
        </p:txBody>
      </p:sp>
      <p:sp>
        <p:nvSpPr>
          <p:cNvPr id="275" name="TextBox 274">
            <a:extLst>
              <a:ext uri="{FF2B5EF4-FFF2-40B4-BE49-F238E27FC236}">
                <a16:creationId xmlns:a16="http://schemas.microsoft.com/office/drawing/2014/main" id="{C0B8CD01-0212-784E-0A6B-F8E3CE7A6D1A}"/>
              </a:ext>
            </a:extLst>
          </p:cNvPr>
          <p:cNvSpPr txBox="1"/>
          <p:nvPr userDrawn="1"/>
        </p:nvSpPr>
        <p:spPr>
          <a:xfrm>
            <a:off x="6812495" y="5053521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First-</a:t>
            </a:r>
            <a:r>
              <a:rPr lang="en-US" sz="800" err="1">
                <a:solidFill>
                  <a:schemeClr val="bg1"/>
                </a:solidFill>
              </a:rPr>
              <a:t>onebox</a:t>
            </a:r>
            <a:endParaRPr lang="en-US" sz="800">
              <a:solidFill>
                <a:schemeClr val="bg1"/>
              </a:solidFill>
            </a:endParaRPr>
          </a:p>
        </p:txBody>
      </p:sp>
      <p:sp>
        <p:nvSpPr>
          <p:cNvPr id="276" name="TextBox 275">
            <a:extLst>
              <a:ext uri="{FF2B5EF4-FFF2-40B4-BE49-F238E27FC236}">
                <a16:creationId xmlns:a16="http://schemas.microsoft.com/office/drawing/2014/main" id="{158BD53F-8453-FDDA-D698-C7709ECC1A4E}"/>
              </a:ext>
            </a:extLst>
          </p:cNvPr>
          <p:cNvSpPr txBox="1"/>
          <p:nvPr userDrawn="1"/>
        </p:nvSpPr>
        <p:spPr>
          <a:xfrm>
            <a:off x="6097897" y="2580874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Background automation</a:t>
            </a:r>
          </a:p>
        </p:txBody>
      </p:sp>
      <p:sp>
        <p:nvSpPr>
          <p:cNvPr id="277" name="TextBox 276">
            <a:extLst>
              <a:ext uri="{FF2B5EF4-FFF2-40B4-BE49-F238E27FC236}">
                <a16:creationId xmlns:a16="http://schemas.microsoft.com/office/drawing/2014/main" id="{A3A53D12-F8A5-F410-A4F0-D87DEB119D04}"/>
              </a:ext>
            </a:extLst>
          </p:cNvPr>
          <p:cNvSpPr txBox="1"/>
          <p:nvPr userDrawn="1"/>
        </p:nvSpPr>
        <p:spPr>
          <a:xfrm>
            <a:off x="6812495" y="1753080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AI Enabled</a:t>
            </a:r>
          </a:p>
        </p:txBody>
      </p:sp>
      <p:sp>
        <p:nvSpPr>
          <p:cNvPr id="278" name="TextBox 277">
            <a:extLst>
              <a:ext uri="{FF2B5EF4-FFF2-40B4-BE49-F238E27FC236}">
                <a16:creationId xmlns:a16="http://schemas.microsoft.com/office/drawing/2014/main" id="{52F02695-8F17-CF81-C454-0F888EBD9629}"/>
              </a:ext>
            </a:extLst>
          </p:cNvPr>
          <p:cNvSpPr txBox="1"/>
          <p:nvPr userDrawn="1"/>
        </p:nvSpPr>
        <p:spPr>
          <a:xfrm>
            <a:off x="6812495" y="5877739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Label alt</a:t>
            </a:r>
          </a:p>
        </p:txBody>
      </p:sp>
      <p:sp>
        <p:nvSpPr>
          <p:cNvPr id="279" name="TextBox 278">
            <a:extLst>
              <a:ext uri="{FF2B5EF4-FFF2-40B4-BE49-F238E27FC236}">
                <a16:creationId xmlns:a16="http://schemas.microsoft.com/office/drawing/2014/main" id="{C118E91B-69F5-80E6-6D7B-B3EAC3136F7D}"/>
              </a:ext>
            </a:extLst>
          </p:cNvPr>
          <p:cNvSpPr txBox="1"/>
          <p:nvPr userDrawn="1"/>
        </p:nvSpPr>
        <p:spPr>
          <a:xfrm>
            <a:off x="8961986" y="3367961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Cost low</a:t>
            </a:r>
          </a:p>
        </p:txBody>
      </p:sp>
      <p:sp>
        <p:nvSpPr>
          <p:cNvPr id="280" name="TextBox 279">
            <a:extLst>
              <a:ext uri="{FF2B5EF4-FFF2-40B4-BE49-F238E27FC236}">
                <a16:creationId xmlns:a16="http://schemas.microsoft.com/office/drawing/2014/main" id="{44A5F0BB-1935-FD82-F3FC-B5C5C7DD03DC}"/>
              </a:ext>
            </a:extLst>
          </p:cNvPr>
          <p:cNvSpPr txBox="1"/>
          <p:nvPr userDrawn="1"/>
        </p:nvSpPr>
        <p:spPr>
          <a:xfrm>
            <a:off x="8961986" y="4216499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Editor</a:t>
            </a:r>
          </a:p>
        </p:txBody>
      </p:sp>
      <p:sp>
        <p:nvSpPr>
          <p:cNvPr id="282" name="TextBox 281">
            <a:extLst>
              <a:ext uri="{FF2B5EF4-FFF2-40B4-BE49-F238E27FC236}">
                <a16:creationId xmlns:a16="http://schemas.microsoft.com/office/drawing/2014/main" id="{0498D90F-351D-BDC6-8846-DEB644B5AE62}"/>
              </a:ext>
            </a:extLst>
          </p:cNvPr>
          <p:cNvSpPr txBox="1"/>
          <p:nvPr userDrawn="1"/>
        </p:nvSpPr>
        <p:spPr>
          <a:xfrm>
            <a:off x="9675196" y="5053521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Goals</a:t>
            </a:r>
          </a:p>
        </p:txBody>
      </p:sp>
      <p:sp>
        <p:nvSpPr>
          <p:cNvPr id="284" name="TextBox 283">
            <a:extLst>
              <a:ext uri="{FF2B5EF4-FFF2-40B4-BE49-F238E27FC236}">
                <a16:creationId xmlns:a16="http://schemas.microsoft.com/office/drawing/2014/main" id="{ACB35604-EBFA-7060-4052-584A4AC7DAED}"/>
              </a:ext>
            </a:extLst>
          </p:cNvPr>
          <p:cNvSpPr txBox="1"/>
          <p:nvPr userDrawn="1"/>
        </p:nvSpPr>
        <p:spPr>
          <a:xfrm>
            <a:off x="8961986" y="2580874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Business partner-up alt</a:t>
            </a:r>
          </a:p>
        </p:txBody>
      </p:sp>
      <p:sp>
        <p:nvSpPr>
          <p:cNvPr id="286" name="TextBox 285">
            <a:extLst>
              <a:ext uri="{FF2B5EF4-FFF2-40B4-BE49-F238E27FC236}">
                <a16:creationId xmlns:a16="http://schemas.microsoft.com/office/drawing/2014/main" id="{5D459304-CC3B-0764-7FD4-DABB218815B3}"/>
              </a:ext>
            </a:extLst>
          </p:cNvPr>
          <p:cNvSpPr txBox="1"/>
          <p:nvPr userDrawn="1"/>
        </p:nvSpPr>
        <p:spPr>
          <a:xfrm>
            <a:off x="9675196" y="1753080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App-3rd-party  2</a:t>
            </a:r>
          </a:p>
        </p:txBody>
      </p:sp>
      <p:sp>
        <p:nvSpPr>
          <p:cNvPr id="288" name="TextBox 287">
            <a:extLst>
              <a:ext uri="{FF2B5EF4-FFF2-40B4-BE49-F238E27FC236}">
                <a16:creationId xmlns:a16="http://schemas.microsoft.com/office/drawing/2014/main" id="{C2D276B4-D913-37E2-3D9D-D80834D820C3}"/>
              </a:ext>
            </a:extLst>
          </p:cNvPr>
          <p:cNvSpPr txBox="1"/>
          <p:nvPr userDrawn="1"/>
        </p:nvSpPr>
        <p:spPr>
          <a:xfrm>
            <a:off x="10390297" y="5877739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Link </a:t>
            </a:r>
          </a:p>
          <a:p>
            <a:pPr algn="ctr"/>
            <a:r>
              <a:rPr lang="en-US" sz="800">
                <a:solidFill>
                  <a:schemeClr val="bg1"/>
                </a:solidFill>
              </a:rPr>
              <a:t>special</a:t>
            </a:r>
          </a:p>
        </p:txBody>
      </p:sp>
      <p:sp>
        <p:nvSpPr>
          <p:cNvPr id="290" name="TextBox 289">
            <a:extLst>
              <a:ext uri="{FF2B5EF4-FFF2-40B4-BE49-F238E27FC236}">
                <a16:creationId xmlns:a16="http://schemas.microsoft.com/office/drawing/2014/main" id="{BE643265-B922-E8CE-B943-79A9A82A03F2}"/>
              </a:ext>
            </a:extLst>
          </p:cNvPr>
          <p:cNvSpPr txBox="1"/>
          <p:nvPr userDrawn="1"/>
        </p:nvSpPr>
        <p:spPr>
          <a:xfrm>
            <a:off x="2524915" y="3367961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Cloud download</a:t>
            </a:r>
          </a:p>
        </p:txBody>
      </p:sp>
      <p:sp>
        <p:nvSpPr>
          <p:cNvPr id="292" name="TextBox 291">
            <a:extLst>
              <a:ext uri="{FF2B5EF4-FFF2-40B4-BE49-F238E27FC236}">
                <a16:creationId xmlns:a16="http://schemas.microsoft.com/office/drawing/2014/main" id="{3C85818D-F52D-DB61-A30D-12F9AC12390D}"/>
              </a:ext>
            </a:extLst>
          </p:cNvPr>
          <p:cNvSpPr txBox="1"/>
          <p:nvPr userDrawn="1"/>
        </p:nvSpPr>
        <p:spPr>
          <a:xfrm>
            <a:off x="2524915" y="4216499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Crown</a:t>
            </a:r>
          </a:p>
        </p:txBody>
      </p:sp>
      <p:sp>
        <p:nvSpPr>
          <p:cNvPr id="294" name="TextBox 293">
            <a:extLst>
              <a:ext uri="{FF2B5EF4-FFF2-40B4-BE49-F238E27FC236}">
                <a16:creationId xmlns:a16="http://schemas.microsoft.com/office/drawing/2014/main" id="{B00766AC-0526-578E-A54F-1B805CFF3708}"/>
              </a:ext>
            </a:extLst>
          </p:cNvPr>
          <p:cNvSpPr txBox="1"/>
          <p:nvPr userDrawn="1"/>
        </p:nvSpPr>
        <p:spPr>
          <a:xfrm>
            <a:off x="3242084" y="5053521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First Emoji</a:t>
            </a:r>
          </a:p>
        </p:txBody>
      </p:sp>
      <p:sp>
        <p:nvSpPr>
          <p:cNvPr id="296" name="TextBox 295">
            <a:extLst>
              <a:ext uri="{FF2B5EF4-FFF2-40B4-BE49-F238E27FC236}">
                <a16:creationId xmlns:a16="http://schemas.microsoft.com/office/drawing/2014/main" id="{05694F91-B019-4C58-C258-8D755A9F6C28}"/>
              </a:ext>
            </a:extLst>
          </p:cNvPr>
          <p:cNvSpPr txBox="1"/>
          <p:nvPr userDrawn="1"/>
        </p:nvSpPr>
        <p:spPr>
          <a:xfrm>
            <a:off x="11102669" y="1753080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Assessment</a:t>
            </a:r>
          </a:p>
        </p:txBody>
      </p:sp>
      <p:sp>
        <p:nvSpPr>
          <p:cNvPr id="298" name="TextBox 297">
            <a:extLst>
              <a:ext uri="{FF2B5EF4-FFF2-40B4-BE49-F238E27FC236}">
                <a16:creationId xmlns:a16="http://schemas.microsoft.com/office/drawing/2014/main" id="{9BDA88BD-B5E8-B820-9FD6-88AED61725EC}"/>
              </a:ext>
            </a:extLst>
          </p:cNvPr>
          <p:cNvSpPr txBox="1"/>
          <p:nvPr userDrawn="1"/>
        </p:nvSpPr>
        <p:spPr>
          <a:xfrm>
            <a:off x="3242084" y="1753080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Abstract</a:t>
            </a:r>
          </a:p>
        </p:txBody>
      </p:sp>
      <p:sp>
        <p:nvSpPr>
          <p:cNvPr id="300" name="TextBox 299">
            <a:extLst>
              <a:ext uri="{FF2B5EF4-FFF2-40B4-BE49-F238E27FC236}">
                <a16:creationId xmlns:a16="http://schemas.microsoft.com/office/drawing/2014/main" id="{C77D6F56-D9D7-CADE-39EF-F4277DFD52D4}"/>
              </a:ext>
            </a:extLst>
          </p:cNvPr>
          <p:cNvSpPr txBox="1"/>
          <p:nvPr userDrawn="1"/>
        </p:nvSpPr>
        <p:spPr>
          <a:xfrm>
            <a:off x="3242084" y="5877739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Information</a:t>
            </a:r>
          </a:p>
        </p:txBody>
      </p:sp>
      <p:sp>
        <p:nvSpPr>
          <p:cNvPr id="302" name="TextBox 301">
            <a:extLst>
              <a:ext uri="{FF2B5EF4-FFF2-40B4-BE49-F238E27FC236}">
                <a16:creationId xmlns:a16="http://schemas.microsoft.com/office/drawing/2014/main" id="{EFBFF1AD-EBA6-2314-C777-44045CCAB2ED}"/>
              </a:ext>
            </a:extLst>
          </p:cNvPr>
          <p:cNvSpPr txBox="1"/>
          <p:nvPr userDrawn="1"/>
        </p:nvSpPr>
        <p:spPr>
          <a:xfrm>
            <a:off x="3933097" y="3367961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Cloud </a:t>
            </a:r>
          </a:p>
          <a:p>
            <a:pPr algn="ctr"/>
            <a:r>
              <a:rPr lang="en-US" sz="800">
                <a:solidFill>
                  <a:schemeClr val="bg1"/>
                </a:solidFill>
              </a:rPr>
              <a:t>upload</a:t>
            </a:r>
          </a:p>
        </p:txBody>
      </p:sp>
      <p:sp>
        <p:nvSpPr>
          <p:cNvPr id="304" name="TextBox 303">
            <a:extLst>
              <a:ext uri="{FF2B5EF4-FFF2-40B4-BE49-F238E27FC236}">
                <a16:creationId xmlns:a16="http://schemas.microsoft.com/office/drawing/2014/main" id="{BEC2D515-E8A7-E3A6-6C08-5B7463146F26}"/>
              </a:ext>
            </a:extLst>
          </p:cNvPr>
          <p:cNvSpPr txBox="1"/>
          <p:nvPr userDrawn="1"/>
        </p:nvSpPr>
        <p:spPr>
          <a:xfrm>
            <a:off x="3933097" y="4216499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Decrease</a:t>
            </a:r>
          </a:p>
        </p:txBody>
      </p:sp>
      <p:sp>
        <p:nvSpPr>
          <p:cNvPr id="306" name="TextBox 305">
            <a:extLst>
              <a:ext uri="{FF2B5EF4-FFF2-40B4-BE49-F238E27FC236}">
                <a16:creationId xmlns:a16="http://schemas.microsoft.com/office/drawing/2014/main" id="{ED1261B6-739A-A1CB-7212-05742858055E}"/>
              </a:ext>
            </a:extLst>
          </p:cNvPr>
          <p:cNvSpPr txBox="1"/>
          <p:nvPr userDrawn="1"/>
        </p:nvSpPr>
        <p:spPr>
          <a:xfrm>
            <a:off x="4668705" y="5053521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First-like</a:t>
            </a:r>
          </a:p>
        </p:txBody>
      </p:sp>
      <p:sp>
        <p:nvSpPr>
          <p:cNvPr id="308" name="TextBox 307">
            <a:extLst>
              <a:ext uri="{FF2B5EF4-FFF2-40B4-BE49-F238E27FC236}">
                <a16:creationId xmlns:a16="http://schemas.microsoft.com/office/drawing/2014/main" id="{01FE2CA3-6A62-F205-DF82-E9B082B70AF4}"/>
              </a:ext>
            </a:extLst>
          </p:cNvPr>
          <p:cNvSpPr txBox="1"/>
          <p:nvPr userDrawn="1"/>
        </p:nvSpPr>
        <p:spPr>
          <a:xfrm>
            <a:off x="3933097" y="2580874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Autobiographer</a:t>
            </a:r>
          </a:p>
        </p:txBody>
      </p:sp>
      <p:sp>
        <p:nvSpPr>
          <p:cNvPr id="310" name="TextBox 309">
            <a:extLst>
              <a:ext uri="{FF2B5EF4-FFF2-40B4-BE49-F238E27FC236}">
                <a16:creationId xmlns:a16="http://schemas.microsoft.com/office/drawing/2014/main" id="{68BE8130-FCC9-163D-D362-5655FF183E94}"/>
              </a:ext>
            </a:extLst>
          </p:cNvPr>
          <p:cNvSpPr txBox="1"/>
          <p:nvPr userDrawn="1"/>
        </p:nvSpPr>
        <p:spPr>
          <a:xfrm>
            <a:off x="4668705" y="1753080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Advanced </a:t>
            </a:r>
          </a:p>
          <a:p>
            <a:pPr algn="ctr"/>
            <a:r>
              <a:rPr lang="en-US" sz="800">
                <a:solidFill>
                  <a:schemeClr val="bg1"/>
                </a:solidFill>
              </a:rPr>
              <a:t>OCR</a:t>
            </a:r>
          </a:p>
        </p:txBody>
      </p:sp>
      <p:sp>
        <p:nvSpPr>
          <p:cNvPr id="312" name="TextBox 311">
            <a:extLst>
              <a:ext uri="{FF2B5EF4-FFF2-40B4-BE49-F238E27FC236}">
                <a16:creationId xmlns:a16="http://schemas.microsoft.com/office/drawing/2014/main" id="{C27F963E-2D6C-1A7F-5D1B-6CEC7E4DEB09}"/>
              </a:ext>
            </a:extLst>
          </p:cNvPr>
          <p:cNvSpPr txBox="1"/>
          <p:nvPr userDrawn="1"/>
        </p:nvSpPr>
        <p:spPr>
          <a:xfrm>
            <a:off x="4668705" y="5877739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Institutionalize</a:t>
            </a:r>
          </a:p>
        </p:txBody>
      </p:sp>
      <p:sp>
        <p:nvSpPr>
          <p:cNvPr id="314" name="TextBox 313">
            <a:extLst>
              <a:ext uri="{FF2B5EF4-FFF2-40B4-BE49-F238E27FC236}">
                <a16:creationId xmlns:a16="http://schemas.microsoft.com/office/drawing/2014/main" id="{F4A22F47-23A0-5D55-52F4-015E0DF5E2BF}"/>
              </a:ext>
            </a:extLst>
          </p:cNvPr>
          <p:cNvSpPr txBox="1"/>
          <p:nvPr userDrawn="1"/>
        </p:nvSpPr>
        <p:spPr>
          <a:xfrm>
            <a:off x="3242084" y="3367961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Cloud </a:t>
            </a:r>
          </a:p>
          <a:p>
            <a:pPr algn="ctr"/>
            <a:r>
              <a:rPr lang="en-US" sz="800">
                <a:solidFill>
                  <a:schemeClr val="bg1"/>
                </a:solidFill>
              </a:rPr>
              <a:t>secure</a:t>
            </a:r>
          </a:p>
        </p:txBody>
      </p:sp>
      <p:sp>
        <p:nvSpPr>
          <p:cNvPr id="316" name="TextBox 315">
            <a:extLst>
              <a:ext uri="{FF2B5EF4-FFF2-40B4-BE49-F238E27FC236}">
                <a16:creationId xmlns:a16="http://schemas.microsoft.com/office/drawing/2014/main" id="{A04FAA13-6E82-D5E9-2BCB-982E0621E7EE}"/>
              </a:ext>
            </a:extLst>
          </p:cNvPr>
          <p:cNvSpPr txBox="1"/>
          <p:nvPr userDrawn="1"/>
        </p:nvSpPr>
        <p:spPr>
          <a:xfrm>
            <a:off x="3242084" y="4216499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Cultural acceptance</a:t>
            </a:r>
          </a:p>
        </p:txBody>
      </p:sp>
      <p:sp>
        <p:nvSpPr>
          <p:cNvPr id="318" name="TextBox 317">
            <a:extLst>
              <a:ext uri="{FF2B5EF4-FFF2-40B4-BE49-F238E27FC236}">
                <a16:creationId xmlns:a16="http://schemas.microsoft.com/office/drawing/2014/main" id="{ACD15EFF-E844-6E7A-1B3F-A00A03AE3FAD}"/>
              </a:ext>
            </a:extLst>
          </p:cNvPr>
          <p:cNvSpPr txBox="1"/>
          <p:nvPr userDrawn="1"/>
        </p:nvSpPr>
        <p:spPr>
          <a:xfrm>
            <a:off x="3933097" y="5053521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First Flag</a:t>
            </a:r>
          </a:p>
        </p:txBody>
      </p:sp>
      <p:sp>
        <p:nvSpPr>
          <p:cNvPr id="320" name="TextBox 319">
            <a:extLst>
              <a:ext uri="{FF2B5EF4-FFF2-40B4-BE49-F238E27FC236}">
                <a16:creationId xmlns:a16="http://schemas.microsoft.com/office/drawing/2014/main" id="{776AD2CE-7FFA-A39F-CD46-624D139C1B5B}"/>
              </a:ext>
            </a:extLst>
          </p:cNvPr>
          <p:cNvSpPr txBox="1"/>
          <p:nvPr userDrawn="1"/>
        </p:nvSpPr>
        <p:spPr>
          <a:xfrm>
            <a:off x="3242084" y="2580874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Atom</a:t>
            </a:r>
          </a:p>
        </p:txBody>
      </p:sp>
      <p:sp>
        <p:nvSpPr>
          <p:cNvPr id="322" name="TextBox 321">
            <a:extLst>
              <a:ext uri="{FF2B5EF4-FFF2-40B4-BE49-F238E27FC236}">
                <a16:creationId xmlns:a16="http://schemas.microsoft.com/office/drawing/2014/main" id="{56F39966-662B-4A5D-8DC5-ABA01F25716E}"/>
              </a:ext>
            </a:extLst>
          </p:cNvPr>
          <p:cNvSpPr txBox="1"/>
          <p:nvPr userDrawn="1"/>
        </p:nvSpPr>
        <p:spPr>
          <a:xfrm>
            <a:off x="3933097" y="1753080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Add</a:t>
            </a:r>
          </a:p>
        </p:txBody>
      </p:sp>
      <p:sp>
        <p:nvSpPr>
          <p:cNvPr id="324" name="TextBox 323">
            <a:extLst>
              <a:ext uri="{FF2B5EF4-FFF2-40B4-BE49-F238E27FC236}">
                <a16:creationId xmlns:a16="http://schemas.microsoft.com/office/drawing/2014/main" id="{A3778A68-C6B0-31DD-FA93-515000D5C573}"/>
              </a:ext>
            </a:extLst>
          </p:cNvPr>
          <p:cNvSpPr txBox="1"/>
          <p:nvPr userDrawn="1"/>
        </p:nvSpPr>
        <p:spPr>
          <a:xfrm>
            <a:off x="3933097" y="5877739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Input</a:t>
            </a:r>
          </a:p>
        </p:txBody>
      </p:sp>
      <p:sp>
        <p:nvSpPr>
          <p:cNvPr id="326" name="TextBox 325">
            <a:extLst>
              <a:ext uri="{FF2B5EF4-FFF2-40B4-BE49-F238E27FC236}">
                <a16:creationId xmlns:a16="http://schemas.microsoft.com/office/drawing/2014/main" id="{A1499EE6-5ECD-08C7-B506-849C2622811F}"/>
              </a:ext>
            </a:extLst>
          </p:cNvPr>
          <p:cNvSpPr txBox="1"/>
          <p:nvPr userDrawn="1"/>
        </p:nvSpPr>
        <p:spPr>
          <a:xfrm>
            <a:off x="6812495" y="3367961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Contact </a:t>
            </a:r>
          </a:p>
          <a:p>
            <a:pPr algn="ctr"/>
            <a:r>
              <a:rPr lang="en-US" sz="800">
                <a:solidFill>
                  <a:schemeClr val="bg1"/>
                </a:solidFill>
              </a:rPr>
              <a:t>email alt</a:t>
            </a:r>
          </a:p>
        </p:txBody>
      </p:sp>
      <p:sp>
        <p:nvSpPr>
          <p:cNvPr id="328" name="TextBox 327">
            <a:extLst>
              <a:ext uri="{FF2B5EF4-FFF2-40B4-BE49-F238E27FC236}">
                <a16:creationId xmlns:a16="http://schemas.microsoft.com/office/drawing/2014/main" id="{375067AB-B98F-6416-FAB5-FCA0543362FC}"/>
              </a:ext>
            </a:extLst>
          </p:cNvPr>
          <p:cNvSpPr txBox="1"/>
          <p:nvPr userDrawn="1"/>
        </p:nvSpPr>
        <p:spPr>
          <a:xfrm>
            <a:off x="6812495" y="4216499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Ease </a:t>
            </a:r>
          </a:p>
          <a:p>
            <a:pPr algn="ctr"/>
            <a:r>
              <a:rPr lang="en-US" sz="800">
                <a:solidFill>
                  <a:schemeClr val="bg1"/>
                </a:solidFill>
              </a:rPr>
              <a:t>of use</a:t>
            </a:r>
          </a:p>
        </p:txBody>
      </p:sp>
      <p:sp>
        <p:nvSpPr>
          <p:cNvPr id="330" name="TextBox 329">
            <a:extLst>
              <a:ext uri="{FF2B5EF4-FFF2-40B4-BE49-F238E27FC236}">
                <a16:creationId xmlns:a16="http://schemas.microsoft.com/office/drawing/2014/main" id="{15AD08BE-171C-6632-0A47-A2B9C0AAE205}"/>
              </a:ext>
            </a:extLst>
          </p:cNvPr>
          <p:cNvSpPr txBox="1"/>
          <p:nvPr userDrawn="1"/>
        </p:nvSpPr>
        <p:spPr>
          <a:xfrm>
            <a:off x="7527090" y="5053521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First-quote</a:t>
            </a:r>
          </a:p>
        </p:txBody>
      </p:sp>
      <p:sp>
        <p:nvSpPr>
          <p:cNvPr id="332" name="TextBox 331">
            <a:extLst>
              <a:ext uri="{FF2B5EF4-FFF2-40B4-BE49-F238E27FC236}">
                <a16:creationId xmlns:a16="http://schemas.microsoft.com/office/drawing/2014/main" id="{8D972B03-8F1D-14AF-8C53-5430E78A3DA6}"/>
              </a:ext>
            </a:extLst>
          </p:cNvPr>
          <p:cNvSpPr txBox="1"/>
          <p:nvPr userDrawn="1"/>
        </p:nvSpPr>
        <p:spPr>
          <a:xfrm>
            <a:off x="6812495" y="2580874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Big scale</a:t>
            </a:r>
          </a:p>
        </p:txBody>
      </p:sp>
      <p:sp>
        <p:nvSpPr>
          <p:cNvPr id="334" name="TextBox 333">
            <a:extLst>
              <a:ext uri="{FF2B5EF4-FFF2-40B4-BE49-F238E27FC236}">
                <a16:creationId xmlns:a16="http://schemas.microsoft.com/office/drawing/2014/main" id="{C20D3790-D6EA-2458-8FF6-4402C26E9057}"/>
              </a:ext>
            </a:extLst>
          </p:cNvPr>
          <p:cNvSpPr txBox="1"/>
          <p:nvPr userDrawn="1"/>
        </p:nvSpPr>
        <p:spPr>
          <a:xfrm>
            <a:off x="7527090" y="1753080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Alert </a:t>
            </a:r>
          </a:p>
          <a:p>
            <a:pPr algn="ctr"/>
            <a:r>
              <a:rPr lang="en-US" sz="800">
                <a:solidFill>
                  <a:schemeClr val="bg1"/>
                </a:solidFill>
              </a:rPr>
              <a:t>Alarm</a:t>
            </a:r>
          </a:p>
        </p:txBody>
      </p:sp>
      <p:sp>
        <p:nvSpPr>
          <p:cNvPr id="336" name="TextBox 335">
            <a:extLst>
              <a:ext uri="{FF2B5EF4-FFF2-40B4-BE49-F238E27FC236}">
                <a16:creationId xmlns:a16="http://schemas.microsoft.com/office/drawing/2014/main" id="{D26DED60-4B52-580B-1965-1A58133D5661}"/>
              </a:ext>
            </a:extLst>
          </p:cNvPr>
          <p:cNvSpPr txBox="1"/>
          <p:nvPr userDrawn="1"/>
        </p:nvSpPr>
        <p:spPr>
          <a:xfrm>
            <a:off x="7527090" y="5877739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Leader</a:t>
            </a:r>
          </a:p>
        </p:txBody>
      </p:sp>
      <p:sp>
        <p:nvSpPr>
          <p:cNvPr id="338" name="TextBox 337">
            <a:extLst>
              <a:ext uri="{FF2B5EF4-FFF2-40B4-BE49-F238E27FC236}">
                <a16:creationId xmlns:a16="http://schemas.microsoft.com/office/drawing/2014/main" id="{BE6ED4DE-5032-922A-97E3-625744FBB9C0}"/>
              </a:ext>
            </a:extLst>
          </p:cNvPr>
          <p:cNvSpPr txBox="1"/>
          <p:nvPr userDrawn="1"/>
        </p:nvSpPr>
        <p:spPr>
          <a:xfrm>
            <a:off x="8241688" y="3367961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Cost high</a:t>
            </a:r>
          </a:p>
        </p:txBody>
      </p:sp>
      <p:sp>
        <p:nvSpPr>
          <p:cNvPr id="340" name="TextBox 339">
            <a:extLst>
              <a:ext uri="{FF2B5EF4-FFF2-40B4-BE49-F238E27FC236}">
                <a16:creationId xmlns:a16="http://schemas.microsoft.com/office/drawing/2014/main" id="{BB979BD4-DBCB-D2EE-975F-018BC2BBBA90}"/>
              </a:ext>
            </a:extLst>
          </p:cNvPr>
          <p:cNvSpPr txBox="1"/>
          <p:nvPr userDrawn="1"/>
        </p:nvSpPr>
        <p:spPr>
          <a:xfrm>
            <a:off x="8241688" y="4216499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Edit</a:t>
            </a:r>
          </a:p>
        </p:txBody>
      </p:sp>
      <p:sp>
        <p:nvSpPr>
          <p:cNvPr id="342" name="TextBox 341">
            <a:extLst>
              <a:ext uri="{FF2B5EF4-FFF2-40B4-BE49-F238E27FC236}">
                <a16:creationId xmlns:a16="http://schemas.microsoft.com/office/drawing/2014/main" id="{75355D23-1EB5-FCA8-2C91-C280416A96D0}"/>
              </a:ext>
            </a:extLst>
          </p:cNvPr>
          <p:cNvSpPr txBox="1"/>
          <p:nvPr userDrawn="1"/>
        </p:nvSpPr>
        <p:spPr>
          <a:xfrm>
            <a:off x="8961986" y="5053521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Flexibility</a:t>
            </a:r>
          </a:p>
        </p:txBody>
      </p:sp>
      <p:sp>
        <p:nvSpPr>
          <p:cNvPr id="344" name="TextBox 343">
            <a:extLst>
              <a:ext uri="{FF2B5EF4-FFF2-40B4-BE49-F238E27FC236}">
                <a16:creationId xmlns:a16="http://schemas.microsoft.com/office/drawing/2014/main" id="{5230D5DA-5EA4-BE48-EBAF-DBFB985B30CF}"/>
              </a:ext>
            </a:extLst>
          </p:cNvPr>
          <p:cNvSpPr txBox="1"/>
          <p:nvPr userDrawn="1"/>
        </p:nvSpPr>
        <p:spPr>
          <a:xfrm>
            <a:off x="8241688" y="2580874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Business partner-up</a:t>
            </a:r>
          </a:p>
        </p:txBody>
      </p:sp>
      <p:sp>
        <p:nvSpPr>
          <p:cNvPr id="346" name="TextBox 345">
            <a:extLst>
              <a:ext uri="{FF2B5EF4-FFF2-40B4-BE49-F238E27FC236}">
                <a16:creationId xmlns:a16="http://schemas.microsoft.com/office/drawing/2014/main" id="{FBA68A94-F96B-4D28-6875-DA92020F9FB3}"/>
              </a:ext>
            </a:extLst>
          </p:cNvPr>
          <p:cNvSpPr txBox="1"/>
          <p:nvPr userDrawn="1"/>
        </p:nvSpPr>
        <p:spPr>
          <a:xfrm>
            <a:off x="8961986" y="1753080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App-3rd-party</a:t>
            </a:r>
          </a:p>
        </p:txBody>
      </p:sp>
      <p:sp>
        <p:nvSpPr>
          <p:cNvPr id="348" name="TextBox 347">
            <a:extLst>
              <a:ext uri="{FF2B5EF4-FFF2-40B4-BE49-F238E27FC236}">
                <a16:creationId xmlns:a16="http://schemas.microsoft.com/office/drawing/2014/main" id="{146C498C-E6CD-B894-8658-62223CA33B3C}"/>
              </a:ext>
            </a:extLst>
          </p:cNvPr>
          <p:cNvSpPr txBox="1"/>
          <p:nvPr userDrawn="1"/>
        </p:nvSpPr>
        <p:spPr>
          <a:xfrm>
            <a:off x="9675196" y="5877739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Link alt</a:t>
            </a:r>
          </a:p>
        </p:txBody>
      </p:sp>
      <p:sp>
        <p:nvSpPr>
          <p:cNvPr id="350" name="TextBox 349">
            <a:extLst>
              <a:ext uri="{FF2B5EF4-FFF2-40B4-BE49-F238E27FC236}">
                <a16:creationId xmlns:a16="http://schemas.microsoft.com/office/drawing/2014/main" id="{51E12F41-3C69-1428-9984-4BD276314ADE}"/>
              </a:ext>
            </a:extLst>
          </p:cNvPr>
          <p:cNvSpPr txBox="1"/>
          <p:nvPr userDrawn="1"/>
        </p:nvSpPr>
        <p:spPr>
          <a:xfrm>
            <a:off x="7527090" y="3367961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Corporation</a:t>
            </a:r>
          </a:p>
        </p:txBody>
      </p:sp>
      <p:sp>
        <p:nvSpPr>
          <p:cNvPr id="352" name="TextBox 351">
            <a:extLst>
              <a:ext uri="{FF2B5EF4-FFF2-40B4-BE49-F238E27FC236}">
                <a16:creationId xmlns:a16="http://schemas.microsoft.com/office/drawing/2014/main" id="{937A14ED-77C7-A851-891D-6CC4DE43E627}"/>
              </a:ext>
            </a:extLst>
          </p:cNvPr>
          <p:cNvSpPr txBox="1"/>
          <p:nvPr userDrawn="1"/>
        </p:nvSpPr>
        <p:spPr>
          <a:xfrm>
            <a:off x="7527090" y="4216499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Ecosystem</a:t>
            </a:r>
          </a:p>
        </p:txBody>
      </p:sp>
      <p:sp>
        <p:nvSpPr>
          <p:cNvPr id="354" name="TextBox 353">
            <a:extLst>
              <a:ext uri="{FF2B5EF4-FFF2-40B4-BE49-F238E27FC236}">
                <a16:creationId xmlns:a16="http://schemas.microsoft.com/office/drawing/2014/main" id="{E3BD14F1-8130-CFB1-A80F-ACB08E03EC52}"/>
              </a:ext>
            </a:extLst>
          </p:cNvPr>
          <p:cNvSpPr txBox="1"/>
          <p:nvPr userDrawn="1"/>
        </p:nvSpPr>
        <p:spPr>
          <a:xfrm>
            <a:off x="8241688" y="5053521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First-reply-</a:t>
            </a:r>
          </a:p>
          <a:p>
            <a:pPr algn="ctr"/>
            <a:r>
              <a:rPr lang="en-US" sz="800">
                <a:solidFill>
                  <a:schemeClr val="bg1"/>
                </a:solidFill>
              </a:rPr>
              <a:t>by-email</a:t>
            </a:r>
          </a:p>
        </p:txBody>
      </p:sp>
      <p:sp>
        <p:nvSpPr>
          <p:cNvPr id="356" name="TextBox 355">
            <a:extLst>
              <a:ext uri="{FF2B5EF4-FFF2-40B4-BE49-F238E27FC236}">
                <a16:creationId xmlns:a16="http://schemas.microsoft.com/office/drawing/2014/main" id="{BDC62FD9-97DC-F514-446D-24E74DA60D44}"/>
              </a:ext>
            </a:extLst>
          </p:cNvPr>
          <p:cNvSpPr txBox="1"/>
          <p:nvPr userDrawn="1"/>
        </p:nvSpPr>
        <p:spPr>
          <a:xfrm>
            <a:off x="7527090" y="2580874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Bookmark</a:t>
            </a:r>
          </a:p>
        </p:txBody>
      </p:sp>
      <p:sp>
        <p:nvSpPr>
          <p:cNvPr id="358" name="TextBox 357">
            <a:extLst>
              <a:ext uri="{FF2B5EF4-FFF2-40B4-BE49-F238E27FC236}">
                <a16:creationId xmlns:a16="http://schemas.microsoft.com/office/drawing/2014/main" id="{F1A05E28-FF0D-ABCE-55B4-7E7CBEFECD02}"/>
              </a:ext>
            </a:extLst>
          </p:cNvPr>
          <p:cNvSpPr txBox="1"/>
          <p:nvPr userDrawn="1"/>
        </p:nvSpPr>
        <p:spPr>
          <a:xfrm>
            <a:off x="8241688" y="1753080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Anniversary</a:t>
            </a:r>
          </a:p>
        </p:txBody>
      </p:sp>
      <p:sp>
        <p:nvSpPr>
          <p:cNvPr id="360" name="TextBox 359">
            <a:extLst>
              <a:ext uri="{FF2B5EF4-FFF2-40B4-BE49-F238E27FC236}">
                <a16:creationId xmlns:a16="http://schemas.microsoft.com/office/drawing/2014/main" id="{D36BFA17-5794-84D9-4D33-CEEF25859DAE}"/>
              </a:ext>
            </a:extLst>
          </p:cNvPr>
          <p:cNvSpPr txBox="1"/>
          <p:nvPr userDrawn="1"/>
        </p:nvSpPr>
        <p:spPr>
          <a:xfrm>
            <a:off x="8961986" y="5877739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Link</a:t>
            </a:r>
          </a:p>
        </p:txBody>
      </p:sp>
      <p:sp>
        <p:nvSpPr>
          <p:cNvPr id="362" name="TextBox 361">
            <a:extLst>
              <a:ext uri="{FF2B5EF4-FFF2-40B4-BE49-F238E27FC236}">
                <a16:creationId xmlns:a16="http://schemas.microsoft.com/office/drawing/2014/main" id="{F5B80FE1-5560-4BF4-FEFE-6FC9D5B62F95}"/>
              </a:ext>
            </a:extLst>
          </p:cNvPr>
          <p:cNvSpPr txBox="1"/>
          <p:nvPr userDrawn="1"/>
        </p:nvSpPr>
        <p:spPr>
          <a:xfrm>
            <a:off x="9675196" y="3367961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Course-advanced</a:t>
            </a:r>
          </a:p>
        </p:txBody>
      </p:sp>
      <p:sp>
        <p:nvSpPr>
          <p:cNvPr id="364" name="TextBox 363">
            <a:extLst>
              <a:ext uri="{FF2B5EF4-FFF2-40B4-BE49-F238E27FC236}">
                <a16:creationId xmlns:a16="http://schemas.microsoft.com/office/drawing/2014/main" id="{DE5F57E1-CBD0-1FC9-3B7B-B69B3004DBB5}"/>
              </a:ext>
            </a:extLst>
          </p:cNvPr>
          <p:cNvSpPr txBox="1"/>
          <p:nvPr userDrawn="1"/>
        </p:nvSpPr>
        <p:spPr>
          <a:xfrm>
            <a:off x="10390297" y="4216499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Enterprise competency</a:t>
            </a:r>
          </a:p>
        </p:txBody>
      </p:sp>
      <p:sp>
        <p:nvSpPr>
          <p:cNvPr id="366" name="TextBox 365">
            <a:extLst>
              <a:ext uri="{FF2B5EF4-FFF2-40B4-BE49-F238E27FC236}">
                <a16:creationId xmlns:a16="http://schemas.microsoft.com/office/drawing/2014/main" id="{D74F3879-9D39-5844-41D3-7214FBFC3B6F}"/>
              </a:ext>
            </a:extLst>
          </p:cNvPr>
          <p:cNvSpPr txBox="1"/>
          <p:nvPr userDrawn="1"/>
        </p:nvSpPr>
        <p:spPr>
          <a:xfrm>
            <a:off x="10390297" y="5053521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Group </a:t>
            </a:r>
          </a:p>
          <a:p>
            <a:pPr algn="ctr"/>
            <a:r>
              <a:rPr lang="en-US" sz="800">
                <a:solidFill>
                  <a:schemeClr val="bg1"/>
                </a:solidFill>
              </a:rPr>
              <a:t>of users</a:t>
            </a:r>
          </a:p>
        </p:txBody>
      </p:sp>
      <p:sp>
        <p:nvSpPr>
          <p:cNvPr id="368" name="TextBox 367">
            <a:extLst>
              <a:ext uri="{FF2B5EF4-FFF2-40B4-BE49-F238E27FC236}">
                <a16:creationId xmlns:a16="http://schemas.microsoft.com/office/drawing/2014/main" id="{FDF2D512-0953-BB10-FA7F-278B577329DD}"/>
              </a:ext>
            </a:extLst>
          </p:cNvPr>
          <p:cNvSpPr txBox="1"/>
          <p:nvPr userDrawn="1"/>
        </p:nvSpPr>
        <p:spPr>
          <a:xfrm>
            <a:off x="9675196" y="2580874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Business partner alt 2</a:t>
            </a:r>
          </a:p>
        </p:txBody>
      </p:sp>
      <p:sp>
        <p:nvSpPr>
          <p:cNvPr id="370" name="TextBox 369">
            <a:extLst>
              <a:ext uri="{FF2B5EF4-FFF2-40B4-BE49-F238E27FC236}">
                <a16:creationId xmlns:a16="http://schemas.microsoft.com/office/drawing/2014/main" id="{D3721530-861A-4B4B-EA5C-FCA7059EF928}"/>
              </a:ext>
            </a:extLst>
          </p:cNvPr>
          <p:cNvSpPr txBox="1"/>
          <p:nvPr userDrawn="1"/>
        </p:nvSpPr>
        <p:spPr>
          <a:xfrm>
            <a:off x="10390297" y="1753080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App-3rd-party  3</a:t>
            </a:r>
          </a:p>
        </p:txBody>
      </p:sp>
      <p:sp>
        <p:nvSpPr>
          <p:cNvPr id="372" name="TextBox 371">
            <a:extLst>
              <a:ext uri="{FF2B5EF4-FFF2-40B4-BE49-F238E27FC236}">
                <a16:creationId xmlns:a16="http://schemas.microsoft.com/office/drawing/2014/main" id="{155E2221-D843-12DA-196D-6BF15798C8EB}"/>
              </a:ext>
            </a:extLst>
          </p:cNvPr>
          <p:cNvSpPr txBox="1"/>
          <p:nvPr userDrawn="1"/>
        </p:nvSpPr>
        <p:spPr>
          <a:xfrm>
            <a:off x="8241688" y="5871746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Light bulb</a:t>
            </a:r>
          </a:p>
        </p:txBody>
      </p:sp>
      <p:sp>
        <p:nvSpPr>
          <p:cNvPr id="374" name="TextBox 373">
            <a:extLst>
              <a:ext uri="{FF2B5EF4-FFF2-40B4-BE49-F238E27FC236}">
                <a16:creationId xmlns:a16="http://schemas.microsoft.com/office/drawing/2014/main" id="{31142DD1-CDA3-6FA6-588A-E28CA9BFEE25}"/>
              </a:ext>
            </a:extLst>
          </p:cNvPr>
          <p:cNvSpPr txBox="1"/>
          <p:nvPr userDrawn="1"/>
        </p:nvSpPr>
        <p:spPr>
          <a:xfrm>
            <a:off x="9675196" y="4216499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Emoji</a:t>
            </a:r>
          </a:p>
        </p:txBody>
      </p:sp>
      <p:sp>
        <p:nvSpPr>
          <p:cNvPr id="376" name="TextBox 375">
            <a:extLst>
              <a:ext uri="{FF2B5EF4-FFF2-40B4-BE49-F238E27FC236}">
                <a16:creationId xmlns:a16="http://schemas.microsoft.com/office/drawing/2014/main" id="{1B1113EB-8E86-3A47-1F43-AD6AD22B584E}"/>
              </a:ext>
            </a:extLst>
          </p:cNvPr>
          <p:cNvSpPr txBox="1"/>
          <p:nvPr userDrawn="1"/>
        </p:nvSpPr>
        <p:spPr>
          <a:xfrm>
            <a:off x="11102669" y="5871457"/>
            <a:ext cx="709821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Link </a:t>
            </a:r>
          </a:p>
          <a:p>
            <a:pPr algn="ctr"/>
            <a:r>
              <a:rPr lang="en-US" sz="800">
                <a:solidFill>
                  <a:schemeClr val="bg1"/>
                </a:solidFill>
              </a:rPr>
              <a:t>special alt</a:t>
            </a:r>
          </a:p>
        </p:txBody>
      </p:sp>
    </p:spTree>
    <p:extLst>
      <p:ext uri="{BB962C8B-B14F-4D97-AF65-F5344CB8AC3E}">
        <p14:creationId xmlns:p14="http://schemas.microsoft.com/office/powerpoint/2010/main" val="151041212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Icon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06F8458-66E1-4B4A-BC40-DD2CDA42E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59" name="Rectangle 158">
            <a:extLst>
              <a:ext uri="{FF2B5EF4-FFF2-40B4-BE49-F238E27FC236}">
                <a16:creationId xmlns:a16="http://schemas.microsoft.com/office/drawing/2014/main" id="{3A573725-B8F2-5168-A0FE-B85B7D05D19B}"/>
              </a:ext>
            </a:extLst>
          </p:cNvPr>
          <p:cNvSpPr/>
          <p:nvPr userDrawn="1"/>
        </p:nvSpPr>
        <p:spPr>
          <a:xfrm>
            <a:off x="1" y="1143001"/>
            <a:ext cx="12192000" cy="5671457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endParaRPr lang="en-US" sz="1400" b="0" i="0" err="1">
              <a:latin typeface="Arial"/>
              <a:cs typeface="Arial"/>
            </a:endParaRP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BE8318D2-78D6-ECBA-3731-2DF4015A71CF}"/>
              </a:ext>
            </a:extLst>
          </p:cNvPr>
          <p:cNvSpPr txBox="1"/>
          <p:nvPr userDrawn="1"/>
        </p:nvSpPr>
        <p:spPr>
          <a:xfrm>
            <a:off x="11102669" y="3402693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RPA </a:t>
            </a:r>
          </a:p>
          <a:p>
            <a:pPr algn="ctr"/>
            <a:r>
              <a:rPr lang="en-US" sz="800">
                <a:solidFill>
                  <a:schemeClr val="bg1"/>
                </a:solidFill>
              </a:rPr>
              <a:t>champion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82583BA5-355C-373E-13D9-2A58A1D20197}"/>
              </a:ext>
            </a:extLst>
          </p:cNvPr>
          <p:cNvSpPr txBox="1"/>
          <p:nvPr userDrawn="1"/>
        </p:nvSpPr>
        <p:spPr>
          <a:xfrm>
            <a:off x="388014" y="3402693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Question and answer</a:t>
            </a: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D21D1C18-49D3-87DE-9C01-00585F46FBF9}"/>
              </a:ext>
            </a:extLst>
          </p:cNvPr>
          <p:cNvSpPr txBox="1"/>
          <p:nvPr userDrawn="1"/>
        </p:nvSpPr>
        <p:spPr>
          <a:xfrm>
            <a:off x="1102324" y="3402693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Question and answer 2</a:t>
            </a: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31955317-8672-A7C9-604F-F7FAA104431D}"/>
              </a:ext>
            </a:extLst>
          </p:cNvPr>
          <p:cNvSpPr txBox="1"/>
          <p:nvPr userDrawn="1"/>
        </p:nvSpPr>
        <p:spPr>
          <a:xfrm>
            <a:off x="1816634" y="3402693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Ramp up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976666FA-D9D3-FBE7-7B37-54E127292D0E}"/>
              </a:ext>
            </a:extLst>
          </p:cNvPr>
          <p:cNvSpPr txBox="1"/>
          <p:nvPr userDrawn="1"/>
        </p:nvSpPr>
        <p:spPr>
          <a:xfrm>
            <a:off x="2530944" y="3402693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Ramp up alt</a:t>
            </a: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863CE1E2-8B54-D217-9243-FF80623AEFBA}"/>
              </a:ext>
            </a:extLst>
          </p:cNvPr>
          <p:cNvSpPr txBox="1"/>
          <p:nvPr userDrawn="1"/>
        </p:nvSpPr>
        <p:spPr>
          <a:xfrm>
            <a:off x="3959564" y="3402693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Read guidelines</a:t>
            </a: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B6BEDCDD-7275-9494-3062-57DAB142611D}"/>
              </a:ext>
            </a:extLst>
          </p:cNvPr>
          <p:cNvSpPr txBox="1"/>
          <p:nvPr userDrawn="1"/>
        </p:nvSpPr>
        <p:spPr>
          <a:xfrm>
            <a:off x="8959734" y="3402693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Reply</a:t>
            </a: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D8B92035-5EF1-E8BA-3D6D-73B4F40ADE7A}"/>
              </a:ext>
            </a:extLst>
          </p:cNvPr>
          <p:cNvSpPr txBox="1"/>
          <p:nvPr userDrawn="1"/>
        </p:nvSpPr>
        <p:spPr>
          <a:xfrm>
            <a:off x="9674044" y="3402693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Resource</a:t>
            </a: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CABCAC4D-ED93-7A5F-9A52-7E7A509B236D}"/>
              </a:ext>
            </a:extLst>
          </p:cNvPr>
          <p:cNvSpPr txBox="1"/>
          <p:nvPr userDrawn="1"/>
        </p:nvSpPr>
        <p:spPr>
          <a:xfrm>
            <a:off x="4673874" y="3402693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Redesign</a:t>
            </a:r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67C37A63-FB1E-19E0-22E5-99822AE75ABA}"/>
              </a:ext>
            </a:extLst>
          </p:cNvPr>
          <p:cNvSpPr txBox="1"/>
          <p:nvPr userDrawn="1"/>
        </p:nvSpPr>
        <p:spPr>
          <a:xfrm>
            <a:off x="5388184" y="3402693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Redesign alt</a:t>
            </a:r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6B8DB0FE-1BA2-761F-B773-52A74223EB01}"/>
              </a:ext>
            </a:extLst>
          </p:cNvPr>
          <p:cNvSpPr txBox="1"/>
          <p:nvPr userDrawn="1"/>
        </p:nvSpPr>
        <p:spPr>
          <a:xfrm>
            <a:off x="6102493" y="3402693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Refresh</a:t>
            </a: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E9B74336-6C07-AFAA-3DF4-78265C0DD33C}"/>
              </a:ext>
            </a:extLst>
          </p:cNvPr>
          <p:cNvSpPr txBox="1"/>
          <p:nvPr userDrawn="1"/>
        </p:nvSpPr>
        <p:spPr>
          <a:xfrm>
            <a:off x="6816803" y="3402693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Refresh 2</a:t>
            </a: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3552BBF4-EDA8-1531-59A7-7A4FB9A8936C}"/>
              </a:ext>
            </a:extLst>
          </p:cNvPr>
          <p:cNvSpPr txBox="1"/>
          <p:nvPr userDrawn="1"/>
        </p:nvSpPr>
        <p:spPr>
          <a:xfrm>
            <a:off x="7531114" y="3402693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Remove</a:t>
            </a:r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55B44D64-31D8-FDFF-9BEC-DFAF32703FB0}"/>
              </a:ext>
            </a:extLst>
          </p:cNvPr>
          <p:cNvSpPr txBox="1"/>
          <p:nvPr userDrawn="1"/>
        </p:nvSpPr>
        <p:spPr>
          <a:xfrm>
            <a:off x="8245424" y="3402693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Remove alt</a:t>
            </a: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73629864-9242-3198-2F11-68F020901211}"/>
              </a:ext>
            </a:extLst>
          </p:cNvPr>
          <p:cNvSpPr txBox="1"/>
          <p:nvPr userDrawn="1"/>
        </p:nvSpPr>
        <p:spPr>
          <a:xfrm>
            <a:off x="10388354" y="3402693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RPA business analyst</a:t>
            </a:r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EF7DBD1D-935C-09C2-64DD-4D4F9DD14CA5}"/>
              </a:ext>
            </a:extLst>
          </p:cNvPr>
          <p:cNvSpPr txBox="1"/>
          <p:nvPr userDrawn="1"/>
        </p:nvSpPr>
        <p:spPr>
          <a:xfrm>
            <a:off x="3245254" y="3402693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Reader</a:t>
            </a: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C2CCC613-4899-DD16-006E-07E0E315D782}"/>
              </a:ext>
            </a:extLst>
          </p:cNvPr>
          <p:cNvSpPr txBox="1"/>
          <p:nvPr userDrawn="1"/>
        </p:nvSpPr>
        <p:spPr>
          <a:xfrm>
            <a:off x="11102669" y="4225711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Solutions 2</a:t>
            </a: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095E912C-4D60-01D4-59DE-54FA8EAFB9CB}"/>
              </a:ext>
            </a:extLst>
          </p:cNvPr>
          <p:cNvSpPr txBox="1"/>
          <p:nvPr userDrawn="1"/>
        </p:nvSpPr>
        <p:spPr>
          <a:xfrm>
            <a:off x="388014" y="4225711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RPA </a:t>
            </a:r>
          </a:p>
          <a:p>
            <a:pPr algn="ctr"/>
            <a:r>
              <a:rPr lang="en-US" sz="800">
                <a:solidFill>
                  <a:schemeClr val="bg1"/>
                </a:solidFill>
              </a:rPr>
              <a:t>developer</a:t>
            </a:r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64301441-CA63-9808-E177-B00BB6B29853}"/>
              </a:ext>
            </a:extLst>
          </p:cNvPr>
          <p:cNvSpPr txBox="1"/>
          <p:nvPr userDrawn="1"/>
        </p:nvSpPr>
        <p:spPr>
          <a:xfrm>
            <a:off x="1102324" y="4225711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RPA infrastructure engineer</a:t>
            </a:r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8EBAB60A-53D2-ED8D-DC07-5D7FC3A979C2}"/>
              </a:ext>
            </a:extLst>
          </p:cNvPr>
          <p:cNvSpPr txBox="1"/>
          <p:nvPr userDrawn="1"/>
        </p:nvSpPr>
        <p:spPr>
          <a:xfrm>
            <a:off x="1816634" y="4225711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RPA service support</a:t>
            </a: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C9DCD059-A858-8FB4-5E3D-8811771F60A4}"/>
              </a:ext>
            </a:extLst>
          </p:cNvPr>
          <p:cNvSpPr txBox="1"/>
          <p:nvPr userDrawn="1"/>
        </p:nvSpPr>
        <p:spPr>
          <a:xfrm>
            <a:off x="2530944" y="4225711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RPA solution architect</a:t>
            </a:r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85A5BC4D-1342-FABE-0133-672A4DBD611D}"/>
              </a:ext>
            </a:extLst>
          </p:cNvPr>
          <p:cNvSpPr txBox="1"/>
          <p:nvPr userDrawn="1"/>
        </p:nvSpPr>
        <p:spPr>
          <a:xfrm>
            <a:off x="3959564" y="4225711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Satellite</a:t>
            </a: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6547C6C3-5C30-B197-908C-66475E437B34}"/>
              </a:ext>
            </a:extLst>
          </p:cNvPr>
          <p:cNvSpPr txBox="1"/>
          <p:nvPr userDrawn="1"/>
        </p:nvSpPr>
        <p:spPr>
          <a:xfrm>
            <a:off x="8959734" y="4225711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Share alt</a:t>
            </a:r>
          </a:p>
        </p:txBody>
      </p:sp>
      <p:sp>
        <p:nvSpPr>
          <p:cNvPr id="202" name="TextBox 201">
            <a:extLst>
              <a:ext uri="{FF2B5EF4-FFF2-40B4-BE49-F238E27FC236}">
                <a16:creationId xmlns:a16="http://schemas.microsoft.com/office/drawing/2014/main" id="{728D78A8-96D7-0560-1C65-3D9F785119B9}"/>
              </a:ext>
            </a:extLst>
          </p:cNvPr>
          <p:cNvSpPr txBox="1"/>
          <p:nvPr userDrawn="1"/>
        </p:nvSpPr>
        <p:spPr>
          <a:xfrm>
            <a:off x="9674044" y="4225711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Slideshow</a:t>
            </a: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31C6673B-ABFC-5D16-14A2-B545D329D6BD}"/>
              </a:ext>
            </a:extLst>
          </p:cNvPr>
          <p:cNvSpPr txBox="1"/>
          <p:nvPr userDrawn="1"/>
        </p:nvSpPr>
        <p:spPr>
          <a:xfrm>
            <a:off x="4673874" y="4225711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Seamless integration</a:t>
            </a: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345508D7-3354-4600-1C48-FF7251CBDEF9}"/>
              </a:ext>
            </a:extLst>
          </p:cNvPr>
          <p:cNvSpPr txBox="1"/>
          <p:nvPr userDrawn="1"/>
        </p:nvSpPr>
        <p:spPr>
          <a:xfrm>
            <a:off x="5388184" y="4225711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Seamless integration alt</a:t>
            </a:r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04BA7D67-82B9-4EBA-C674-FD53C451D46F}"/>
              </a:ext>
            </a:extLst>
          </p:cNvPr>
          <p:cNvSpPr txBox="1"/>
          <p:nvPr userDrawn="1"/>
        </p:nvSpPr>
        <p:spPr>
          <a:xfrm>
            <a:off x="6102493" y="4225711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Search</a:t>
            </a:r>
          </a:p>
        </p:txBody>
      </p:sp>
      <p:sp>
        <p:nvSpPr>
          <p:cNvPr id="206" name="TextBox 205">
            <a:extLst>
              <a:ext uri="{FF2B5EF4-FFF2-40B4-BE49-F238E27FC236}">
                <a16:creationId xmlns:a16="http://schemas.microsoft.com/office/drawing/2014/main" id="{298A7389-1226-3ACE-555B-7E497BFAEA31}"/>
              </a:ext>
            </a:extLst>
          </p:cNvPr>
          <p:cNvSpPr txBox="1"/>
          <p:nvPr userDrawn="1"/>
        </p:nvSpPr>
        <p:spPr>
          <a:xfrm>
            <a:off x="6816803" y="4225711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Secure </a:t>
            </a:r>
          </a:p>
          <a:p>
            <a:pPr algn="ctr"/>
            <a:r>
              <a:rPr lang="en-US" sz="800">
                <a:solidFill>
                  <a:schemeClr val="bg1"/>
                </a:solidFill>
              </a:rPr>
              <a:t>team collab</a:t>
            </a:r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C5A48C2A-7031-4260-5D51-ABAA5593EBA8}"/>
              </a:ext>
            </a:extLst>
          </p:cNvPr>
          <p:cNvSpPr txBox="1"/>
          <p:nvPr userDrawn="1"/>
        </p:nvSpPr>
        <p:spPr>
          <a:xfrm>
            <a:off x="7531114" y="4225711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Security</a:t>
            </a:r>
          </a:p>
        </p:txBody>
      </p:sp>
      <p:sp>
        <p:nvSpPr>
          <p:cNvPr id="208" name="TextBox 207">
            <a:extLst>
              <a:ext uri="{FF2B5EF4-FFF2-40B4-BE49-F238E27FC236}">
                <a16:creationId xmlns:a16="http://schemas.microsoft.com/office/drawing/2014/main" id="{894F4638-64DB-2AED-1378-F2C3FC61B462}"/>
              </a:ext>
            </a:extLst>
          </p:cNvPr>
          <p:cNvSpPr txBox="1"/>
          <p:nvPr userDrawn="1"/>
        </p:nvSpPr>
        <p:spPr>
          <a:xfrm>
            <a:off x="8245424" y="4225711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Share</a:t>
            </a:r>
          </a:p>
        </p:txBody>
      </p:sp>
      <p:sp>
        <p:nvSpPr>
          <p:cNvPr id="209" name="TextBox 208">
            <a:extLst>
              <a:ext uri="{FF2B5EF4-FFF2-40B4-BE49-F238E27FC236}">
                <a16:creationId xmlns:a16="http://schemas.microsoft.com/office/drawing/2014/main" id="{B68F54AF-25EF-6D7B-6A5E-736812D49D06}"/>
              </a:ext>
            </a:extLst>
          </p:cNvPr>
          <p:cNvSpPr txBox="1"/>
          <p:nvPr userDrawn="1"/>
        </p:nvSpPr>
        <p:spPr>
          <a:xfrm>
            <a:off x="10388354" y="4225711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Solutions</a:t>
            </a: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7DC3C2D2-3C2D-6C95-E213-7D43F4032ECF}"/>
              </a:ext>
            </a:extLst>
          </p:cNvPr>
          <p:cNvSpPr txBox="1"/>
          <p:nvPr userDrawn="1"/>
        </p:nvSpPr>
        <p:spPr>
          <a:xfrm>
            <a:off x="3245254" y="4225711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RPA </a:t>
            </a:r>
          </a:p>
          <a:p>
            <a:pPr algn="ctr"/>
            <a:r>
              <a:rPr lang="en-US" sz="800">
                <a:solidFill>
                  <a:schemeClr val="bg1"/>
                </a:solidFill>
              </a:rPr>
              <a:t>sponsor</a:t>
            </a: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A43BFBE1-5FD9-864A-A57E-314D7D739FFB}"/>
              </a:ext>
            </a:extLst>
          </p:cNvPr>
          <p:cNvSpPr txBox="1"/>
          <p:nvPr userDrawn="1"/>
        </p:nvSpPr>
        <p:spPr>
          <a:xfrm>
            <a:off x="11102669" y="5048729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Thank you</a:t>
            </a:r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4FBBFAB2-3C9E-56F9-27D1-A11A12AFFA19}"/>
              </a:ext>
            </a:extLst>
          </p:cNvPr>
          <p:cNvSpPr txBox="1"/>
          <p:nvPr userDrawn="1"/>
        </p:nvSpPr>
        <p:spPr>
          <a:xfrm>
            <a:off x="388014" y="5048729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Solutions alt</a:t>
            </a:r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1080BFCD-9DC5-C636-C7D7-0FFE991E7C81}"/>
              </a:ext>
            </a:extLst>
          </p:cNvPr>
          <p:cNvSpPr txBox="1"/>
          <p:nvPr userDrawn="1"/>
        </p:nvSpPr>
        <p:spPr>
          <a:xfrm>
            <a:off x="1102324" y="5048729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Speed</a:t>
            </a:r>
          </a:p>
        </p:txBody>
      </p:sp>
      <p:sp>
        <p:nvSpPr>
          <p:cNvPr id="214" name="TextBox 213">
            <a:extLst>
              <a:ext uri="{FF2B5EF4-FFF2-40B4-BE49-F238E27FC236}">
                <a16:creationId xmlns:a16="http://schemas.microsoft.com/office/drawing/2014/main" id="{4F7B7A1E-6E29-B37D-ADEC-DE4FAEF51945}"/>
              </a:ext>
            </a:extLst>
          </p:cNvPr>
          <p:cNvSpPr txBox="1"/>
          <p:nvPr userDrawn="1"/>
        </p:nvSpPr>
        <p:spPr>
          <a:xfrm>
            <a:off x="1816634" y="5048729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Stopwatch</a:t>
            </a: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0CCD009B-2BB1-DAD7-9F15-29D776A0BB80}"/>
              </a:ext>
            </a:extLst>
          </p:cNvPr>
          <p:cNvSpPr txBox="1"/>
          <p:nvPr userDrawn="1"/>
        </p:nvSpPr>
        <p:spPr>
          <a:xfrm>
            <a:off x="2530944" y="5048729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Stories</a:t>
            </a: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5FF2036B-7B68-EB99-65B1-2D3E29BB84AE}"/>
              </a:ext>
            </a:extLst>
          </p:cNvPr>
          <p:cNvSpPr txBox="1"/>
          <p:nvPr userDrawn="1"/>
        </p:nvSpPr>
        <p:spPr>
          <a:xfrm>
            <a:off x="3959564" y="5048729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Success</a:t>
            </a:r>
          </a:p>
        </p:txBody>
      </p:sp>
      <p:sp>
        <p:nvSpPr>
          <p:cNvPr id="217" name="TextBox 216">
            <a:extLst>
              <a:ext uri="{FF2B5EF4-FFF2-40B4-BE49-F238E27FC236}">
                <a16:creationId xmlns:a16="http://schemas.microsoft.com/office/drawing/2014/main" id="{0462A018-C883-6B7D-7020-480EA7FAB410}"/>
              </a:ext>
            </a:extLst>
          </p:cNvPr>
          <p:cNvSpPr txBox="1"/>
          <p:nvPr userDrawn="1"/>
        </p:nvSpPr>
        <p:spPr>
          <a:xfrm>
            <a:off x="8959734" y="5048729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marL="0" marR="0" lvl="0" indent="0" algn="ctr" defTabSz="45718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>
                <a:solidFill>
                  <a:schemeClr val="bg1"/>
                </a:solidFill>
              </a:rPr>
              <a:t>Technology</a:t>
            </a:r>
          </a:p>
          <a:p>
            <a:pPr algn="ctr"/>
            <a:r>
              <a:rPr lang="en-US" sz="800">
                <a:solidFill>
                  <a:schemeClr val="bg1"/>
                </a:solidFill>
              </a:rPr>
              <a:t>alt 2</a:t>
            </a:r>
          </a:p>
        </p:txBody>
      </p:sp>
      <p:sp>
        <p:nvSpPr>
          <p:cNvPr id="218" name="TextBox 217">
            <a:extLst>
              <a:ext uri="{FF2B5EF4-FFF2-40B4-BE49-F238E27FC236}">
                <a16:creationId xmlns:a16="http://schemas.microsoft.com/office/drawing/2014/main" id="{8B0677A3-E767-DC3B-E243-E13214C1B8D6}"/>
              </a:ext>
            </a:extLst>
          </p:cNvPr>
          <p:cNvSpPr txBox="1"/>
          <p:nvPr userDrawn="1"/>
        </p:nvSpPr>
        <p:spPr>
          <a:xfrm>
            <a:off x="9674044" y="5048729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marL="0" marR="0" lvl="0" indent="0" algn="ctr" defTabSz="45718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>
                <a:solidFill>
                  <a:schemeClr val="bg1"/>
                </a:solidFill>
              </a:rPr>
              <a:t>Technology</a:t>
            </a:r>
          </a:p>
          <a:p>
            <a:pPr algn="ctr"/>
            <a:r>
              <a:rPr lang="en-US" sz="800">
                <a:solidFill>
                  <a:schemeClr val="bg1"/>
                </a:solidFill>
              </a:rPr>
              <a:t>alt 3</a:t>
            </a:r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51F388F1-A3A1-5291-6866-48EE15EFE250}"/>
              </a:ext>
            </a:extLst>
          </p:cNvPr>
          <p:cNvSpPr txBox="1"/>
          <p:nvPr userDrawn="1"/>
        </p:nvSpPr>
        <p:spPr>
          <a:xfrm>
            <a:off x="4673874" y="5048729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Support</a:t>
            </a:r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F9D2DBE9-50BF-5B02-F0FF-C96351C813CB}"/>
              </a:ext>
            </a:extLst>
          </p:cNvPr>
          <p:cNvSpPr txBox="1"/>
          <p:nvPr userDrawn="1"/>
        </p:nvSpPr>
        <p:spPr>
          <a:xfrm>
            <a:off x="5388184" y="5048729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Survey</a:t>
            </a: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5719642F-B23C-A9A8-8813-2DFF05FD4B4A}"/>
              </a:ext>
            </a:extLst>
          </p:cNvPr>
          <p:cNvSpPr txBox="1"/>
          <p:nvPr userDrawn="1"/>
        </p:nvSpPr>
        <p:spPr>
          <a:xfrm>
            <a:off x="6102493" y="5048729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Tap Touch</a:t>
            </a:r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id="{4AD00AF9-EE84-45D5-2029-35A8A37E9B87}"/>
              </a:ext>
            </a:extLst>
          </p:cNvPr>
          <p:cNvSpPr txBox="1"/>
          <p:nvPr userDrawn="1"/>
        </p:nvSpPr>
        <p:spPr>
          <a:xfrm>
            <a:off x="6816803" y="5048729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Target</a:t>
            </a:r>
          </a:p>
        </p:txBody>
      </p:sp>
      <p:sp>
        <p:nvSpPr>
          <p:cNvPr id="223" name="TextBox 222">
            <a:extLst>
              <a:ext uri="{FF2B5EF4-FFF2-40B4-BE49-F238E27FC236}">
                <a16:creationId xmlns:a16="http://schemas.microsoft.com/office/drawing/2014/main" id="{BAF0E722-6977-4C3F-8919-9492B8D0F8AA}"/>
              </a:ext>
            </a:extLst>
          </p:cNvPr>
          <p:cNvSpPr txBox="1"/>
          <p:nvPr userDrawn="1"/>
        </p:nvSpPr>
        <p:spPr>
          <a:xfrm>
            <a:off x="7531114" y="5048729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Technology</a:t>
            </a:r>
          </a:p>
        </p:txBody>
      </p:sp>
      <p:sp>
        <p:nvSpPr>
          <p:cNvPr id="224" name="TextBox 223">
            <a:extLst>
              <a:ext uri="{FF2B5EF4-FFF2-40B4-BE49-F238E27FC236}">
                <a16:creationId xmlns:a16="http://schemas.microsoft.com/office/drawing/2014/main" id="{B0DA2B49-125A-62FE-E0D5-F0E3BBCE1E8D}"/>
              </a:ext>
            </a:extLst>
          </p:cNvPr>
          <p:cNvSpPr txBox="1"/>
          <p:nvPr userDrawn="1"/>
        </p:nvSpPr>
        <p:spPr>
          <a:xfrm>
            <a:off x="8245424" y="5048729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Technology </a:t>
            </a:r>
          </a:p>
          <a:p>
            <a:pPr algn="ctr"/>
            <a:r>
              <a:rPr lang="en-US" sz="800">
                <a:solidFill>
                  <a:schemeClr val="bg1"/>
                </a:solidFill>
              </a:rPr>
              <a:t>alt</a:t>
            </a:r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id="{68BF790B-EF27-FA83-C2A4-93F0304F3EA7}"/>
              </a:ext>
            </a:extLst>
          </p:cNvPr>
          <p:cNvSpPr txBox="1"/>
          <p:nvPr userDrawn="1"/>
        </p:nvSpPr>
        <p:spPr>
          <a:xfrm>
            <a:off x="10388354" y="5048729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Tent</a:t>
            </a:r>
          </a:p>
        </p:txBody>
      </p:sp>
      <p:sp>
        <p:nvSpPr>
          <p:cNvPr id="226" name="TextBox 225">
            <a:extLst>
              <a:ext uri="{FF2B5EF4-FFF2-40B4-BE49-F238E27FC236}">
                <a16:creationId xmlns:a16="http://schemas.microsoft.com/office/drawing/2014/main" id="{9220DA33-E720-2B16-27BD-A8921AC365CD}"/>
              </a:ext>
            </a:extLst>
          </p:cNvPr>
          <p:cNvSpPr txBox="1"/>
          <p:nvPr userDrawn="1"/>
        </p:nvSpPr>
        <p:spPr>
          <a:xfrm>
            <a:off x="3245254" y="5048729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Student</a:t>
            </a:r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96B15C72-B6B4-2A14-2852-752A87EB7FE1}"/>
              </a:ext>
            </a:extLst>
          </p:cNvPr>
          <p:cNvSpPr txBox="1"/>
          <p:nvPr userDrawn="1"/>
        </p:nvSpPr>
        <p:spPr>
          <a:xfrm>
            <a:off x="388014" y="5871746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Time saver</a:t>
            </a:r>
          </a:p>
        </p:txBody>
      </p:sp>
      <p:sp>
        <p:nvSpPr>
          <p:cNvPr id="228" name="TextBox 227">
            <a:extLst>
              <a:ext uri="{FF2B5EF4-FFF2-40B4-BE49-F238E27FC236}">
                <a16:creationId xmlns:a16="http://schemas.microsoft.com/office/drawing/2014/main" id="{FD7A6871-3709-6AFB-B9DE-55C08D7CA30D}"/>
              </a:ext>
            </a:extLst>
          </p:cNvPr>
          <p:cNvSpPr txBox="1"/>
          <p:nvPr userDrawn="1"/>
        </p:nvSpPr>
        <p:spPr>
          <a:xfrm>
            <a:off x="1103251" y="5871746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User</a:t>
            </a:r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60424493-0651-47C4-EEA6-89747675A4F4}"/>
              </a:ext>
            </a:extLst>
          </p:cNvPr>
          <p:cNvSpPr txBox="1"/>
          <p:nvPr userDrawn="1"/>
        </p:nvSpPr>
        <p:spPr>
          <a:xfrm>
            <a:off x="1818488" y="5871746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User-OTM</a:t>
            </a:r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BC48A5BD-653B-AB0D-2B63-667284DC44CE}"/>
              </a:ext>
            </a:extLst>
          </p:cNvPr>
          <p:cNvSpPr txBox="1"/>
          <p:nvPr userDrawn="1"/>
        </p:nvSpPr>
        <p:spPr>
          <a:xfrm>
            <a:off x="2533725" y="5871746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Validate</a:t>
            </a:r>
          </a:p>
        </p:txBody>
      </p:sp>
      <p:sp>
        <p:nvSpPr>
          <p:cNvPr id="231" name="TextBox 230">
            <a:extLst>
              <a:ext uri="{FF2B5EF4-FFF2-40B4-BE49-F238E27FC236}">
                <a16:creationId xmlns:a16="http://schemas.microsoft.com/office/drawing/2014/main" id="{91B305AA-27EF-CAF6-B77B-C704E3123919}"/>
              </a:ext>
            </a:extLst>
          </p:cNvPr>
          <p:cNvSpPr txBox="1"/>
          <p:nvPr userDrawn="1"/>
        </p:nvSpPr>
        <p:spPr>
          <a:xfrm>
            <a:off x="3964199" y="5871746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Vendor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67DD9FDE-2DF2-BFDE-C001-AFA19823FE5F}"/>
              </a:ext>
            </a:extLst>
          </p:cNvPr>
          <p:cNvSpPr txBox="1"/>
          <p:nvPr userDrawn="1"/>
        </p:nvSpPr>
        <p:spPr>
          <a:xfrm>
            <a:off x="8970860" y="5871746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Welcome</a:t>
            </a: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567EF8CF-BFFC-630E-2CCF-7B228CA7D2CE}"/>
              </a:ext>
            </a:extLst>
          </p:cNvPr>
          <p:cNvSpPr txBox="1"/>
          <p:nvPr userDrawn="1"/>
        </p:nvSpPr>
        <p:spPr>
          <a:xfrm>
            <a:off x="9686098" y="5871746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Zoom in</a:t>
            </a: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66BA445F-7E73-F689-CE4A-8DF5443F8888}"/>
              </a:ext>
            </a:extLst>
          </p:cNvPr>
          <p:cNvSpPr txBox="1"/>
          <p:nvPr userDrawn="1"/>
        </p:nvSpPr>
        <p:spPr>
          <a:xfrm>
            <a:off x="4679437" y="5871746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Visibility off</a:t>
            </a:r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D0D25439-785F-A6E5-6CE5-B935B5EF47C9}"/>
              </a:ext>
            </a:extLst>
          </p:cNvPr>
          <p:cNvSpPr txBox="1"/>
          <p:nvPr userDrawn="1"/>
        </p:nvSpPr>
        <p:spPr>
          <a:xfrm>
            <a:off x="5394674" y="5871746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Visibility on</a:t>
            </a:r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F3993B22-B2FB-6322-3B4B-E1AC785F29EF}"/>
              </a:ext>
            </a:extLst>
          </p:cNvPr>
          <p:cNvSpPr txBox="1"/>
          <p:nvPr userDrawn="1"/>
        </p:nvSpPr>
        <p:spPr>
          <a:xfrm>
            <a:off x="6109912" y="5871746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Warning</a:t>
            </a:r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DA6E4019-FA74-FEFD-1FBA-EE5201561CF7}"/>
              </a:ext>
            </a:extLst>
          </p:cNvPr>
          <p:cNvSpPr txBox="1"/>
          <p:nvPr userDrawn="1"/>
        </p:nvSpPr>
        <p:spPr>
          <a:xfrm>
            <a:off x="6825149" y="5871746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Web</a:t>
            </a:r>
          </a:p>
          <a:p>
            <a:pPr algn="ctr"/>
            <a:r>
              <a:rPr lang="en-US" sz="800">
                <a:solidFill>
                  <a:schemeClr val="bg1"/>
                </a:solidFill>
              </a:rPr>
              <a:t>expert</a:t>
            </a: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CB7989A4-867F-5687-A5E5-A3F61C3A0714}"/>
              </a:ext>
            </a:extLst>
          </p:cNvPr>
          <p:cNvSpPr txBox="1"/>
          <p:nvPr userDrawn="1"/>
        </p:nvSpPr>
        <p:spPr>
          <a:xfrm>
            <a:off x="7540386" y="5871746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Web</a:t>
            </a:r>
          </a:p>
          <a:p>
            <a:pPr algn="ctr"/>
            <a:r>
              <a:rPr lang="en-US" sz="800">
                <a:solidFill>
                  <a:schemeClr val="bg1"/>
                </a:solidFill>
              </a:rPr>
              <a:t>scraping</a:t>
            </a:r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FC154F70-0F33-219E-C78B-350F9CF01C05}"/>
              </a:ext>
            </a:extLst>
          </p:cNvPr>
          <p:cNvSpPr txBox="1"/>
          <p:nvPr userDrawn="1"/>
        </p:nvSpPr>
        <p:spPr>
          <a:xfrm>
            <a:off x="8255624" y="5871746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Web</a:t>
            </a:r>
          </a:p>
          <a:p>
            <a:pPr algn="ctr"/>
            <a:r>
              <a:rPr lang="en-US" sz="800">
                <a:solidFill>
                  <a:schemeClr val="bg1"/>
                </a:solidFill>
              </a:rPr>
              <a:t>testing</a:t>
            </a: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99B41E3F-FA6D-CD9F-2AAE-A7F663892306}"/>
              </a:ext>
            </a:extLst>
          </p:cNvPr>
          <p:cNvSpPr txBox="1"/>
          <p:nvPr userDrawn="1"/>
        </p:nvSpPr>
        <p:spPr>
          <a:xfrm>
            <a:off x="10401335" y="5871746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Zoom out</a:t>
            </a: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3CDA9F32-C7F5-5750-5A8E-BC451B5BE837}"/>
              </a:ext>
            </a:extLst>
          </p:cNvPr>
          <p:cNvSpPr txBox="1"/>
          <p:nvPr userDrawn="1"/>
        </p:nvSpPr>
        <p:spPr>
          <a:xfrm>
            <a:off x="3248963" y="5871746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Vector </a:t>
            </a:r>
          </a:p>
          <a:p>
            <a:pPr algn="ctr"/>
            <a:r>
              <a:rPr lang="en-US" sz="800">
                <a:solidFill>
                  <a:schemeClr val="bg1"/>
                </a:solidFill>
              </a:rPr>
              <a:t>anchor</a:t>
            </a:r>
          </a:p>
        </p:txBody>
      </p:sp>
      <p:sp>
        <p:nvSpPr>
          <p:cNvPr id="242" name="TextBox 241">
            <a:extLst>
              <a:ext uri="{FF2B5EF4-FFF2-40B4-BE49-F238E27FC236}">
                <a16:creationId xmlns:a16="http://schemas.microsoft.com/office/drawing/2014/main" id="{72CDD674-1CD6-7588-CC06-EC1EB6F010F7}"/>
              </a:ext>
            </a:extLst>
          </p:cNvPr>
          <p:cNvSpPr txBox="1"/>
          <p:nvPr userDrawn="1"/>
        </p:nvSpPr>
        <p:spPr>
          <a:xfrm>
            <a:off x="11102669" y="1756657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Money </a:t>
            </a:r>
          </a:p>
          <a:p>
            <a:pPr algn="ctr"/>
            <a:r>
              <a:rPr lang="en-US" sz="800">
                <a:solidFill>
                  <a:schemeClr val="bg1"/>
                </a:solidFill>
              </a:rPr>
              <a:t>square</a:t>
            </a: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873E7D19-8796-0D17-E511-38AFB946E491}"/>
              </a:ext>
            </a:extLst>
          </p:cNvPr>
          <p:cNvSpPr txBox="1"/>
          <p:nvPr userDrawn="1"/>
        </p:nvSpPr>
        <p:spPr>
          <a:xfrm>
            <a:off x="388014" y="1756657"/>
            <a:ext cx="709821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Location </a:t>
            </a:r>
          </a:p>
          <a:p>
            <a:pPr algn="ctr"/>
            <a:r>
              <a:rPr lang="en-US" sz="800">
                <a:solidFill>
                  <a:schemeClr val="bg1"/>
                </a:solidFill>
              </a:rPr>
              <a:t>pin</a:t>
            </a: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8B488A44-1ED9-4382-6EA3-100F75BF2E6F}"/>
              </a:ext>
            </a:extLst>
          </p:cNvPr>
          <p:cNvSpPr txBox="1"/>
          <p:nvPr userDrawn="1"/>
        </p:nvSpPr>
        <p:spPr>
          <a:xfrm>
            <a:off x="1098967" y="1756657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Lock</a:t>
            </a:r>
          </a:p>
        </p:txBody>
      </p:sp>
      <p:sp>
        <p:nvSpPr>
          <p:cNvPr id="245" name="TextBox 244">
            <a:extLst>
              <a:ext uri="{FF2B5EF4-FFF2-40B4-BE49-F238E27FC236}">
                <a16:creationId xmlns:a16="http://schemas.microsoft.com/office/drawing/2014/main" id="{6D928BA3-CBB3-7147-7223-BDECC02361A6}"/>
              </a:ext>
            </a:extLst>
          </p:cNvPr>
          <p:cNvSpPr txBox="1"/>
          <p:nvPr userDrawn="1"/>
        </p:nvSpPr>
        <p:spPr>
          <a:xfrm>
            <a:off x="1813517" y="1756657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Lock</a:t>
            </a:r>
          </a:p>
          <a:p>
            <a:pPr algn="ctr"/>
            <a:r>
              <a:rPr lang="en-US" sz="800">
                <a:solidFill>
                  <a:schemeClr val="bg1"/>
                </a:solidFill>
              </a:rPr>
              <a:t>open</a:t>
            </a:r>
          </a:p>
        </p:txBody>
      </p:sp>
      <p:sp>
        <p:nvSpPr>
          <p:cNvPr id="246" name="TextBox 245">
            <a:extLst>
              <a:ext uri="{FF2B5EF4-FFF2-40B4-BE49-F238E27FC236}">
                <a16:creationId xmlns:a16="http://schemas.microsoft.com/office/drawing/2014/main" id="{F9AD521E-DC6B-0EC2-1A3D-FFB5441867F3}"/>
              </a:ext>
            </a:extLst>
          </p:cNvPr>
          <p:cNvSpPr txBox="1"/>
          <p:nvPr userDrawn="1"/>
        </p:nvSpPr>
        <p:spPr>
          <a:xfrm>
            <a:off x="2528067" y="1756657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Macro recording</a:t>
            </a:r>
          </a:p>
        </p:txBody>
      </p:sp>
      <p:sp>
        <p:nvSpPr>
          <p:cNvPr id="247" name="TextBox 246">
            <a:extLst>
              <a:ext uri="{FF2B5EF4-FFF2-40B4-BE49-F238E27FC236}">
                <a16:creationId xmlns:a16="http://schemas.microsoft.com/office/drawing/2014/main" id="{16B15200-813C-B8E8-095B-D30F02BDA142}"/>
              </a:ext>
            </a:extLst>
          </p:cNvPr>
          <p:cNvSpPr txBox="1"/>
          <p:nvPr userDrawn="1"/>
        </p:nvSpPr>
        <p:spPr>
          <a:xfrm>
            <a:off x="3957167" y="1756657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Managing</a:t>
            </a:r>
          </a:p>
        </p:txBody>
      </p:sp>
      <p:sp>
        <p:nvSpPr>
          <p:cNvPr id="248" name="TextBox 247">
            <a:extLst>
              <a:ext uri="{FF2B5EF4-FFF2-40B4-BE49-F238E27FC236}">
                <a16:creationId xmlns:a16="http://schemas.microsoft.com/office/drawing/2014/main" id="{CA958958-BCC4-F5D4-EC39-84713EA6D6BC}"/>
              </a:ext>
            </a:extLst>
          </p:cNvPr>
          <p:cNvSpPr txBox="1"/>
          <p:nvPr userDrawn="1"/>
        </p:nvSpPr>
        <p:spPr>
          <a:xfrm>
            <a:off x="8959018" y="1756657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Mobile</a:t>
            </a:r>
          </a:p>
          <a:p>
            <a:pPr algn="ctr"/>
            <a:r>
              <a:rPr lang="en-US" sz="800">
                <a:solidFill>
                  <a:schemeClr val="bg1"/>
                </a:solidFill>
              </a:rPr>
              <a:t>device</a:t>
            </a:r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id="{A0A38BA8-814F-6F44-9288-3085BDD02701}"/>
              </a:ext>
            </a:extLst>
          </p:cNvPr>
          <p:cNvSpPr txBox="1"/>
          <p:nvPr userDrawn="1"/>
        </p:nvSpPr>
        <p:spPr>
          <a:xfrm>
            <a:off x="9673568" y="1756657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Money </a:t>
            </a:r>
          </a:p>
        </p:txBody>
      </p:sp>
      <p:sp>
        <p:nvSpPr>
          <p:cNvPr id="250" name="TextBox 249">
            <a:extLst>
              <a:ext uri="{FF2B5EF4-FFF2-40B4-BE49-F238E27FC236}">
                <a16:creationId xmlns:a16="http://schemas.microsoft.com/office/drawing/2014/main" id="{24814ABB-4E98-6B93-6660-559C5D5593DF}"/>
              </a:ext>
            </a:extLst>
          </p:cNvPr>
          <p:cNvSpPr txBox="1"/>
          <p:nvPr userDrawn="1"/>
        </p:nvSpPr>
        <p:spPr>
          <a:xfrm>
            <a:off x="4671717" y="1756657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Managing alt</a:t>
            </a:r>
          </a:p>
        </p:txBody>
      </p:sp>
      <p:sp>
        <p:nvSpPr>
          <p:cNvPr id="251" name="TextBox 250">
            <a:extLst>
              <a:ext uri="{FF2B5EF4-FFF2-40B4-BE49-F238E27FC236}">
                <a16:creationId xmlns:a16="http://schemas.microsoft.com/office/drawing/2014/main" id="{A79B99D9-0700-A5E2-60EA-818C3E017A7C}"/>
              </a:ext>
            </a:extLst>
          </p:cNvPr>
          <p:cNvSpPr txBox="1"/>
          <p:nvPr userDrawn="1"/>
        </p:nvSpPr>
        <p:spPr>
          <a:xfrm>
            <a:off x="5386267" y="1756657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Map</a:t>
            </a:r>
          </a:p>
        </p:txBody>
      </p:sp>
      <p:sp>
        <p:nvSpPr>
          <p:cNvPr id="252" name="TextBox 251">
            <a:extLst>
              <a:ext uri="{FF2B5EF4-FFF2-40B4-BE49-F238E27FC236}">
                <a16:creationId xmlns:a16="http://schemas.microsoft.com/office/drawing/2014/main" id="{C2C907D9-EE69-66A0-2363-778A4AFC46A9}"/>
              </a:ext>
            </a:extLst>
          </p:cNvPr>
          <p:cNvSpPr txBox="1"/>
          <p:nvPr userDrawn="1"/>
        </p:nvSpPr>
        <p:spPr>
          <a:xfrm>
            <a:off x="6100817" y="1756657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Map alt</a:t>
            </a:r>
          </a:p>
        </p:txBody>
      </p:sp>
      <p:sp>
        <p:nvSpPr>
          <p:cNvPr id="253" name="TextBox 252">
            <a:extLst>
              <a:ext uri="{FF2B5EF4-FFF2-40B4-BE49-F238E27FC236}">
                <a16:creationId xmlns:a16="http://schemas.microsoft.com/office/drawing/2014/main" id="{B8F6A068-D23D-5598-4DEB-4474D721F445}"/>
              </a:ext>
            </a:extLst>
          </p:cNvPr>
          <p:cNvSpPr txBox="1"/>
          <p:nvPr userDrawn="1"/>
        </p:nvSpPr>
        <p:spPr>
          <a:xfrm>
            <a:off x="6815367" y="1756657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Map alt 2</a:t>
            </a:r>
          </a:p>
        </p:txBody>
      </p:sp>
      <p:sp>
        <p:nvSpPr>
          <p:cNvPr id="254" name="TextBox 253">
            <a:extLst>
              <a:ext uri="{FF2B5EF4-FFF2-40B4-BE49-F238E27FC236}">
                <a16:creationId xmlns:a16="http://schemas.microsoft.com/office/drawing/2014/main" id="{A0477219-D624-765D-372B-2FDD380030A4}"/>
              </a:ext>
            </a:extLst>
          </p:cNvPr>
          <p:cNvSpPr txBox="1"/>
          <p:nvPr userDrawn="1"/>
        </p:nvSpPr>
        <p:spPr>
          <a:xfrm>
            <a:off x="7529917" y="1756657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Media</a:t>
            </a:r>
          </a:p>
        </p:txBody>
      </p:sp>
      <p:sp>
        <p:nvSpPr>
          <p:cNvPr id="255" name="TextBox 254">
            <a:extLst>
              <a:ext uri="{FF2B5EF4-FFF2-40B4-BE49-F238E27FC236}">
                <a16:creationId xmlns:a16="http://schemas.microsoft.com/office/drawing/2014/main" id="{117B1972-A793-C45C-3863-CA88D8362525}"/>
              </a:ext>
            </a:extLst>
          </p:cNvPr>
          <p:cNvSpPr txBox="1"/>
          <p:nvPr userDrawn="1"/>
        </p:nvSpPr>
        <p:spPr>
          <a:xfrm>
            <a:off x="8244468" y="1756657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Mismatch</a:t>
            </a:r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54C88275-9F57-1360-81C5-972ABB3AE1B7}"/>
              </a:ext>
            </a:extLst>
          </p:cNvPr>
          <p:cNvSpPr txBox="1"/>
          <p:nvPr userDrawn="1"/>
        </p:nvSpPr>
        <p:spPr>
          <a:xfrm>
            <a:off x="10388118" y="1756657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Money </a:t>
            </a:r>
          </a:p>
          <a:p>
            <a:pPr algn="ctr"/>
            <a:r>
              <a:rPr lang="en-US" sz="800">
                <a:solidFill>
                  <a:schemeClr val="bg1"/>
                </a:solidFill>
              </a:rPr>
              <a:t>circle</a:t>
            </a:r>
          </a:p>
        </p:txBody>
      </p:sp>
      <p:sp>
        <p:nvSpPr>
          <p:cNvPr id="257" name="TextBox 256">
            <a:extLst>
              <a:ext uri="{FF2B5EF4-FFF2-40B4-BE49-F238E27FC236}">
                <a16:creationId xmlns:a16="http://schemas.microsoft.com/office/drawing/2014/main" id="{57C72A8F-5FCC-9219-3B62-5031BBA639A3}"/>
              </a:ext>
            </a:extLst>
          </p:cNvPr>
          <p:cNvSpPr txBox="1"/>
          <p:nvPr userDrawn="1"/>
        </p:nvSpPr>
        <p:spPr>
          <a:xfrm>
            <a:off x="3242617" y="1756657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Manage documents</a:t>
            </a:r>
          </a:p>
        </p:txBody>
      </p:sp>
      <p:sp>
        <p:nvSpPr>
          <p:cNvPr id="258" name="TextBox 257">
            <a:extLst>
              <a:ext uri="{FF2B5EF4-FFF2-40B4-BE49-F238E27FC236}">
                <a16:creationId xmlns:a16="http://schemas.microsoft.com/office/drawing/2014/main" id="{D81EF234-9FF3-50B8-F4FA-156096323016}"/>
              </a:ext>
            </a:extLst>
          </p:cNvPr>
          <p:cNvSpPr txBox="1"/>
          <p:nvPr userDrawn="1"/>
        </p:nvSpPr>
        <p:spPr>
          <a:xfrm>
            <a:off x="11102669" y="2579675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QA</a:t>
            </a:r>
          </a:p>
        </p:txBody>
      </p:sp>
      <p:sp>
        <p:nvSpPr>
          <p:cNvPr id="259" name="TextBox 258">
            <a:extLst>
              <a:ext uri="{FF2B5EF4-FFF2-40B4-BE49-F238E27FC236}">
                <a16:creationId xmlns:a16="http://schemas.microsoft.com/office/drawing/2014/main" id="{4A18E7B2-80AD-EB31-A35B-6DC72B5BE4B4}"/>
              </a:ext>
            </a:extLst>
          </p:cNvPr>
          <p:cNvSpPr txBox="1"/>
          <p:nvPr userDrawn="1"/>
        </p:nvSpPr>
        <p:spPr>
          <a:xfrm>
            <a:off x="388014" y="2579675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Monitoring</a:t>
            </a:r>
          </a:p>
        </p:txBody>
      </p:sp>
      <p:sp>
        <p:nvSpPr>
          <p:cNvPr id="260" name="TextBox 259">
            <a:extLst>
              <a:ext uri="{FF2B5EF4-FFF2-40B4-BE49-F238E27FC236}">
                <a16:creationId xmlns:a16="http://schemas.microsoft.com/office/drawing/2014/main" id="{E3FDBE91-75F4-51B6-5915-200FD253D758}"/>
              </a:ext>
            </a:extLst>
          </p:cNvPr>
          <p:cNvSpPr txBox="1"/>
          <p:nvPr userDrawn="1"/>
        </p:nvSpPr>
        <p:spPr>
          <a:xfrm>
            <a:off x="1102324" y="2579675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Monitoring alt</a:t>
            </a:r>
          </a:p>
        </p:txBody>
      </p:sp>
      <p:sp>
        <p:nvSpPr>
          <p:cNvPr id="261" name="TextBox 260">
            <a:extLst>
              <a:ext uri="{FF2B5EF4-FFF2-40B4-BE49-F238E27FC236}">
                <a16:creationId xmlns:a16="http://schemas.microsoft.com/office/drawing/2014/main" id="{1BBF0D3B-BA12-5389-ED41-3A15BA371B15}"/>
              </a:ext>
            </a:extLst>
          </p:cNvPr>
          <p:cNvSpPr txBox="1"/>
          <p:nvPr userDrawn="1"/>
        </p:nvSpPr>
        <p:spPr>
          <a:xfrm>
            <a:off x="1816634" y="2579675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Note</a:t>
            </a:r>
          </a:p>
        </p:txBody>
      </p:sp>
      <p:sp>
        <p:nvSpPr>
          <p:cNvPr id="262" name="TextBox 261">
            <a:extLst>
              <a:ext uri="{FF2B5EF4-FFF2-40B4-BE49-F238E27FC236}">
                <a16:creationId xmlns:a16="http://schemas.microsoft.com/office/drawing/2014/main" id="{1EB93F15-1987-4EFE-044F-9C7BC023DD5B}"/>
              </a:ext>
            </a:extLst>
          </p:cNvPr>
          <p:cNvSpPr txBox="1"/>
          <p:nvPr userDrawn="1"/>
        </p:nvSpPr>
        <p:spPr>
          <a:xfrm>
            <a:off x="2530944" y="2579675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OCR</a:t>
            </a:r>
          </a:p>
        </p:txBody>
      </p:sp>
      <p:sp>
        <p:nvSpPr>
          <p:cNvPr id="263" name="TextBox 262">
            <a:extLst>
              <a:ext uri="{FF2B5EF4-FFF2-40B4-BE49-F238E27FC236}">
                <a16:creationId xmlns:a16="http://schemas.microsoft.com/office/drawing/2014/main" id="{14DA520D-FE75-C288-FAA6-1C8ECFFDDBC2}"/>
              </a:ext>
            </a:extLst>
          </p:cNvPr>
          <p:cNvSpPr txBox="1"/>
          <p:nvPr userDrawn="1"/>
        </p:nvSpPr>
        <p:spPr>
          <a:xfrm>
            <a:off x="3959564" y="2579675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Phone </a:t>
            </a:r>
          </a:p>
          <a:p>
            <a:pPr algn="ctr"/>
            <a:r>
              <a:rPr lang="en-US" sz="800">
                <a:solidFill>
                  <a:schemeClr val="bg1"/>
                </a:solidFill>
              </a:rPr>
              <a:t>call</a:t>
            </a:r>
          </a:p>
        </p:txBody>
      </p:sp>
      <p:sp>
        <p:nvSpPr>
          <p:cNvPr id="264" name="TextBox 263">
            <a:extLst>
              <a:ext uri="{FF2B5EF4-FFF2-40B4-BE49-F238E27FC236}">
                <a16:creationId xmlns:a16="http://schemas.microsoft.com/office/drawing/2014/main" id="{76E68387-6B57-7B7C-F530-42496D66D70B}"/>
              </a:ext>
            </a:extLst>
          </p:cNvPr>
          <p:cNvSpPr txBox="1"/>
          <p:nvPr userDrawn="1"/>
        </p:nvSpPr>
        <p:spPr>
          <a:xfrm>
            <a:off x="8959734" y="2579675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Proof of concept</a:t>
            </a:r>
          </a:p>
        </p:txBody>
      </p:sp>
      <p:sp>
        <p:nvSpPr>
          <p:cNvPr id="265" name="TextBox 264">
            <a:extLst>
              <a:ext uri="{FF2B5EF4-FFF2-40B4-BE49-F238E27FC236}">
                <a16:creationId xmlns:a16="http://schemas.microsoft.com/office/drawing/2014/main" id="{B6A42903-E914-E610-25F0-3FDD03214277}"/>
              </a:ext>
            </a:extLst>
          </p:cNvPr>
          <p:cNvSpPr txBox="1"/>
          <p:nvPr userDrawn="1"/>
        </p:nvSpPr>
        <p:spPr>
          <a:xfrm>
            <a:off x="9674044" y="2579675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Proof of concept 2</a:t>
            </a:r>
          </a:p>
        </p:txBody>
      </p:sp>
      <p:sp>
        <p:nvSpPr>
          <p:cNvPr id="266" name="TextBox 265">
            <a:extLst>
              <a:ext uri="{FF2B5EF4-FFF2-40B4-BE49-F238E27FC236}">
                <a16:creationId xmlns:a16="http://schemas.microsoft.com/office/drawing/2014/main" id="{A516C7E5-2555-D209-D37F-6BFAC28EED29}"/>
              </a:ext>
            </a:extLst>
          </p:cNvPr>
          <p:cNvSpPr txBox="1"/>
          <p:nvPr userDrawn="1"/>
        </p:nvSpPr>
        <p:spPr>
          <a:xfrm>
            <a:off x="4673874" y="2579675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Pivot</a:t>
            </a:r>
          </a:p>
        </p:txBody>
      </p:sp>
      <p:sp>
        <p:nvSpPr>
          <p:cNvPr id="267" name="TextBox 266">
            <a:extLst>
              <a:ext uri="{FF2B5EF4-FFF2-40B4-BE49-F238E27FC236}">
                <a16:creationId xmlns:a16="http://schemas.microsoft.com/office/drawing/2014/main" id="{F5CCA8C0-4E99-647E-F4CA-0E5E7C867EBC}"/>
              </a:ext>
            </a:extLst>
          </p:cNvPr>
          <p:cNvSpPr txBox="1"/>
          <p:nvPr userDrawn="1"/>
        </p:nvSpPr>
        <p:spPr>
          <a:xfrm>
            <a:off x="5388184" y="2579675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Plugin</a:t>
            </a:r>
          </a:p>
        </p:txBody>
      </p:sp>
      <p:sp>
        <p:nvSpPr>
          <p:cNvPr id="268" name="TextBox 267">
            <a:extLst>
              <a:ext uri="{FF2B5EF4-FFF2-40B4-BE49-F238E27FC236}">
                <a16:creationId xmlns:a16="http://schemas.microsoft.com/office/drawing/2014/main" id="{856E923A-43F6-A82C-317E-C9E29C059489}"/>
              </a:ext>
            </a:extLst>
          </p:cNvPr>
          <p:cNvSpPr txBox="1"/>
          <p:nvPr userDrawn="1"/>
        </p:nvSpPr>
        <p:spPr>
          <a:xfrm>
            <a:off x="6102493" y="2579675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Process identification</a:t>
            </a:r>
          </a:p>
        </p:txBody>
      </p:sp>
      <p:sp>
        <p:nvSpPr>
          <p:cNvPr id="269" name="TextBox 268">
            <a:extLst>
              <a:ext uri="{FF2B5EF4-FFF2-40B4-BE49-F238E27FC236}">
                <a16:creationId xmlns:a16="http://schemas.microsoft.com/office/drawing/2014/main" id="{A7BDB71F-8142-0704-1E10-6EA7A6E433FE}"/>
              </a:ext>
            </a:extLst>
          </p:cNvPr>
          <p:cNvSpPr txBox="1"/>
          <p:nvPr userDrawn="1"/>
        </p:nvSpPr>
        <p:spPr>
          <a:xfrm>
            <a:off x="6816803" y="2579675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Process identification 2</a:t>
            </a:r>
          </a:p>
        </p:txBody>
      </p:sp>
      <p:sp>
        <p:nvSpPr>
          <p:cNvPr id="270" name="TextBox 269">
            <a:extLst>
              <a:ext uri="{FF2B5EF4-FFF2-40B4-BE49-F238E27FC236}">
                <a16:creationId xmlns:a16="http://schemas.microsoft.com/office/drawing/2014/main" id="{A564DD25-0A7E-C0D6-784D-858451C342C7}"/>
              </a:ext>
            </a:extLst>
          </p:cNvPr>
          <p:cNvSpPr txBox="1"/>
          <p:nvPr userDrawn="1"/>
        </p:nvSpPr>
        <p:spPr>
          <a:xfrm>
            <a:off x="7531114" y="2579675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Project</a:t>
            </a:r>
          </a:p>
        </p:txBody>
      </p:sp>
      <p:sp>
        <p:nvSpPr>
          <p:cNvPr id="271" name="TextBox 270">
            <a:extLst>
              <a:ext uri="{FF2B5EF4-FFF2-40B4-BE49-F238E27FC236}">
                <a16:creationId xmlns:a16="http://schemas.microsoft.com/office/drawing/2014/main" id="{209E35C5-9A9C-77EB-CC87-75A123626744}"/>
              </a:ext>
            </a:extLst>
          </p:cNvPr>
          <p:cNvSpPr txBox="1"/>
          <p:nvPr userDrawn="1"/>
        </p:nvSpPr>
        <p:spPr>
          <a:xfrm>
            <a:off x="8245424" y="2579675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Promoter bullhorn</a:t>
            </a:r>
          </a:p>
        </p:txBody>
      </p:sp>
      <p:sp>
        <p:nvSpPr>
          <p:cNvPr id="272" name="TextBox 271">
            <a:extLst>
              <a:ext uri="{FF2B5EF4-FFF2-40B4-BE49-F238E27FC236}">
                <a16:creationId xmlns:a16="http://schemas.microsoft.com/office/drawing/2014/main" id="{DD8ADCAB-E313-CB09-9380-4A0C2D53D35F}"/>
              </a:ext>
            </a:extLst>
          </p:cNvPr>
          <p:cNvSpPr txBox="1"/>
          <p:nvPr userDrawn="1"/>
        </p:nvSpPr>
        <p:spPr>
          <a:xfrm>
            <a:off x="10388354" y="2579675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Public </a:t>
            </a:r>
          </a:p>
          <a:p>
            <a:pPr algn="ctr"/>
            <a:r>
              <a:rPr lang="en-US" sz="800">
                <a:solidFill>
                  <a:schemeClr val="bg1"/>
                </a:solidFill>
              </a:rPr>
              <a:t>sector</a:t>
            </a:r>
          </a:p>
        </p:txBody>
      </p:sp>
      <p:sp>
        <p:nvSpPr>
          <p:cNvPr id="273" name="TextBox 272">
            <a:extLst>
              <a:ext uri="{FF2B5EF4-FFF2-40B4-BE49-F238E27FC236}">
                <a16:creationId xmlns:a16="http://schemas.microsoft.com/office/drawing/2014/main" id="{14285230-517D-62B2-F3B6-8517CFCEBEE8}"/>
              </a:ext>
            </a:extLst>
          </p:cNvPr>
          <p:cNvSpPr txBox="1"/>
          <p:nvPr userDrawn="1"/>
        </p:nvSpPr>
        <p:spPr>
          <a:xfrm>
            <a:off x="3245254" y="2579675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OCR alt</a:t>
            </a:r>
          </a:p>
        </p:txBody>
      </p:sp>
    </p:spTree>
    <p:extLst>
      <p:ext uri="{BB962C8B-B14F-4D97-AF65-F5344CB8AC3E}">
        <p14:creationId xmlns:p14="http://schemas.microsoft.com/office/powerpoint/2010/main" val="35276826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Icon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06F8458-66E1-4B4A-BC40-DD2CDA42E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5" name="Rectangle 224">
            <a:extLst>
              <a:ext uri="{FF2B5EF4-FFF2-40B4-BE49-F238E27FC236}">
                <a16:creationId xmlns:a16="http://schemas.microsoft.com/office/drawing/2014/main" id="{8AC8E737-EA30-D709-BF9E-682B7B71C34C}"/>
              </a:ext>
            </a:extLst>
          </p:cNvPr>
          <p:cNvSpPr/>
          <p:nvPr userDrawn="1"/>
        </p:nvSpPr>
        <p:spPr>
          <a:xfrm>
            <a:off x="1" y="1143001"/>
            <a:ext cx="12192000" cy="5714999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endParaRPr lang="en-US" sz="1400" b="0" i="0" err="1">
              <a:latin typeface="Arial"/>
              <a:cs typeface="Arial"/>
            </a:endParaRPr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BF648F16-D083-ED0D-2636-2B3C89489602}"/>
              </a:ext>
            </a:extLst>
          </p:cNvPr>
          <p:cNvSpPr txBox="1"/>
          <p:nvPr userDrawn="1"/>
        </p:nvSpPr>
        <p:spPr>
          <a:xfrm>
            <a:off x="440623" y="1710252"/>
            <a:ext cx="709821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Web </a:t>
            </a:r>
            <a:br>
              <a:rPr lang="en-US" sz="800">
                <a:solidFill>
                  <a:schemeClr val="bg1"/>
                </a:solidFill>
              </a:rPr>
            </a:br>
            <a:r>
              <a:rPr lang="en-US" sz="800">
                <a:solidFill>
                  <a:schemeClr val="bg1"/>
                </a:solidFill>
              </a:rPr>
              <a:t>scraping</a:t>
            </a:r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91DA539E-001B-33B6-CA9D-321951989179}"/>
              </a:ext>
            </a:extLst>
          </p:cNvPr>
          <p:cNvSpPr txBox="1"/>
          <p:nvPr userDrawn="1"/>
        </p:nvSpPr>
        <p:spPr>
          <a:xfrm>
            <a:off x="1147352" y="1710252"/>
            <a:ext cx="709821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Thank </a:t>
            </a:r>
            <a:br>
              <a:rPr lang="en-US" sz="800">
                <a:solidFill>
                  <a:schemeClr val="bg1"/>
                </a:solidFill>
              </a:rPr>
            </a:br>
            <a:r>
              <a:rPr lang="en-US" sz="800">
                <a:solidFill>
                  <a:schemeClr val="bg1"/>
                </a:solidFill>
              </a:rPr>
              <a:t>you</a:t>
            </a:r>
          </a:p>
        </p:txBody>
      </p:sp>
      <p:sp>
        <p:nvSpPr>
          <p:cNvPr id="231" name="TextBox 230">
            <a:extLst>
              <a:ext uri="{FF2B5EF4-FFF2-40B4-BE49-F238E27FC236}">
                <a16:creationId xmlns:a16="http://schemas.microsoft.com/office/drawing/2014/main" id="{3626733C-973E-914C-F950-4DED8355AEF9}"/>
              </a:ext>
            </a:extLst>
          </p:cNvPr>
          <p:cNvSpPr txBox="1"/>
          <p:nvPr userDrawn="1"/>
        </p:nvSpPr>
        <p:spPr>
          <a:xfrm>
            <a:off x="1854081" y="1710252"/>
            <a:ext cx="709821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Automated data entry</a:t>
            </a: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D88D93AC-C127-461F-7DD5-71F80219F028}"/>
              </a:ext>
            </a:extLst>
          </p:cNvPr>
          <p:cNvSpPr txBox="1"/>
          <p:nvPr userDrawn="1"/>
        </p:nvSpPr>
        <p:spPr>
          <a:xfrm>
            <a:off x="2560810" y="1710252"/>
            <a:ext cx="709821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Automation</a:t>
            </a:r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911D7E45-1DA8-7F8A-190C-D29F2CD1B282}"/>
              </a:ext>
            </a:extLst>
          </p:cNvPr>
          <p:cNvSpPr txBox="1"/>
          <p:nvPr userDrawn="1"/>
        </p:nvSpPr>
        <p:spPr>
          <a:xfrm>
            <a:off x="3267540" y="1710252"/>
            <a:ext cx="709821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Background</a:t>
            </a:r>
            <a:br>
              <a:rPr lang="en-US" sz="800">
                <a:solidFill>
                  <a:schemeClr val="bg1"/>
                </a:solidFill>
              </a:rPr>
            </a:br>
            <a:r>
              <a:rPr lang="en-US" sz="800">
                <a:solidFill>
                  <a:schemeClr val="bg1"/>
                </a:solidFill>
              </a:rPr>
              <a:t>automation</a:t>
            </a:r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0C3D5B44-84AE-413C-FDA4-3623F6284D1F}"/>
              </a:ext>
            </a:extLst>
          </p:cNvPr>
          <p:cNvSpPr txBox="1"/>
          <p:nvPr userDrawn="1"/>
        </p:nvSpPr>
        <p:spPr>
          <a:xfrm>
            <a:off x="3974269" y="1710252"/>
            <a:ext cx="709821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Big scale</a:t>
            </a:r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A4AA4B76-4B79-8FC8-0747-9B42E5A0CC6C}"/>
              </a:ext>
            </a:extLst>
          </p:cNvPr>
          <p:cNvSpPr txBox="1"/>
          <p:nvPr userDrawn="1"/>
        </p:nvSpPr>
        <p:spPr>
          <a:xfrm>
            <a:off x="4680997" y="1710252"/>
            <a:ext cx="709821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Bookmark</a:t>
            </a: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D65E2862-FBD2-E5A7-9A3D-CF978A9DA2B9}"/>
              </a:ext>
            </a:extLst>
          </p:cNvPr>
          <p:cNvSpPr txBox="1"/>
          <p:nvPr userDrawn="1"/>
        </p:nvSpPr>
        <p:spPr>
          <a:xfrm>
            <a:off x="5387726" y="1710252"/>
            <a:ext cx="709821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Business partner alt 2</a:t>
            </a: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A66A8ED0-618F-E2D5-7B8B-5CADC3F308F2}"/>
              </a:ext>
            </a:extLst>
          </p:cNvPr>
          <p:cNvSpPr txBox="1"/>
          <p:nvPr userDrawn="1"/>
        </p:nvSpPr>
        <p:spPr>
          <a:xfrm>
            <a:off x="6094455" y="1710252"/>
            <a:ext cx="709821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Business partner alt</a:t>
            </a:r>
          </a:p>
        </p:txBody>
      </p:sp>
      <p:sp>
        <p:nvSpPr>
          <p:cNvPr id="245" name="TextBox 244">
            <a:extLst>
              <a:ext uri="{FF2B5EF4-FFF2-40B4-BE49-F238E27FC236}">
                <a16:creationId xmlns:a16="http://schemas.microsoft.com/office/drawing/2014/main" id="{5F5C8453-F2AB-C88A-2D64-477122A17ADF}"/>
              </a:ext>
            </a:extLst>
          </p:cNvPr>
          <p:cNvSpPr txBox="1"/>
          <p:nvPr userDrawn="1"/>
        </p:nvSpPr>
        <p:spPr>
          <a:xfrm>
            <a:off x="6801185" y="1710252"/>
            <a:ext cx="709821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Business </a:t>
            </a:r>
            <a:r>
              <a:rPr lang="en-US" sz="800" err="1">
                <a:solidFill>
                  <a:schemeClr val="bg1"/>
                </a:solidFill>
              </a:rPr>
              <a:t>partnerup</a:t>
            </a:r>
            <a:endParaRPr lang="en-US" sz="800">
              <a:solidFill>
                <a:schemeClr val="bg1"/>
              </a:solidFill>
            </a:endParaRPr>
          </a:p>
        </p:txBody>
      </p:sp>
      <p:sp>
        <p:nvSpPr>
          <p:cNvPr id="247" name="TextBox 246">
            <a:extLst>
              <a:ext uri="{FF2B5EF4-FFF2-40B4-BE49-F238E27FC236}">
                <a16:creationId xmlns:a16="http://schemas.microsoft.com/office/drawing/2014/main" id="{0B25133F-E74F-B04A-084D-B011DCFFDE15}"/>
              </a:ext>
            </a:extLst>
          </p:cNvPr>
          <p:cNvSpPr txBox="1"/>
          <p:nvPr userDrawn="1"/>
        </p:nvSpPr>
        <p:spPr>
          <a:xfrm>
            <a:off x="7507914" y="1710252"/>
            <a:ext cx="709821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Certification</a:t>
            </a:r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id="{219207F7-E896-A943-04ED-E43589171FF8}"/>
              </a:ext>
            </a:extLst>
          </p:cNvPr>
          <p:cNvSpPr txBox="1"/>
          <p:nvPr userDrawn="1"/>
        </p:nvSpPr>
        <p:spPr>
          <a:xfrm>
            <a:off x="8214643" y="1710252"/>
            <a:ext cx="709821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Chart</a:t>
            </a:r>
          </a:p>
        </p:txBody>
      </p:sp>
      <p:sp>
        <p:nvSpPr>
          <p:cNvPr id="251" name="TextBox 250">
            <a:extLst>
              <a:ext uri="{FF2B5EF4-FFF2-40B4-BE49-F238E27FC236}">
                <a16:creationId xmlns:a16="http://schemas.microsoft.com/office/drawing/2014/main" id="{A53CF8A3-B4B7-DA5D-69A4-0AC8026A2D51}"/>
              </a:ext>
            </a:extLst>
          </p:cNvPr>
          <p:cNvSpPr txBox="1"/>
          <p:nvPr userDrawn="1"/>
        </p:nvSpPr>
        <p:spPr>
          <a:xfrm>
            <a:off x="8921372" y="1710252"/>
            <a:ext cx="709821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Course foundation 2</a:t>
            </a:r>
          </a:p>
        </p:txBody>
      </p:sp>
      <p:sp>
        <p:nvSpPr>
          <p:cNvPr id="253" name="TextBox 252">
            <a:extLst>
              <a:ext uri="{FF2B5EF4-FFF2-40B4-BE49-F238E27FC236}">
                <a16:creationId xmlns:a16="http://schemas.microsoft.com/office/drawing/2014/main" id="{35F53499-501C-A50B-3720-0C085F287A0C}"/>
              </a:ext>
            </a:extLst>
          </p:cNvPr>
          <p:cNvSpPr txBox="1"/>
          <p:nvPr userDrawn="1"/>
        </p:nvSpPr>
        <p:spPr>
          <a:xfrm>
            <a:off x="9628100" y="1710252"/>
            <a:ext cx="709821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Course foundation 3</a:t>
            </a:r>
          </a:p>
        </p:txBody>
      </p:sp>
      <p:sp>
        <p:nvSpPr>
          <p:cNvPr id="255" name="TextBox 254">
            <a:extLst>
              <a:ext uri="{FF2B5EF4-FFF2-40B4-BE49-F238E27FC236}">
                <a16:creationId xmlns:a16="http://schemas.microsoft.com/office/drawing/2014/main" id="{B741B6B7-FD5F-C05A-A071-EB8EAD000290}"/>
              </a:ext>
            </a:extLst>
          </p:cNvPr>
          <p:cNvSpPr txBox="1"/>
          <p:nvPr userDrawn="1"/>
        </p:nvSpPr>
        <p:spPr>
          <a:xfrm>
            <a:off x="10334830" y="1710252"/>
            <a:ext cx="709821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Course foundation</a:t>
            </a:r>
          </a:p>
        </p:txBody>
      </p:sp>
      <p:sp>
        <p:nvSpPr>
          <p:cNvPr id="257" name="TextBox 256">
            <a:extLst>
              <a:ext uri="{FF2B5EF4-FFF2-40B4-BE49-F238E27FC236}">
                <a16:creationId xmlns:a16="http://schemas.microsoft.com/office/drawing/2014/main" id="{1F6F3398-D490-0351-6C1D-9716DBFD5841}"/>
              </a:ext>
            </a:extLst>
          </p:cNvPr>
          <p:cNvSpPr txBox="1"/>
          <p:nvPr userDrawn="1"/>
        </p:nvSpPr>
        <p:spPr>
          <a:xfrm>
            <a:off x="11041557" y="1710252"/>
            <a:ext cx="709821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Web </a:t>
            </a:r>
            <a:br>
              <a:rPr lang="en-US" sz="800">
                <a:solidFill>
                  <a:schemeClr val="bg1"/>
                </a:solidFill>
              </a:rPr>
            </a:br>
            <a:r>
              <a:rPr lang="en-US" sz="800">
                <a:solidFill>
                  <a:schemeClr val="bg1"/>
                </a:solidFill>
              </a:rPr>
              <a:t>expert</a:t>
            </a:r>
          </a:p>
        </p:txBody>
      </p:sp>
      <p:sp>
        <p:nvSpPr>
          <p:cNvPr id="259" name="TextBox 258">
            <a:extLst>
              <a:ext uri="{FF2B5EF4-FFF2-40B4-BE49-F238E27FC236}">
                <a16:creationId xmlns:a16="http://schemas.microsoft.com/office/drawing/2014/main" id="{D303820A-2D7A-D43A-4DFF-9614A08B1F4B}"/>
              </a:ext>
            </a:extLst>
          </p:cNvPr>
          <p:cNvSpPr txBox="1"/>
          <p:nvPr userDrawn="1"/>
        </p:nvSpPr>
        <p:spPr>
          <a:xfrm>
            <a:off x="440623" y="2532310"/>
            <a:ext cx="709821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Course-orchestrator</a:t>
            </a:r>
          </a:p>
        </p:txBody>
      </p:sp>
      <p:sp>
        <p:nvSpPr>
          <p:cNvPr id="261" name="TextBox 260">
            <a:extLst>
              <a:ext uri="{FF2B5EF4-FFF2-40B4-BE49-F238E27FC236}">
                <a16:creationId xmlns:a16="http://schemas.microsoft.com/office/drawing/2014/main" id="{D971E0F7-4308-0985-CFAF-0623B81CCB9D}"/>
              </a:ext>
            </a:extLst>
          </p:cNvPr>
          <p:cNvSpPr txBox="1"/>
          <p:nvPr userDrawn="1"/>
        </p:nvSpPr>
        <p:spPr>
          <a:xfrm>
            <a:off x="1147352" y="2532310"/>
            <a:ext cx="709821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CRM</a:t>
            </a:r>
          </a:p>
        </p:txBody>
      </p:sp>
      <p:sp>
        <p:nvSpPr>
          <p:cNvPr id="263" name="TextBox 262">
            <a:extLst>
              <a:ext uri="{FF2B5EF4-FFF2-40B4-BE49-F238E27FC236}">
                <a16:creationId xmlns:a16="http://schemas.microsoft.com/office/drawing/2014/main" id="{F2BD3C5E-2571-8B2C-0526-509C3B16E4EA}"/>
              </a:ext>
            </a:extLst>
          </p:cNvPr>
          <p:cNvSpPr txBox="1"/>
          <p:nvPr userDrawn="1"/>
        </p:nvSpPr>
        <p:spPr>
          <a:xfrm>
            <a:off x="1854081" y="2532310"/>
            <a:ext cx="709821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Crown</a:t>
            </a:r>
          </a:p>
        </p:txBody>
      </p:sp>
      <p:sp>
        <p:nvSpPr>
          <p:cNvPr id="265" name="TextBox 264">
            <a:extLst>
              <a:ext uri="{FF2B5EF4-FFF2-40B4-BE49-F238E27FC236}">
                <a16:creationId xmlns:a16="http://schemas.microsoft.com/office/drawing/2014/main" id="{2987655D-5622-6E12-5C54-20F38C50DB24}"/>
              </a:ext>
            </a:extLst>
          </p:cNvPr>
          <p:cNvSpPr txBox="1"/>
          <p:nvPr userDrawn="1"/>
        </p:nvSpPr>
        <p:spPr>
          <a:xfrm>
            <a:off x="2560810" y="2532310"/>
            <a:ext cx="709821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Cultural acceptance</a:t>
            </a:r>
          </a:p>
        </p:txBody>
      </p:sp>
      <p:sp>
        <p:nvSpPr>
          <p:cNvPr id="267" name="TextBox 266">
            <a:extLst>
              <a:ext uri="{FF2B5EF4-FFF2-40B4-BE49-F238E27FC236}">
                <a16:creationId xmlns:a16="http://schemas.microsoft.com/office/drawing/2014/main" id="{CAAE7E04-10C1-C539-7D9D-C2546EB679FC}"/>
              </a:ext>
            </a:extLst>
          </p:cNvPr>
          <p:cNvSpPr txBox="1"/>
          <p:nvPr userDrawn="1"/>
        </p:nvSpPr>
        <p:spPr>
          <a:xfrm>
            <a:off x="3267540" y="2532310"/>
            <a:ext cx="709821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Desktop program</a:t>
            </a:r>
          </a:p>
        </p:txBody>
      </p:sp>
      <p:sp>
        <p:nvSpPr>
          <p:cNvPr id="269" name="TextBox 268">
            <a:extLst>
              <a:ext uri="{FF2B5EF4-FFF2-40B4-BE49-F238E27FC236}">
                <a16:creationId xmlns:a16="http://schemas.microsoft.com/office/drawing/2014/main" id="{28289255-A7FD-3E7E-6FEE-74F6C05B9A1E}"/>
              </a:ext>
            </a:extLst>
          </p:cNvPr>
          <p:cNvSpPr txBox="1"/>
          <p:nvPr userDrawn="1"/>
        </p:nvSpPr>
        <p:spPr>
          <a:xfrm>
            <a:off x="3974269" y="2532310"/>
            <a:ext cx="709821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Decrease</a:t>
            </a:r>
          </a:p>
        </p:txBody>
      </p:sp>
      <p:sp>
        <p:nvSpPr>
          <p:cNvPr id="271" name="TextBox 270">
            <a:extLst>
              <a:ext uri="{FF2B5EF4-FFF2-40B4-BE49-F238E27FC236}">
                <a16:creationId xmlns:a16="http://schemas.microsoft.com/office/drawing/2014/main" id="{963DEA01-4CC6-2BF1-957C-4A2689D84B4E}"/>
              </a:ext>
            </a:extLst>
          </p:cNvPr>
          <p:cNvSpPr txBox="1"/>
          <p:nvPr userDrawn="1"/>
        </p:nvSpPr>
        <p:spPr>
          <a:xfrm>
            <a:off x="4680997" y="2532310"/>
            <a:ext cx="709821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Document</a:t>
            </a:r>
          </a:p>
        </p:txBody>
      </p:sp>
      <p:sp>
        <p:nvSpPr>
          <p:cNvPr id="273" name="TextBox 272">
            <a:extLst>
              <a:ext uri="{FF2B5EF4-FFF2-40B4-BE49-F238E27FC236}">
                <a16:creationId xmlns:a16="http://schemas.microsoft.com/office/drawing/2014/main" id="{38BB3C19-7AD5-FFE8-138A-15FF868093E2}"/>
              </a:ext>
            </a:extLst>
          </p:cNvPr>
          <p:cNvSpPr txBox="1"/>
          <p:nvPr userDrawn="1"/>
        </p:nvSpPr>
        <p:spPr>
          <a:xfrm>
            <a:off x="5387726" y="2532310"/>
            <a:ext cx="709821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Done</a:t>
            </a:r>
          </a:p>
        </p:txBody>
      </p:sp>
      <p:sp>
        <p:nvSpPr>
          <p:cNvPr id="275" name="TextBox 274">
            <a:extLst>
              <a:ext uri="{FF2B5EF4-FFF2-40B4-BE49-F238E27FC236}">
                <a16:creationId xmlns:a16="http://schemas.microsoft.com/office/drawing/2014/main" id="{4F724678-D382-501C-ED3E-16D47603EB4E}"/>
              </a:ext>
            </a:extLst>
          </p:cNvPr>
          <p:cNvSpPr txBox="1"/>
          <p:nvPr userDrawn="1"/>
        </p:nvSpPr>
        <p:spPr>
          <a:xfrm>
            <a:off x="6094455" y="2532310"/>
            <a:ext cx="709821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Ease of use</a:t>
            </a:r>
          </a:p>
        </p:txBody>
      </p:sp>
      <p:sp>
        <p:nvSpPr>
          <p:cNvPr id="277" name="TextBox 276">
            <a:extLst>
              <a:ext uri="{FF2B5EF4-FFF2-40B4-BE49-F238E27FC236}">
                <a16:creationId xmlns:a16="http://schemas.microsoft.com/office/drawing/2014/main" id="{3A1F16D4-EBC5-FB99-D2F9-B58090B0A99E}"/>
              </a:ext>
            </a:extLst>
          </p:cNvPr>
          <p:cNvSpPr txBox="1"/>
          <p:nvPr userDrawn="1"/>
        </p:nvSpPr>
        <p:spPr>
          <a:xfrm>
            <a:off x="6801185" y="2532310"/>
            <a:ext cx="709821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First reply </a:t>
            </a:r>
            <a:br>
              <a:rPr lang="en-US" sz="800">
                <a:solidFill>
                  <a:schemeClr val="bg1"/>
                </a:solidFill>
              </a:rPr>
            </a:br>
            <a:r>
              <a:rPr lang="en-US" sz="800">
                <a:solidFill>
                  <a:schemeClr val="bg1"/>
                </a:solidFill>
              </a:rPr>
              <a:t>by email</a:t>
            </a:r>
          </a:p>
        </p:txBody>
      </p:sp>
      <p:sp>
        <p:nvSpPr>
          <p:cNvPr id="278" name="TextBox 277">
            <a:extLst>
              <a:ext uri="{FF2B5EF4-FFF2-40B4-BE49-F238E27FC236}">
                <a16:creationId xmlns:a16="http://schemas.microsoft.com/office/drawing/2014/main" id="{82CA94A4-889A-AA35-922F-A0D54FE441A7}"/>
              </a:ext>
            </a:extLst>
          </p:cNvPr>
          <p:cNvSpPr txBox="1"/>
          <p:nvPr userDrawn="1"/>
        </p:nvSpPr>
        <p:spPr>
          <a:xfrm>
            <a:off x="7507914" y="2532310"/>
            <a:ext cx="709821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Flexibility</a:t>
            </a:r>
          </a:p>
        </p:txBody>
      </p:sp>
      <p:sp>
        <p:nvSpPr>
          <p:cNvPr id="279" name="TextBox 278">
            <a:extLst>
              <a:ext uri="{FF2B5EF4-FFF2-40B4-BE49-F238E27FC236}">
                <a16:creationId xmlns:a16="http://schemas.microsoft.com/office/drawing/2014/main" id="{58D13A79-8AAE-4AE3-DC8B-688A465F6C16}"/>
              </a:ext>
            </a:extLst>
          </p:cNvPr>
          <p:cNvSpPr txBox="1"/>
          <p:nvPr userDrawn="1"/>
        </p:nvSpPr>
        <p:spPr>
          <a:xfrm>
            <a:off x="8214643" y="2532310"/>
            <a:ext cx="709821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Goals</a:t>
            </a:r>
          </a:p>
        </p:txBody>
      </p:sp>
      <p:sp>
        <p:nvSpPr>
          <p:cNvPr id="280" name="TextBox 279">
            <a:extLst>
              <a:ext uri="{FF2B5EF4-FFF2-40B4-BE49-F238E27FC236}">
                <a16:creationId xmlns:a16="http://schemas.microsoft.com/office/drawing/2014/main" id="{2083EE1A-DFD2-F594-CBF7-27E8E392D346}"/>
              </a:ext>
            </a:extLst>
          </p:cNvPr>
          <p:cNvSpPr txBox="1"/>
          <p:nvPr userDrawn="1"/>
        </p:nvSpPr>
        <p:spPr>
          <a:xfrm>
            <a:off x="8921372" y="2532310"/>
            <a:ext cx="709821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Group of </a:t>
            </a:r>
            <a:br>
              <a:rPr lang="en-US" sz="800">
                <a:solidFill>
                  <a:schemeClr val="bg1"/>
                </a:solidFill>
              </a:rPr>
            </a:br>
            <a:r>
              <a:rPr lang="en-US" sz="800">
                <a:solidFill>
                  <a:schemeClr val="bg1"/>
                </a:solidFill>
              </a:rPr>
              <a:t>users</a:t>
            </a:r>
          </a:p>
        </p:txBody>
      </p:sp>
      <p:sp>
        <p:nvSpPr>
          <p:cNvPr id="281" name="TextBox 280">
            <a:extLst>
              <a:ext uri="{FF2B5EF4-FFF2-40B4-BE49-F238E27FC236}">
                <a16:creationId xmlns:a16="http://schemas.microsoft.com/office/drawing/2014/main" id="{673A888C-D4C1-8A52-243D-CC25FFF36A35}"/>
              </a:ext>
            </a:extLst>
          </p:cNvPr>
          <p:cNvSpPr txBox="1"/>
          <p:nvPr userDrawn="1"/>
        </p:nvSpPr>
        <p:spPr>
          <a:xfrm>
            <a:off x="9628100" y="2532310"/>
            <a:ext cx="709821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Growth</a:t>
            </a:r>
          </a:p>
        </p:txBody>
      </p:sp>
      <p:sp>
        <p:nvSpPr>
          <p:cNvPr id="282" name="TextBox 281">
            <a:extLst>
              <a:ext uri="{FF2B5EF4-FFF2-40B4-BE49-F238E27FC236}">
                <a16:creationId xmlns:a16="http://schemas.microsoft.com/office/drawing/2014/main" id="{FB6DD5B5-1F7F-2279-F01E-574DF505C9AE}"/>
              </a:ext>
            </a:extLst>
          </p:cNvPr>
          <p:cNvSpPr txBox="1"/>
          <p:nvPr userDrawn="1"/>
        </p:nvSpPr>
        <p:spPr>
          <a:xfrm>
            <a:off x="10334830" y="2532310"/>
            <a:ext cx="709821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Heart</a:t>
            </a:r>
          </a:p>
        </p:txBody>
      </p:sp>
      <p:sp>
        <p:nvSpPr>
          <p:cNvPr id="283" name="TextBox 282">
            <a:extLst>
              <a:ext uri="{FF2B5EF4-FFF2-40B4-BE49-F238E27FC236}">
                <a16:creationId xmlns:a16="http://schemas.microsoft.com/office/drawing/2014/main" id="{A5D6616A-77B0-DBAB-E910-D7E992E5CC91}"/>
              </a:ext>
            </a:extLst>
          </p:cNvPr>
          <p:cNvSpPr txBox="1"/>
          <p:nvPr userDrawn="1"/>
        </p:nvSpPr>
        <p:spPr>
          <a:xfrm>
            <a:off x="11041557" y="2532310"/>
            <a:ext cx="709821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Warning</a:t>
            </a:r>
          </a:p>
        </p:txBody>
      </p:sp>
      <p:sp>
        <p:nvSpPr>
          <p:cNvPr id="284" name="TextBox 283">
            <a:extLst>
              <a:ext uri="{FF2B5EF4-FFF2-40B4-BE49-F238E27FC236}">
                <a16:creationId xmlns:a16="http://schemas.microsoft.com/office/drawing/2014/main" id="{1909FEFD-A09A-45F9-ECC0-0D2D7A40A261}"/>
              </a:ext>
            </a:extLst>
          </p:cNvPr>
          <p:cNvSpPr txBox="1"/>
          <p:nvPr userDrawn="1"/>
        </p:nvSpPr>
        <p:spPr>
          <a:xfrm>
            <a:off x="440623" y="3381006"/>
            <a:ext cx="709821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Home</a:t>
            </a:r>
          </a:p>
        </p:txBody>
      </p:sp>
      <p:sp>
        <p:nvSpPr>
          <p:cNvPr id="285" name="TextBox 284">
            <a:extLst>
              <a:ext uri="{FF2B5EF4-FFF2-40B4-BE49-F238E27FC236}">
                <a16:creationId xmlns:a16="http://schemas.microsoft.com/office/drawing/2014/main" id="{B861A6C2-C20A-0806-56F3-07AFED57847B}"/>
              </a:ext>
            </a:extLst>
          </p:cNvPr>
          <p:cNvSpPr txBox="1"/>
          <p:nvPr userDrawn="1"/>
        </p:nvSpPr>
        <p:spPr>
          <a:xfrm>
            <a:off x="1147352" y="3381006"/>
            <a:ext cx="709821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Hourglass</a:t>
            </a:r>
          </a:p>
        </p:txBody>
      </p:sp>
      <p:sp>
        <p:nvSpPr>
          <p:cNvPr id="286" name="TextBox 285">
            <a:extLst>
              <a:ext uri="{FF2B5EF4-FFF2-40B4-BE49-F238E27FC236}">
                <a16:creationId xmlns:a16="http://schemas.microsoft.com/office/drawing/2014/main" id="{9C5A04D6-CA3F-C89E-49BA-7E471AE761BE}"/>
              </a:ext>
            </a:extLst>
          </p:cNvPr>
          <p:cNvSpPr txBox="1"/>
          <p:nvPr userDrawn="1"/>
        </p:nvSpPr>
        <p:spPr>
          <a:xfrm>
            <a:off x="1854081" y="3381006"/>
            <a:ext cx="709821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Icon Name</a:t>
            </a:r>
          </a:p>
          <a:p>
            <a:pPr algn="ctr"/>
            <a:r>
              <a:rPr lang="en-US" sz="80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87" name="TextBox 286">
            <a:extLst>
              <a:ext uri="{FF2B5EF4-FFF2-40B4-BE49-F238E27FC236}">
                <a16:creationId xmlns:a16="http://schemas.microsoft.com/office/drawing/2014/main" id="{AD569A71-CD28-C94F-ADF0-2C55B6B24264}"/>
              </a:ext>
            </a:extLst>
          </p:cNvPr>
          <p:cNvSpPr txBox="1"/>
          <p:nvPr userDrawn="1"/>
        </p:nvSpPr>
        <p:spPr>
          <a:xfrm>
            <a:off x="2560810" y="3381006"/>
            <a:ext cx="709821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Icon Name</a:t>
            </a:r>
          </a:p>
          <a:p>
            <a:pPr algn="ctr"/>
            <a:r>
              <a:rPr lang="en-US" sz="80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88" name="TextBox 287">
            <a:extLst>
              <a:ext uri="{FF2B5EF4-FFF2-40B4-BE49-F238E27FC236}">
                <a16:creationId xmlns:a16="http://schemas.microsoft.com/office/drawing/2014/main" id="{6D89861E-B4AE-23EF-4237-383AC6935D92}"/>
              </a:ext>
            </a:extLst>
          </p:cNvPr>
          <p:cNvSpPr txBox="1"/>
          <p:nvPr userDrawn="1"/>
        </p:nvSpPr>
        <p:spPr>
          <a:xfrm>
            <a:off x="3267540" y="3381006"/>
            <a:ext cx="709821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Icon Name</a:t>
            </a:r>
          </a:p>
          <a:p>
            <a:pPr algn="ctr"/>
            <a:r>
              <a:rPr lang="en-US" sz="80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289" name="TextBox 288">
            <a:extLst>
              <a:ext uri="{FF2B5EF4-FFF2-40B4-BE49-F238E27FC236}">
                <a16:creationId xmlns:a16="http://schemas.microsoft.com/office/drawing/2014/main" id="{57D4B19A-1242-CF8C-DEEF-DF21A8AECDD2}"/>
              </a:ext>
            </a:extLst>
          </p:cNvPr>
          <p:cNvSpPr txBox="1"/>
          <p:nvPr userDrawn="1"/>
        </p:nvSpPr>
        <p:spPr>
          <a:xfrm>
            <a:off x="3974269" y="3381006"/>
            <a:ext cx="709821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Icon Name</a:t>
            </a:r>
          </a:p>
          <a:p>
            <a:pPr algn="ctr"/>
            <a:r>
              <a:rPr lang="en-US" sz="80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290" name="TextBox 289">
            <a:extLst>
              <a:ext uri="{FF2B5EF4-FFF2-40B4-BE49-F238E27FC236}">
                <a16:creationId xmlns:a16="http://schemas.microsoft.com/office/drawing/2014/main" id="{9177A42D-D643-F175-61FE-070F20C569E7}"/>
              </a:ext>
            </a:extLst>
          </p:cNvPr>
          <p:cNvSpPr txBox="1"/>
          <p:nvPr userDrawn="1"/>
        </p:nvSpPr>
        <p:spPr>
          <a:xfrm>
            <a:off x="4680997" y="3381006"/>
            <a:ext cx="709821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Lock open</a:t>
            </a:r>
          </a:p>
        </p:txBody>
      </p:sp>
      <p:sp>
        <p:nvSpPr>
          <p:cNvPr id="291" name="TextBox 290">
            <a:extLst>
              <a:ext uri="{FF2B5EF4-FFF2-40B4-BE49-F238E27FC236}">
                <a16:creationId xmlns:a16="http://schemas.microsoft.com/office/drawing/2014/main" id="{3FC25E0A-33BF-C40E-ECE1-5BBC8FB3C9C3}"/>
              </a:ext>
            </a:extLst>
          </p:cNvPr>
          <p:cNvSpPr txBox="1"/>
          <p:nvPr userDrawn="1"/>
        </p:nvSpPr>
        <p:spPr>
          <a:xfrm>
            <a:off x="5387726" y="3381006"/>
            <a:ext cx="709821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Lock</a:t>
            </a:r>
          </a:p>
        </p:txBody>
      </p:sp>
      <p:sp>
        <p:nvSpPr>
          <p:cNvPr id="292" name="TextBox 291">
            <a:extLst>
              <a:ext uri="{FF2B5EF4-FFF2-40B4-BE49-F238E27FC236}">
                <a16:creationId xmlns:a16="http://schemas.microsoft.com/office/drawing/2014/main" id="{F1E49F81-0CF4-F3F8-A5F6-55664B6AADEC}"/>
              </a:ext>
            </a:extLst>
          </p:cNvPr>
          <p:cNvSpPr txBox="1"/>
          <p:nvPr userDrawn="1"/>
        </p:nvSpPr>
        <p:spPr>
          <a:xfrm>
            <a:off x="6094455" y="3381006"/>
            <a:ext cx="709821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Low cost 2</a:t>
            </a:r>
          </a:p>
        </p:txBody>
      </p:sp>
      <p:sp>
        <p:nvSpPr>
          <p:cNvPr id="293" name="TextBox 292">
            <a:extLst>
              <a:ext uri="{FF2B5EF4-FFF2-40B4-BE49-F238E27FC236}">
                <a16:creationId xmlns:a16="http://schemas.microsoft.com/office/drawing/2014/main" id="{4BE552D9-EF9D-BCF2-8E9B-E31BA47D0154}"/>
              </a:ext>
            </a:extLst>
          </p:cNvPr>
          <p:cNvSpPr txBox="1"/>
          <p:nvPr userDrawn="1"/>
        </p:nvSpPr>
        <p:spPr>
          <a:xfrm>
            <a:off x="6801185" y="3381006"/>
            <a:ext cx="709821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Low Cost</a:t>
            </a:r>
          </a:p>
        </p:txBody>
      </p:sp>
      <p:sp>
        <p:nvSpPr>
          <p:cNvPr id="294" name="TextBox 293">
            <a:extLst>
              <a:ext uri="{FF2B5EF4-FFF2-40B4-BE49-F238E27FC236}">
                <a16:creationId xmlns:a16="http://schemas.microsoft.com/office/drawing/2014/main" id="{58C7BC8D-9603-E2AA-EA97-B0BAF377F81B}"/>
              </a:ext>
            </a:extLst>
          </p:cNvPr>
          <p:cNvSpPr txBox="1"/>
          <p:nvPr userDrawn="1"/>
        </p:nvSpPr>
        <p:spPr>
          <a:xfrm>
            <a:off x="7507914" y="3381006"/>
            <a:ext cx="709821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Macro recording</a:t>
            </a:r>
          </a:p>
        </p:txBody>
      </p:sp>
      <p:sp>
        <p:nvSpPr>
          <p:cNvPr id="295" name="TextBox 294">
            <a:extLst>
              <a:ext uri="{FF2B5EF4-FFF2-40B4-BE49-F238E27FC236}">
                <a16:creationId xmlns:a16="http://schemas.microsoft.com/office/drawing/2014/main" id="{AEA58289-061A-9F88-5B05-05CC623858C3}"/>
              </a:ext>
            </a:extLst>
          </p:cNvPr>
          <p:cNvSpPr txBox="1"/>
          <p:nvPr userDrawn="1"/>
        </p:nvSpPr>
        <p:spPr>
          <a:xfrm>
            <a:off x="8214643" y="3381006"/>
            <a:ext cx="709821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Manage documents</a:t>
            </a:r>
          </a:p>
        </p:txBody>
      </p:sp>
      <p:sp>
        <p:nvSpPr>
          <p:cNvPr id="296" name="TextBox 295">
            <a:extLst>
              <a:ext uri="{FF2B5EF4-FFF2-40B4-BE49-F238E27FC236}">
                <a16:creationId xmlns:a16="http://schemas.microsoft.com/office/drawing/2014/main" id="{40846E98-0B7A-A2EC-2895-93821B4E99F4}"/>
              </a:ext>
            </a:extLst>
          </p:cNvPr>
          <p:cNvSpPr txBox="1"/>
          <p:nvPr userDrawn="1"/>
        </p:nvSpPr>
        <p:spPr>
          <a:xfrm>
            <a:off x="8921372" y="3381006"/>
            <a:ext cx="709821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Managing </a:t>
            </a:r>
            <a:br>
              <a:rPr lang="en-US" sz="800">
                <a:solidFill>
                  <a:schemeClr val="bg1"/>
                </a:solidFill>
              </a:rPr>
            </a:br>
            <a:r>
              <a:rPr lang="en-US" sz="800">
                <a:solidFill>
                  <a:schemeClr val="bg1"/>
                </a:solidFill>
              </a:rPr>
              <a:t>alt</a:t>
            </a:r>
          </a:p>
        </p:txBody>
      </p:sp>
      <p:sp>
        <p:nvSpPr>
          <p:cNvPr id="297" name="TextBox 296">
            <a:extLst>
              <a:ext uri="{FF2B5EF4-FFF2-40B4-BE49-F238E27FC236}">
                <a16:creationId xmlns:a16="http://schemas.microsoft.com/office/drawing/2014/main" id="{EA8D4CE7-7463-5DD3-96F4-287DA690D160}"/>
              </a:ext>
            </a:extLst>
          </p:cNvPr>
          <p:cNvSpPr txBox="1"/>
          <p:nvPr userDrawn="1"/>
        </p:nvSpPr>
        <p:spPr>
          <a:xfrm>
            <a:off x="9628100" y="3381006"/>
            <a:ext cx="709821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Managing</a:t>
            </a:r>
          </a:p>
        </p:txBody>
      </p:sp>
      <p:sp>
        <p:nvSpPr>
          <p:cNvPr id="298" name="TextBox 297">
            <a:extLst>
              <a:ext uri="{FF2B5EF4-FFF2-40B4-BE49-F238E27FC236}">
                <a16:creationId xmlns:a16="http://schemas.microsoft.com/office/drawing/2014/main" id="{C3C7604A-4BBF-A213-2AE8-0978DB0BCB30}"/>
              </a:ext>
            </a:extLst>
          </p:cNvPr>
          <p:cNvSpPr txBox="1"/>
          <p:nvPr userDrawn="1"/>
        </p:nvSpPr>
        <p:spPr>
          <a:xfrm>
            <a:off x="10334830" y="3381006"/>
            <a:ext cx="709821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Map alt 2</a:t>
            </a:r>
          </a:p>
        </p:txBody>
      </p:sp>
      <p:sp>
        <p:nvSpPr>
          <p:cNvPr id="299" name="TextBox 298">
            <a:extLst>
              <a:ext uri="{FF2B5EF4-FFF2-40B4-BE49-F238E27FC236}">
                <a16:creationId xmlns:a16="http://schemas.microsoft.com/office/drawing/2014/main" id="{F847882F-7CC4-A60F-65F8-D983F6699DD2}"/>
              </a:ext>
            </a:extLst>
          </p:cNvPr>
          <p:cNvSpPr txBox="1"/>
          <p:nvPr userDrawn="1"/>
        </p:nvSpPr>
        <p:spPr>
          <a:xfrm>
            <a:off x="11041557" y="3381006"/>
            <a:ext cx="709821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Visibility on</a:t>
            </a:r>
          </a:p>
        </p:txBody>
      </p:sp>
      <p:sp>
        <p:nvSpPr>
          <p:cNvPr id="300" name="TextBox 299">
            <a:extLst>
              <a:ext uri="{FF2B5EF4-FFF2-40B4-BE49-F238E27FC236}">
                <a16:creationId xmlns:a16="http://schemas.microsoft.com/office/drawing/2014/main" id="{4FED2632-4549-9F61-7511-4FA0A82C8C13}"/>
              </a:ext>
            </a:extLst>
          </p:cNvPr>
          <p:cNvSpPr txBox="1"/>
          <p:nvPr userDrawn="1"/>
        </p:nvSpPr>
        <p:spPr>
          <a:xfrm>
            <a:off x="440623" y="4214791"/>
            <a:ext cx="709821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Map alt</a:t>
            </a:r>
          </a:p>
        </p:txBody>
      </p:sp>
      <p:sp>
        <p:nvSpPr>
          <p:cNvPr id="301" name="TextBox 300">
            <a:extLst>
              <a:ext uri="{FF2B5EF4-FFF2-40B4-BE49-F238E27FC236}">
                <a16:creationId xmlns:a16="http://schemas.microsoft.com/office/drawing/2014/main" id="{190FE4A3-72D2-9E6A-17D5-E472BF08BEFD}"/>
              </a:ext>
            </a:extLst>
          </p:cNvPr>
          <p:cNvSpPr txBox="1"/>
          <p:nvPr userDrawn="1"/>
        </p:nvSpPr>
        <p:spPr>
          <a:xfrm>
            <a:off x="1147352" y="4214791"/>
            <a:ext cx="709821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Map</a:t>
            </a:r>
          </a:p>
        </p:txBody>
      </p:sp>
      <p:sp>
        <p:nvSpPr>
          <p:cNvPr id="302" name="TextBox 301">
            <a:extLst>
              <a:ext uri="{FF2B5EF4-FFF2-40B4-BE49-F238E27FC236}">
                <a16:creationId xmlns:a16="http://schemas.microsoft.com/office/drawing/2014/main" id="{86E041A5-4BBC-5E73-AA85-08AA04BA1924}"/>
              </a:ext>
            </a:extLst>
          </p:cNvPr>
          <p:cNvSpPr txBox="1"/>
          <p:nvPr userDrawn="1"/>
        </p:nvSpPr>
        <p:spPr>
          <a:xfrm>
            <a:off x="1854081" y="4214791"/>
            <a:ext cx="709821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Media</a:t>
            </a:r>
          </a:p>
        </p:txBody>
      </p:sp>
      <p:sp>
        <p:nvSpPr>
          <p:cNvPr id="303" name="TextBox 302">
            <a:extLst>
              <a:ext uri="{FF2B5EF4-FFF2-40B4-BE49-F238E27FC236}">
                <a16:creationId xmlns:a16="http://schemas.microsoft.com/office/drawing/2014/main" id="{77C3B9BA-B845-903C-0D8F-533AB6A639C2}"/>
              </a:ext>
            </a:extLst>
          </p:cNvPr>
          <p:cNvSpPr txBox="1"/>
          <p:nvPr userDrawn="1"/>
        </p:nvSpPr>
        <p:spPr>
          <a:xfrm>
            <a:off x="2560810" y="4214791"/>
            <a:ext cx="709821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Pivot</a:t>
            </a:r>
          </a:p>
        </p:txBody>
      </p:sp>
      <p:sp>
        <p:nvSpPr>
          <p:cNvPr id="304" name="TextBox 303">
            <a:extLst>
              <a:ext uri="{FF2B5EF4-FFF2-40B4-BE49-F238E27FC236}">
                <a16:creationId xmlns:a16="http://schemas.microsoft.com/office/drawing/2014/main" id="{6F840A39-026C-C7E2-70C8-565A2B5DE0B6}"/>
              </a:ext>
            </a:extLst>
          </p:cNvPr>
          <p:cNvSpPr txBox="1"/>
          <p:nvPr userDrawn="1"/>
        </p:nvSpPr>
        <p:spPr>
          <a:xfrm>
            <a:off x="3267540" y="4214791"/>
            <a:ext cx="709821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Plugin</a:t>
            </a:r>
          </a:p>
        </p:txBody>
      </p:sp>
      <p:sp>
        <p:nvSpPr>
          <p:cNvPr id="305" name="TextBox 304">
            <a:extLst>
              <a:ext uri="{FF2B5EF4-FFF2-40B4-BE49-F238E27FC236}">
                <a16:creationId xmlns:a16="http://schemas.microsoft.com/office/drawing/2014/main" id="{83EE46A2-CEAB-4B50-BB39-DDFFF27A9F33}"/>
              </a:ext>
            </a:extLst>
          </p:cNvPr>
          <p:cNvSpPr txBox="1"/>
          <p:nvPr userDrawn="1"/>
        </p:nvSpPr>
        <p:spPr>
          <a:xfrm>
            <a:off x="3942405" y="4214792"/>
            <a:ext cx="773549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Process Identification alt</a:t>
            </a:r>
          </a:p>
        </p:txBody>
      </p:sp>
      <p:sp>
        <p:nvSpPr>
          <p:cNvPr id="306" name="TextBox 305">
            <a:extLst>
              <a:ext uri="{FF2B5EF4-FFF2-40B4-BE49-F238E27FC236}">
                <a16:creationId xmlns:a16="http://schemas.microsoft.com/office/drawing/2014/main" id="{70F81E11-7B35-E4DC-F20B-56E70E8EA873}"/>
              </a:ext>
            </a:extLst>
          </p:cNvPr>
          <p:cNvSpPr txBox="1"/>
          <p:nvPr userDrawn="1"/>
        </p:nvSpPr>
        <p:spPr>
          <a:xfrm>
            <a:off x="4680997" y="4214791"/>
            <a:ext cx="709821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Process Identification</a:t>
            </a:r>
          </a:p>
        </p:txBody>
      </p:sp>
      <p:sp>
        <p:nvSpPr>
          <p:cNvPr id="307" name="TextBox 306">
            <a:extLst>
              <a:ext uri="{FF2B5EF4-FFF2-40B4-BE49-F238E27FC236}">
                <a16:creationId xmlns:a16="http://schemas.microsoft.com/office/drawing/2014/main" id="{6C714EA3-437D-09AE-1C2C-15E140EAECA3}"/>
              </a:ext>
            </a:extLst>
          </p:cNvPr>
          <p:cNvSpPr txBox="1"/>
          <p:nvPr userDrawn="1"/>
        </p:nvSpPr>
        <p:spPr>
          <a:xfrm>
            <a:off x="5387726" y="4214791"/>
            <a:ext cx="709821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Project</a:t>
            </a:r>
          </a:p>
        </p:txBody>
      </p:sp>
      <p:sp>
        <p:nvSpPr>
          <p:cNvPr id="308" name="TextBox 307">
            <a:extLst>
              <a:ext uri="{FF2B5EF4-FFF2-40B4-BE49-F238E27FC236}">
                <a16:creationId xmlns:a16="http://schemas.microsoft.com/office/drawing/2014/main" id="{8D98A44E-FCCD-36B5-0672-64428A019C4A}"/>
              </a:ext>
            </a:extLst>
          </p:cNvPr>
          <p:cNvSpPr txBox="1"/>
          <p:nvPr userDrawn="1"/>
        </p:nvSpPr>
        <p:spPr>
          <a:xfrm>
            <a:off x="6094455" y="4214791"/>
            <a:ext cx="709821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Promoter bullhorn</a:t>
            </a:r>
          </a:p>
        </p:txBody>
      </p:sp>
      <p:sp>
        <p:nvSpPr>
          <p:cNvPr id="309" name="TextBox 308">
            <a:extLst>
              <a:ext uri="{FF2B5EF4-FFF2-40B4-BE49-F238E27FC236}">
                <a16:creationId xmlns:a16="http://schemas.microsoft.com/office/drawing/2014/main" id="{8C785F62-F1A5-CD99-47D7-27A6C0439001}"/>
              </a:ext>
            </a:extLst>
          </p:cNvPr>
          <p:cNvSpPr txBox="1"/>
          <p:nvPr userDrawn="1"/>
        </p:nvSpPr>
        <p:spPr>
          <a:xfrm>
            <a:off x="6801185" y="4214791"/>
            <a:ext cx="709821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Proof of concept 2</a:t>
            </a:r>
          </a:p>
        </p:txBody>
      </p:sp>
      <p:sp>
        <p:nvSpPr>
          <p:cNvPr id="310" name="TextBox 309">
            <a:extLst>
              <a:ext uri="{FF2B5EF4-FFF2-40B4-BE49-F238E27FC236}">
                <a16:creationId xmlns:a16="http://schemas.microsoft.com/office/drawing/2014/main" id="{57E3DE3F-6A52-EE69-F4D6-4CFE59E76D66}"/>
              </a:ext>
            </a:extLst>
          </p:cNvPr>
          <p:cNvSpPr txBox="1"/>
          <p:nvPr userDrawn="1"/>
        </p:nvSpPr>
        <p:spPr>
          <a:xfrm>
            <a:off x="7507914" y="4214791"/>
            <a:ext cx="709821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Proof of concept</a:t>
            </a:r>
          </a:p>
        </p:txBody>
      </p:sp>
      <p:sp>
        <p:nvSpPr>
          <p:cNvPr id="311" name="TextBox 310">
            <a:extLst>
              <a:ext uri="{FF2B5EF4-FFF2-40B4-BE49-F238E27FC236}">
                <a16:creationId xmlns:a16="http://schemas.microsoft.com/office/drawing/2014/main" id="{94059AF5-371E-F99C-D407-3E4A1402BF2F}"/>
              </a:ext>
            </a:extLst>
          </p:cNvPr>
          <p:cNvSpPr txBox="1"/>
          <p:nvPr userDrawn="1"/>
        </p:nvSpPr>
        <p:spPr>
          <a:xfrm>
            <a:off x="8214643" y="4214791"/>
            <a:ext cx="709821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Public sector</a:t>
            </a:r>
          </a:p>
        </p:txBody>
      </p:sp>
      <p:sp>
        <p:nvSpPr>
          <p:cNvPr id="312" name="TextBox 311">
            <a:extLst>
              <a:ext uri="{FF2B5EF4-FFF2-40B4-BE49-F238E27FC236}">
                <a16:creationId xmlns:a16="http://schemas.microsoft.com/office/drawing/2014/main" id="{6D199F0C-59CE-5A4C-1776-51C1C6A67AF9}"/>
              </a:ext>
            </a:extLst>
          </p:cNvPr>
          <p:cNvSpPr txBox="1"/>
          <p:nvPr userDrawn="1"/>
        </p:nvSpPr>
        <p:spPr>
          <a:xfrm>
            <a:off x="8921372" y="4214791"/>
            <a:ext cx="709821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QA</a:t>
            </a:r>
          </a:p>
        </p:txBody>
      </p:sp>
      <p:sp>
        <p:nvSpPr>
          <p:cNvPr id="313" name="TextBox 312">
            <a:extLst>
              <a:ext uri="{FF2B5EF4-FFF2-40B4-BE49-F238E27FC236}">
                <a16:creationId xmlns:a16="http://schemas.microsoft.com/office/drawing/2014/main" id="{54AA07FE-9C32-2B69-B995-C4EE5DDBCE15}"/>
              </a:ext>
            </a:extLst>
          </p:cNvPr>
          <p:cNvSpPr txBox="1"/>
          <p:nvPr userDrawn="1"/>
        </p:nvSpPr>
        <p:spPr>
          <a:xfrm>
            <a:off x="9628100" y="4214791"/>
            <a:ext cx="709821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Question answer</a:t>
            </a:r>
          </a:p>
        </p:txBody>
      </p:sp>
      <p:sp>
        <p:nvSpPr>
          <p:cNvPr id="314" name="TextBox 313">
            <a:extLst>
              <a:ext uri="{FF2B5EF4-FFF2-40B4-BE49-F238E27FC236}">
                <a16:creationId xmlns:a16="http://schemas.microsoft.com/office/drawing/2014/main" id="{FD58717C-EAC4-4A74-B258-C05025E8F9EC}"/>
              </a:ext>
            </a:extLst>
          </p:cNvPr>
          <p:cNvSpPr txBox="1"/>
          <p:nvPr userDrawn="1"/>
        </p:nvSpPr>
        <p:spPr>
          <a:xfrm>
            <a:off x="10334830" y="4214791"/>
            <a:ext cx="709821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Question answer alt</a:t>
            </a:r>
          </a:p>
        </p:txBody>
      </p:sp>
      <p:sp>
        <p:nvSpPr>
          <p:cNvPr id="315" name="TextBox 314">
            <a:extLst>
              <a:ext uri="{FF2B5EF4-FFF2-40B4-BE49-F238E27FC236}">
                <a16:creationId xmlns:a16="http://schemas.microsoft.com/office/drawing/2014/main" id="{754FDF0A-3DCF-765B-E27E-C6CAF9C9A1AD}"/>
              </a:ext>
            </a:extLst>
          </p:cNvPr>
          <p:cNvSpPr txBox="1"/>
          <p:nvPr userDrawn="1"/>
        </p:nvSpPr>
        <p:spPr>
          <a:xfrm>
            <a:off x="11041557" y="4214791"/>
            <a:ext cx="709821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Visibility off</a:t>
            </a:r>
          </a:p>
        </p:txBody>
      </p:sp>
      <p:sp>
        <p:nvSpPr>
          <p:cNvPr id="316" name="TextBox 315">
            <a:extLst>
              <a:ext uri="{FF2B5EF4-FFF2-40B4-BE49-F238E27FC236}">
                <a16:creationId xmlns:a16="http://schemas.microsoft.com/office/drawing/2014/main" id="{1227DD33-1A12-478F-C022-D893691F1CE5}"/>
              </a:ext>
            </a:extLst>
          </p:cNvPr>
          <p:cNvSpPr txBox="1"/>
          <p:nvPr userDrawn="1"/>
        </p:nvSpPr>
        <p:spPr>
          <a:xfrm>
            <a:off x="440623" y="5040026"/>
            <a:ext cx="709821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Robot unattended</a:t>
            </a:r>
          </a:p>
        </p:txBody>
      </p:sp>
      <p:sp>
        <p:nvSpPr>
          <p:cNvPr id="317" name="TextBox 316">
            <a:extLst>
              <a:ext uri="{FF2B5EF4-FFF2-40B4-BE49-F238E27FC236}">
                <a16:creationId xmlns:a16="http://schemas.microsoft.com/office/drawing/2014/main" id="{C00D4795-A69D-95B1-B0F4-AA13DEACAA20}"/>
              </a:ext>
            </a:extLst>
          </p:cNvPr>
          <p:cNvSpPr txBox="1"/>
          <p:nvPr userDrawn="1"/>
        </p:nvSpPr>
        <p:spPr>
          <a:xfrm>
            <a:off x="1147352" y="5040027"/>
            <a:ext cx="709821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RPA business analyst</a:t>
            </a:r>
          </a:p>
        </p:txBody>
      </p:sp>
      <p:sp>
        <p:nvSpPr>
          <p:cNvPr id="318" name="TextBox 317">
            <a:extLst>
              <a:ext uri="{FF2B5EF4-FFF2-40B4-BE49-F238E27FC236}">
                <a16:creationId xmlns:a16="http://schemas.microsoft.com/office/drawing/2014/main" id="{AD63805C-E895-4D6B-C5C8-14C4DD682162}"/>
              </a:ext>
            </a:extLst>
          </p:cNvPr>
          <p:cNvSpPr txBox="1"/>
          <p:nvPr userDrawn="1"/>
        </p:nvSpPr>
        <p:spPr>
          <a:xfrm>
            <a:off x="1854081" y="5040026"/>
            <a:ext cx="709821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RPA </a:t>
            </a:r>
            <a:br>
              <a:rPr lang="en-US" sz="800">
                <a:solidFill>
                  <a:schemeClr val="bg1"/>
                </a:solidFill>
              </a:rPr>
            </a:br>
            <a:r>
              <a:rPr lang="en-US" sz="800">
                <a:solidFill>
                  <a:schemeClr val="bg1"/>
                </a:solidFill>
              </a:rPr>
              <a:t>champion</a:t>
            </a:r>
          </a:p>
        </p:txBody>
      </p:sp>
      <p:sp>
        <p:nvSpPr>
          <p:cNvPr id="319" name="TextBox 318">
            <a:extLst>
              <a:ext uri="{FF2B5EF4-FFF2-40B4-BE49-F238E27FC236}">
                <a16:creationId xmlns:a16="http://schemas.microsoft.com/office/drawing/2014/main" id="{2E9716B7-16AA-E399-4903-AB360670E80C}"/>
              </a:ext>
            </a:extLst>
          </p:cNvPr>
          <p:cNvSpPr txBox="1"/>
          <p:nvPr userDrawn="1"/>
        </p:nvSpPr>
        <p:spPr>
          <a:xfrm>
            <a:off x="2560810" y="5040026"/>
            <a:ext cx="709821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RPA </a:t>
            </a:r>
            <a:br>
              <a:rPr lang="en-US" sz="800">
                <a:solidFill>
                  <a:schemeClr val="bg1"/>
                </a:solidFill>
              </a:rPr>
            </a:br>
            <a:r>
              <a:rPr lang="en-US" sz="800">
                <a:solidFill>
                  <a:schemeClr val="bg1"/>
                </a:solidFill>
              </a:rPr>
              <a:t>developer</a:t>
            </a:r>
          </a:p>
        </p:txBody>
      </p:sp>
      <p:sp>
        <p:nvSpPr>
          <p:cNvPr id="320" name="TextBox 319">
            <a:extLst>
              <a:ext uri="{FF2B5EF4-FFF2-40B4-BE49-F238E27FC236}">
                <a16:creationId xmlns:a16="http://schemas.microsoft.com/office/drawing/2014/main" id="{BE5A7271-7D94-5EAC-5F47-98C5BEC161B0}"/>
              </a:ext>
            </a:extLst>
          </p:cNvPr>
          <p:cNvSpPr txBox="1"/>
          <p:nvPr userDrawn="1"/>
        </p:nvSpPr>
        <p:spPr>
          <a:xfrm>
            <a:off x="3202071" y="5040027"/>
            <a:ext cx="840757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RPA infrastructure engineer</a:t>
            </a:r>
          </a:p>
        </p:txBody>
      </p:sp>
      <p:sp>
        <p:nvSpPr>
          <p:cNvPr id="321" name="TextBox 320">
            <a:extLst>
              <a:ext uri="{FF2B5EF4-FFF2-40B4-BE49-F238E27FC236}">
                <a16:creationId xmlns:a16="http://schemas.microsoft.com/office/drawing/2014/main" id="{7A0A85BF-3C5E-B4E7-A5B3-9E2ED1A77EB4}"/>
              </a:ext>
            </a:extLst>
          </p:cNvPr>
          <p:cNvSpPr txBox="1"/>
          <p:nvPr userDrawn="1"/>
        </p:nvSpPr>
        <p:spPr>
          <a:xfrm>
            <a:off x="3974269" y="5040027"/>
            <a:ext cx="709821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RPA </a:t>
            </a:r>
            <a:br>
              <a:rPr lang="en-US" sz="800">
                <a:solidFill>
                  <a:schemeClr val="bg1"/>
                </a:solidFill>
              </a:rPr>
            </a:br>
            <a:r>
              <a:rPr lang="en-US" sz="800">
                <a:solidFill>
                  <a:schemeClr val="bg1"/>
                </a:solidFill>
              </a:rPr>
              <a:t>service support</a:t>
            </a:r>
          </a:p>
        </p:txBody>
      </p:sp>
      <p:sp>
        <p:nvSpPr>
          <p:cNvPr id="322" name="TextBox 321">
            <a:extLst>
              <a:ext uri="{FF2B5EF4-FFF2-40B4-BE49-F238E27FC236}">
                <a16:creationId xmlns:a16="http://schemas.microsoft.com/office/drawing/2014/main" id="{AEEB8AE1-BAA8-3167-00D6-1FE3A3AD4EAA}"/>
              </a:ext>
            </a:extLst>
          </p:cNvPr>
          <p:cNvSpPr txBox="1"/>
          <p:nvPr userDrawn="1"/>
        </p:nvSpPr>
        <p:spPr>
          <a:xfrm>
            <a:off x="4680997" y="5040026"/>
            <a:ext cx="709821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RPA solution architect</a:t>
            </a:r>
          </a:p>
        </p:txBody>
      </p:sp>
      <p:sp>
        <p:nvSpPr>
          <p:cNvPr id="323" name="TextBox 322">
            <a:extLst>
              <a:ext uri="{FF2B5EF4-FFF2-40B4-BE49-F238E27FC236}">
                <a16:creationId xmlns:a16="http://schemas.microsoft.com/office/drawing/2014/main" id="{F273C299-6338-4236-9368-08F49A35A795}"/>
              </a:ext>
            </a:extLst>
          </p:cNvPr>
          <p:cNvSpPr txBox="1"/>
          <p:nvPr userDrawn="1"/>
        </p:nvSpPr>
        <p:spPr>
          <a:xfrm>
            <a:off x="5387726" y="5040026"/>
            <a:ext cx="709821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RPA </a:t>
            </a:r>
            <a:br>
              <a:rPr lang="en-US" sz="800">
                <a:solidFill>
                  <a:schemeClr val="bg1"/>
                </a:solidFill>
              </a:rPr>
            </a:br>
            <a:r>
              <a:rPr lang="en-US" sz="800">
                <a:solidFill>
                  <a:schemeClr val="bg1"/>
                </a:solidFill>
              </a:rPr>
              <a:t>sponsor</a:t>
            </a:r>
          </a:p>
        </p:txBody>
      </p:sp>
      <p:sp>
        <p:nvSpPr>
          <p:cNvPr id="324" name="TextBox 323">
            <a:extLst>
              <a:ext uri="{FF2B5EF4-FFF2-40B4-BE49-F238E27FC236}">
                <a16:creationId xmlns:a16="http://schemas.microsoft.com/office/drawing/2014/main" id="{5FC55755-8073-B1FC-8A15-5109511CFADF}"/>
              </a:ext>
            </a:extLst>
          </p:cNvPr>
          <p:cNvSpPr txBox="1"/>
          <p:nvPr userDrawn="1"/>
        </p:nvSpPr>
        <p:spPr>
          <a:xfrm>
            <a:off x="6094455" y="5040026"/>
            <a:ext cx="709821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Satellite</a:t>
            </a:r>
          </a:p>
        </p:txBody>
      </p:sp>
      <p:sp>
        <p:nvSpPr>
          <p:cNvPr id="325" name="TextBox 324">
            <a:extLst>
              <a:ext uri="{FF2B5EF4-FFF2-40B4-BE49-F238E27FC236}">
                <a16:creationId xmlns:a16="http://schemas.microsoft.com/office/drawing/2014/main" id="{41D99090-3CDB-4B35-22B7-EA66F1AE7BBE}"/>
              </a:ext>
            </a:extLst>
          </p:cNvPr>
          <p:cNvSpPr txBox="1"/>
          <p:nvPr userDrawn="1"/>
        </p:nvSpPr>
        <p:spPr>
          <a:xfrm>
            <a:off x="6801185" y="5040026"/>
            <a:ext cx="709821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Seamless</a:t>
            </a:r>
            <a:br>
              <a:rPr lang="en-US" sz="800">
                <a:solidFill>
                  <a:schemeClr val="bg1"/>
                </a:solidFill>
              </a:rPr>
            </a:br>
            <a:r>
              <a:rPr lang="en-US" sz="800">
                <a:solidFill>
                  <a:schemeClr val="bg1"/>
                </a:solidFill>
              </a:rPr>
              <a:t>integration</a:t>
            </a:r>
          </a:p>
        </p:txBody>
      </p:sp>
      <p:sp>
        <p:nvSpPr>
          <p:cNvPr id="326" name="TextBox 325">
            <a:extLst>
              <a:ext uri="{FF2B5EF4-FFF2-40B4-BE49-F238E27FC236}">
                <a16:creationId xmlns:a16="http://schemas.microsoft.com/office/drawing/2014/main" id="{9AC34118-6053-F020-2FBD-5654195ECB9E}"/>
              </a:ext>
            </a:extLst>
          </p:cNvPr>
          <p:cNvSpPr txBox="1"/>
          <p:nvPr userDrawn="1"/>
        </p:nvSpPr>
        <p:spPr>
          <a:xfrm>
            <a:off x="7507914" y="5040027"/>
            <a:ext cx="709821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Seamless</a:t>
            </a:r>
            <a:br>
              <a:rPr lang="en-US" sz="800">
                <a:solidFill>
                  <a:schemeClr val="bg1"/>
                </a:solidFill>
              </a:rPr>
            </a:br>
            <a:r>
              <a:rPr lang="en-US" sz="800">
                <a:solidFill>
                  <a:schemeClr val="bg1"/>
                </a:solidFill>
              </a:rPr>
              <a:t>integration alt</a:t>
            </a:r>
          </a:p>
        </p:txBody>
      </p:sp>
      <p:sp>
        <p:nvSpPr>
          <p:cNvPr id="327" name="TextBox 326">
            <a:extLst>
              <a:ext uri="{FF2B5EF4-FFF2-40B4-BE49-F238E27FC236}">
                <a16:creationId xmlns:a16="http://schemas.microsoft.com/office/drawing/2014/main" id="{5F3F9254-AD85-E65B-0833-A7018CE4ED14}"/>
              </a:ext>
            </a:extLst>
          </p:cNvPr>
          <p:cNvSpPr txBox="1"/>
          <p:nvPr userDrawn="1"/>
        </p:nvSpPr>
        <p:spPr>
          <a:xfrm>
            <a:off x="8214643" y="5040026"/>
            <a:ext cx="709821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Search</a:t>
            </a:r>
          </a:p>
        </p:txBody>
      </p:sp>
      <p:sp>
        <p:nvSpPr>
          <p:cNvPr id="328" name="TextBox 327">
            <a:extLst>
              <a:ext uri="{FF2B5EF4-FFF2-40B4-BE49-F238E27FC236}">
                <a16:creationId xmlns:a16="http://schemas.microsoft.com/office/drawing/2014/main" id="{9FFCF901-1546-5BC5-B03D-EE5BA5412649}"/>
              </a:ext>
            </a:extLst>
          </p:cNvPr>
          <p:cNvSpPr txBox="1"/>
          <p:nvPr userDrawn="1"/>
        </p:nvSpPr>
        <p:spPr>
          <a:xfrm>
            <a:off x="8921372" y="5040026"/>
            <a:ext cx="709821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Student</a:t>
            </a:r>
          </a:p>
        </p:txBody>
      </p:sp>
      <p:sp>
        <p:nvSpPr>
          <p:cNvPr id="329" name="TextBox 328">
            <a:extLst>
              <a:ext uri="{FF2B5EF4-FFF2-40B4-BE49-F238E27FC236}">
                <a16:creationId xmlns:a16="http://schemas.microsoft.com/office/drawing/2014/main" id="{4CD9047E-2606-81A3-ECAA-374C07378EDA}"/>
              </a:ext>
            </a:extLst>
          </p:cNvPr>
          <p:cNvSpPr txBox="1"/>
          <p:nvPr userDrawn="1"/>
        </p:nvSpPr>
        <p:spPr>
          <a:xfrm>
            <a:off x="9628100" y="5040026"/>
            <a:ext cx="709821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Studio</a:t>
            </a:r>
          </a:p>
        </p:txBody>
      </p:sp>
      <p:sp>
        <p:nvSpPr>
          <p:cNvPr id="330" name="TextBox 329">
            <a:extLst>
              <a:ext uri="{FF2B5EF4-FFF2-40B4-BE49-F238E27FC236}">
                <a16:creationId xmlns:a16="http://schemas.microsoft.com/office/drawing/2014/main" id="{0F34C896-1587-D28C-B024-A1D8C56D45AF}"/>
              </a:ext>
            </a:extLst>
          </p:cNvPr>
          <p:cNvSpPr txBox="1"/>
          <p:nvPr userDrawn="1"/>
        </p:nvSpPr>
        <p:spPr>
          <a:xfrm>
            <a:off x="10334830" y="5040026"/>
            <a:ext cx="709821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Success</a:t>
            </a:r>
          </a:p>
        </p:txBody>
      </p:sp>
      <p:sp>
        <p:nvSpPr>
          <p:cNvPr id="331" name="TextBox 330">
            <a:extLst>
              <a:ext uri="{FF2B5EF4-FFF2-40B4-BE49-F238E27FC236}">
                <a16:creationId xmlns:a16="http://schemas.microsoft.com/office/drawing/2014/main" id="{7935D88D-0B35-FFF3-E7F4-0DCFF6A03AE4}"/>
              </a:ext>
            </a:extLst>
          </p:cNvPr>
          <p:cNvSpPr txBox="1"/>
          <p:nvPr userDrawn="1"/>
        </p:nvSpPr>
        <p:spPr>
          <a:xfrm>
            <a:off x="11041557" y="5040026"/>
            <a:ext cx="709821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Vendor</a:t>
            </a:r>
          </a:p>
        </p:txBody>
      </p:sp>
      <p:sp>
        <p:nvSpPr>
          <p:cNvPr id="332" name="TextBox 331">
            <a:extLst>
              <a:ext uri="{FF2B5EF4-FFF2-40B4-BE49-F238E27FC236}">
                <a16:creationId xmlns:a16="http://schemas.microsoft.com/office/drawing/2014/main" id="{3808FAA3-5733-25E5-8873-FAC44CECB338}"/>
              </a:ext>
            </a:extLst>
          </p:cNvPr>
          <p:cNvSpPr txBox="1"/>
          <p:nvPr userDrawn="1"/>
        </p:nvSpPr>
        <p:spPr>
          <a:xfrm>
            <a:off x="440623" y="5834517"/>
            <a:ext cx="709821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Support</a:t>
            </a:r>
          </a:p>
        </p:txBody>
      </p:sp>
      <p:sp>
        <p:nvSpPr>
          <p:cNvPr id="333" name="TextBox 332">
            <a:extLst>
              <a:ext uri="{FF2B5EF4-FFF2-40B4-BE49-F238E27FC236}">
                <a16:creationId xmlns:a16="http://schemas.microsoft.com/office/drawing/2014/main" id="{9BE65FDB-BDC4-8B1D-C6D8-B231F4FDE410}"/>
              </a:ext>
            </a:extLst>
          </p:cNvPr>
          <p:cNvSpPr txBox="1"/>
          <p:nvPr userDrawn="1"/>
        </p:nvSpPr>
        <p:spPr>
          <a:xfrm>
            <a:off x="1147352" y="5834517"/>
            <a:ext cx="709821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Survey</a:t>
            </a:r>
          </a:p>
        </p:txBody>
      </p:sp>
      <p:sp>
        <p:nvSpPr>
          <p:cNvPr id="334" name="TextBox 333">
            <a:extLst>
              <a:ext uri="{FF2B5EF4-FFF2-40B4-BE49-F238E27FC236}">
                <a16:creationId xmlns:a16="http://schemas.microsoft.com/office/drawing/2014/main" id="{825953EE-A106-4355-F840-9902C041F6A0}"/>
              </a:ext>
            </a:extLst>
          </p:cNvPr>
          <p:cNvSpPr txBox="1"/>
          <p:nvPr userDrawn="1"/>
        </p:nvSpPr>
        <p:spPr>
          <a:xfrm>
            <a:off x="1854081" y="5834517"/>
            <a:ext cx="709821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Tap touch</a:t>
            </a:r>
          </a:p>
        </p:txBody>
      </p:sp>
      <p:sp>
        <p:nvSpPr>
          <p:cNvPr id="335" name="TextBox 334">
            <a:extLst>
              <a:ext uri="{FF2B5EF4-FFF2-40B4-BE49-F238E27FC236}">
                <a16:creationId xmlns:a16="http://schemas.microsoft.com/office/drawing/2014/main" id="{43EF8B79-62C0-9DF7-9D33-26F7D91ABB56}"/>
              </a:ext>
            </a:extLst>
          </p:cNvPr>
          <p:cNvSpPr txBox="1"/>
          <p:nvPr userDrawn="1"/>
        </p:nvSpPr>
        <p:spPr>
          <a:xfrm>
            <a:off x="2560810" y="5834517"/>
            <a:ext cx="709821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Target</a:t>
            </a:r>
          </a:p>
        </p:txBody>
      </p:sp>
      <p:sp>
        <p:nvSpPr>
          <p:cNvPr id="336" name="TextBox 335">
            <a:extLst>
              <a:ext uri="{FF2B5EF4-FFF2-40B4-BE49-F238E27FC236}">
                <a16:creationId xmlns:a16="http://schemas.microsoft.com/office/drawing/2014/main" id="{D3C267E2-C3CC-D5FF-7766-12E23D9D4BAA}"/>
              </a:ext>
            </a:extLst>
          </p:cNvPr>
          <p:cNvSpPr txBox="1"/>
          <p:nvPr userDrawn="1"/>
        </p:nvSpPr>
        <p:spPr>
          <a:xfrm>
            <a:off x="3267540" y="5834517"/>
            <a:ext cx="709821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Technology</a:t>
            </a:r>
            <a:br>
              <a:rPr lang="en-US" sz="800">
                <a:solidFill>
                  <a:schemeClr val="bg1"/>
                </a:solidFill>
              </a:rPr>
            </a:br>
            <a:r>
              <a:rPr lang="en-US" sz="800">
                <a:solidFill>
                  <a:schemeClr val="bg1"/>
                </a:solidFill>
              </a:rPr>
              <a:t>alt</a:t>
            </a:r>
          </a:p>
        </p:txBody>
      </p:sp>
      <p:sp>
        <p:nvSpPr>
          <p:cNvPr id="337" name="TextBox 336">
            <a:extLst>
              <a:ext uri="{FF2B5EF4-FFF2-40B4-BE49-F238E27FC236}">
                <a16:creationId xmlns:a16="http://schemas.microsoft.com/office/drawing/2014/main" id="{C63A10FF-B169-30EC-C7AB-B2DF4D65F7B8}"/>
              </a:ext>
            </a:extLst>
          </p:cNvPr>
          <p:cNvSpPr txBox="1"/>
          <p:nvPr userDrawn="1"/>
        </p:nvSpPr>
        <p:spPr>
          <a:xfrm>
            <a:off x="3974269" y="5834517"/>
            <a:ext cx="709821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Technology</a:t>
            </a:r>
            <a:br>
              <a:rPr lang="en-US" sz="800">
                <a:solidFill>
                  <a:schemeClr val="bg1"/>
                </a:solidFill>
              </a:rPr>
            </a:br>
            <a:r>
              <a:rPr lang="en-US" sz="800">
                <a:solidFill>
                  <a:schemeClr val="bg1"/>
                </a:solidFill>
              </a:rPr>
              <a:t>alt 2</a:t>
            </a:r>
          </a:p>
        </p:txBody>
      </p:sp>
      <p:sp>
        <p:nvSpPr>
          <p:cNvPr id="338" name="TextBox 337">
            <a:extLst>
              <a:ext uri="{FF2B5EF4-FFF2-40B4-BE49-F238E27FC236}">
                <a16:creationId xmlns:a16="http://schemas.microsoft.com/office/drawing/2014/main" id="{ADE665BF-3E4E-DEF6-FF0B-9A871AEEE128}"/>
              </a:ext>
            </a:extLst>
          </p:cNvPr>
          <p:cNvSpPr txBox="1"/>
          <p:nvPr userDrawn="1"/>
        </p:nvSpPr>
        <p:spPr>
          <a:xfrm>
            <a:off x="4680997" y="5834517"/>
            <a:ext cx="709821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Technology</a:t>
            </a:r>
            <a:br>
              <a:rPr lang="en-US" sz="800">
                <a:solidFill>
                  <a:schemeClr val="bg1"/>
                </a:solidFill>
              </a:rPr>
            </a:br>
            <a:r>
              <a:rPr lang="en-US" sz="800">
                <a:solidFill>
                  <a:schemeClr val="bg1"/>
                </a:solidFill>
              </a:rPr>
              <a:t>alt 3</a:t>
            </a:r>
          </a:p>
        </p:txBody>
      </p:sp>
      <p:sp>
        <p:nvSpPr>
          <p:cNvPr id="339" name="TextBox 338">
            <a:extLst>
              <a:ext uri="{FF2B5EF4-FFF2-40B4-BE49-F238E27FC236}">
                <a16:creationId xmlns:a16="http://schemas.microsoft.com/office/drawing/2014/main" id="{4274EFEB-06FE-F5A9-247B-2DBA2A49D6EA}"/>
              </a:ext>
            </a:extLst>
          </p:cNvPr>
          <p:cNvSpPr txBox="1"/>
          <p:nvPr userDrawn="1"/>
        </p:nvSpPr>
        <p:spPr>
          <a:xfrm>
            <a:off x="5387726" y="5834517"/>
            <a:ext cx="709821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Technology</a:t>
            </a:r>
          </a:p>
        </p:txBody>
      </p:sp>
      <p:sp>
        <p:nvSpPr>
          <p:cNvPr id="340" name="TextBox 339">
            <a:extLst>
              <a:ext uri="{FF2B5EF4-FFF2-40B4-BE49-F238E27FC236}">
                <a16:creationId xmlns:a16="http://schemas.microsoft.com/office/drawing/2014/main" id="{8F77B91F-BD8B-DA15-D73C-DD7262889B14}"/>
              </a:ext>
            </a:extLst>
          </p:cNvPr>
          <p:cNvSpPr txBox="1"/>
          <p:nvPr userDrawn="1"/>
        </p:nvSpPr>
        <p:spPr>
          <a:xfrm>
            <a:off x="6090375" y="5834517"/>
            <a:ext cx="709821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Tent</a:t>
            </a:r>
          </a:p>
        </p:txBody>
      </p:sp>
      <p:sp>
        <p:nvSpPr>
          <p:cNvPr id="341" name="Rectangle 340">
            <a:extLst>
              <a:ext uri="{FF2B5EF4-FFF2-40B4-BE49-F238E27FC236}">
                <a16:creationId xmlns:a16="http://schemas.microsoft.com/office/drawing/2014/main" id="{EAED1CE1-3720-DE56-6813-A6FD01BCD1CB}"/>
              </a:ext>
            </a:extLst>
          </p:cNvPr>
          <p:cNvSpPr/>
          <p:nvPr userDrawn="1"/>
        </p:nvSpPr>
        <p:spPr>
          <a:xfrm>
            <a:off x="-1" y="6812282"/>
            <a:ext cx="12192001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42" name="TextBox 341">
            <a:extLst>
              <a:ext uri="{FF2B5EF4-FFF2-40B4-BE49-F238E27FC236}">
                <a16:creationId xmlns:a16="http://schemas.microsoft.com/office/drawing/2014/main" id="{A875C936-79C3-EAB8-FCA2-B666875BACDE}"/>
              </a:ext>
            </a:extLst>
          </p:cNvPr>
          <p:cNvSpPr txBox="1"/>
          <p:nvPr userDrawn="1"/>
        </p:nvSpPr>
        <p:spPr>
          <a:xfrm>
            <a:off x="6801185" y="5834517"/>
            <a:ext cx="709821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Exception handling</a:t>
            </a:r>
          </a:p>
        </p:txBody>
      </p:sp>
    </p:spTree>
    <p:extLst>
      <p:ext uri="{BB962C8B-B14F-4D97-AF65-F5344CB8AC3E}">
        <p14:creationId xmlns:p14="http://schemas.microsoft.com/office/powerpoint/2010/main" val="288881864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US Ma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6">
            <a:extLst>
              <a:ext uri="{FF2B5EF4-FFF2-40B4-BE49-F238E27FC236}">
                <a16:creationId xmlns:a16="http://schemas.microsoft.com/office/drawing/2014/main" id="{1EC614DD-715F-4FED-8870-8126A5E30C3E}"/>
              </a:ext>
            </a:extLst>
          </p:cNvPr>
          <p:cNvGrpSpPr>
            <a:grpSpLocks/>
          </p:cNvGrpSpPr>
          <p:nvPr/>
        </p:nvGrpSpPr>
        <p:grpSpPr bwMode="auto">
          <a:xfrm>
            <a:off x="1479316" y="1386942"/>
            <a:ext cx="7787181" cy="5092700"/>
            <a:chOff x="1757363" y="1860550"/>
            <a:chExt cx="6414459" cy="3873500"/>
          </a:xfrm>
          <a:solidFill>
            <a:schemeClr val="bg2"/>
          </a:solidFill>
        </p:grpSpPr>
        <p:sp>
          <p:nvSpPr>
            <p:cNvPr id="6" name="Freeform 4">
              <a:extLst>
                <a:ext uri="{FF2B5EF4-FFF2-40B4-BE49-F238E27FC236}">
                  <a16:creationId xmlns:a16="http://schemas.microsoft.com/office/drawing/2014/main" id="{4D3AFE62-E176-4623-A52A-BE82F84C5C9E}"/>
                </a:ext>
              </a:extLst>
            </p:cNvPr>
            <p:cNvSpPr>
              <a:spLocks/>
            </p:cNvSpPr>
            <p:nvPr/>
          </p:nvSpPr>
          <p:spPr bwMode="auto">
            <a:xfrm>
              <a:off x="7697186" y="1860550"/>
              <a:ext cx="474636" cy="717550"/>
            </a:xfrm>
            <a:custGeom>
              <a:avLst/>
              <a:gdLst>
                <a:gd name="T0" fmla="*/ 74 w 230"/>
                <a:gd name="T1" fmla="*/ 12 h 377"/>
                <a:gd name="T2" fmla="*/ 28 w 230"/>
                <a:gd name="T3" fmla="*/ 81 h 377"/>
                <a:gd name="T4" fmla="*/ 49 w 230"/>
                <a:gd name="T5" fmla="*/ 107 h 377"/>
                <a:gd name="T6" fmla="*/ 28 w 230"/>
                <a:gd name="T7" fmla="*/ 139 h 377"/>
                <a:gd name="T8" fmla="*/ 41 w 230"/>
                <a:gd name="T9" fmla="*/ 149 h 377"/>
                <a:gd name="T10" fmla="*/ 31 w 230"/>
                <a:gd name="T11" fmla="*/ 171 h 377"/>
                <a:gd name="T12" fmla="*/ 31 w 230"/>
                <a:gd name="T13" fmla="*/ 206 h 377"/>
                <a:gd name="T14" fmla="*/ 0 w 230"/>
                <a:gd name="T15" fmla="*/ 219 h 377"/>
                <a:gd name="T16" fmla="*/ 13 w 230"/>
                <a:gd name="T17" fmla="*/ 229 h 377"/>
                <a:gd name="T18" fmla="*/ 79 w 230"/>
                <a:gd name="T19" fmla="*/ 361 h 377"/>
                <a:gd name="T20" fmla="*/ 131 w 230"/>
                <a:gd name="T21" fmla="*/ 377 h 377"/>
                <a:gd name="T22" fmla="*/ 128 w 230"/>
                <a:gd name="T23" fmla="*/ 350 h 377"/>
                <a:gd name="T24" fmla="*/ 154 w 230"/>
                <a:gd name="T25" fmla="*/ 329 h 377"/>
                <a:gd name="T26" fmla="*/ 144 w 230"/>
                <a:gd name="T27" fmla="*/ 307 h 377"/>
                <a:gd name="T28" fmla="*/ 210 w 230"/>
                <a:gd name="T29" fmla="*/ 280 h 377"/>
                <a:gd name="T30" fmla="*/ 212 w 230"/>
                <a:gd name="T31" fmla="*/ 243 h 377"/>
                <a:gd name="T32" fmla="*/ 250 w 230"/>
                <a:gd name="T33" fmla="*/ 241 h 377"/>
                <a:gd name="T34" fmla="*/ 280 w 230"/>
                <a:gd name="T35" fmla="*/ 213 h 377"/>
                <a:gd name="T36" fmla="*/ 316 w 230"/>
                <a:gd name="T37" fmla="*/ 194 h 377"/>
                <a:gd name="T38" fmla="*/ 316 w 230"/>
                <a:gd name="T39" fmla="*/ 171 h 377"/>
                <a:gd name="T40" fmla="*/ 266 w 230"/>
                <a:gd name="T41" fmla="*/ 163 h 377"/>
                <a:gd name="T42" fmla="*/ 257 w 230"/>
                <a:gd name="T43" fmla="*/ 138 h 377"/>
                <a:gd name="T44" fmla="*/ 207 w 230"/>
                <a:gd name="T45" fmla="*/ 134 h 377"/>
                <a:gd name="T46" fmla="*/ 168 w 230"/>
                <a:gd name="T47" fmla="*/ 22 h 377"/>
                <a:gd name="T48" fmla="*/ 148 w 230"/>
                <a:gd name="T49" fmla="*/ 0 h 377"/>
                <a:gd name="T50" fmla="*/ 99 w 230"/>
                <a:gd name="T51" fmla="*/ 9 h 377"/>
                <a:gd name="T52" fmla="*/ 90 w 230"/>
                <a:gd name="T53" fmla="*/ 20 h 377"/>
                <a:gd name="T54" fmla="*/ 74 w 230"/>
                <a:gd name="T55" fmla="*/ 12 h 377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w 230"/>
                <a:gd name="T85" fmla="*/ 0 h 377"/>
                <a:gd name="T86" fmla="*/ 230 w 230"/>
                <a:gd name="T87" fmla="*/ 377 h 377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T84" t="T85" r="T86" b="T87"/>
              <a:pathLst>
                <a:path w="230" h="377">
                  <a:moveTo>
                    <a:pt x="54" y="12"/>
                  </a:moveTo>
                  <a:lnTo>
                    <a:pt x="20" y="81"/>
                  </a:lnTo>
                  <a:lnTo>
                    <a:pt x="36" y="107"/>
                  </a:lnTo>
                  <a:lnTo>
                    <a:pt x="20" y="139"/>
                  </a:lnTo>
                  <a:lnTo>
                    <a:pt x="30" y="149"/>
                  </a:lnTo>
                  <a:lnTo>
                    <a:pt x="23" y="171"/>
                  </a:lnTo>
                  <a:lnTo>
                    <a:pt x="23" y="206"/>
                  </a:lnTo>
                  <a:lnTo>
                    <a:pt x="0" y="219"/>
                  </a:lnTo>
                  <a:lnTo>
                    <a:pt x="9" y="229"/>
                  </a:lnTo>
                  <a:lnTo>
                    <a:pt x="57" y="361"/>
                  </a:lnTo>
                  <a:lnTo>
                    <a:pt x="95" y="377"/>
                  </a:lnTo>
                  <a:lnTo>
                    <a:pt x="93" y="350"/>
                  </a:lnTo>
                  <a:lnTo>
                    <a:pt x="112" y="329"/>
                  </a:lnTo>
                  <a:lnTo>
                    <a:pt x="105" y="307"/>
                  </a:lnTo>
                  <a:lnTo>
                    <a:pt x="152" y="280"/>
                  </a:lnTo>
                  <a:lnTo>
                    <a:pt x="154" y="243"/>
                  </a:lnTo>
                  <a:lnTo>
                    <a:pt x="182" y="241"/>
                  </a:lnTo>
                  <a:lnTo>
                    <a:pt x="204" y="213"/>
                  </a:lnTo>
                  <a:lnTo>
                    <a:pt x="230" y="194"/>
                  </a:lnTo>
                  <a:lnTo>
                    <a:pt x="230" y="171"/>
                  </a:lnTo>
                  <a:lnTo>
                    <a:pt x="194" y="163"/>
                  </a:lnTo>
                  <a:lnTo>
                    <a:pt x="187" y="138"/>
                  </a:lnTo>
                  <a:lnTo>
                    <a:pt x="151" y="134"/>
                  </a:lnTo>
                  <a:lnTo>
                    <a:pt x="122" y="22"/>
                  </a:lnTo>
                  <a:lnTo>
                    <a:pt x="108" y="0"/>
                  </a:lnTo>
                  <a:lnTo>
                    <a:pt x="72" y="9"/>
                  </a:lnTo>
                  <a:lnTo>
                    <a:pt x="66" y="20"/>
                  </a:lnTo>
                  <a:lnTo>
                    <a:pt x="54" y="12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56D09F3E-B20F-432D-B2BA-3EB96BD63BEF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691" y="4062413"/>
              <a:ext cx="607053" cy="561975"/>
            </a:xfrm>
            <a:custGeom>
              <a:avLst/>
              <a:gdLst>
                <a:gd name="T0" fmla="*/ 0 w 294"/>
                <a:gd name="T1" fmla="*/ 27 h 295"/>
                <a:gd name="T2" fmla="*/ 162 w 294"/>
                <a:gd name="T3" fmla="*/ 12 h 295"/>
                <a:gd name="T4" fmla="*/ 359 w 294"/>
                <a:gd name="T5" fmla="*/ 0 h 295"/>
                <a:gd name="T6" fmla="*/ 348 w 294"/>
                <a:gd name="T7" fmla="*/ 39 h 295"/>
                <a:gd name="T8" fmla="*/ 392 w 294"/>
                <a:gd name="T9" fmla="*/ 30 h 295"/>
                <a:gd name="T10" fmla="*/ 407 w 294"/>
                <a:gd name="T11" fmla="*/ 56 h 295"/>
                <a:gd name="T12" fmla="*/ 362 w 294"/>
                <a:gd name="T13" fmla="*/ 80 h 295"/>
                <a:gd name="T14" fmla="*/ 373 w 294"/>
                <a:gd name="T15" fmla="*/ 121 h 295"/>
                <a:gd name="T16" fmla="*/ 327 w 294"/>
                <a:gd name="T17" fmla="*/ 189 h 295"/>
                <a:gd name="T18" fmla="*/ 291 w 294"/>
                <a:gd name="T19" fmla="*/ 231 h 295"/>
                <a:gd name="T20" fmla="*/ 310 w 294"/>
                <a:gd name="T21" fmla="*/ 285 h 295"/>
                <a:gd name="T22" fmla="*/ 60 w 294"/>
                <a:gd name="T23" fmla="*/ 295 h 295"/>
                <a:gd name="T24" fmla="*/ 59 w 294"/>
                <a:gd name="T25" fmla="*/ 262 h 295"/>
                <a:gd name="T26" fmla="*/ 10 w 294"/>
                <a:gd name="T27" fmla="*/ 255 h 295"/>
                <a:gd name="T28" fmla="*/ 10 w 294"/>
                <a:gd name="T29" fmla="*/ 80 h 295"/>
                <a:gd name="T30" fmla="*/ 0 w 294"/>
                <a:gd name="T31" fmla="*/ 27 h 295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294"/>
                <a:gd name="T49" fmla="*/ 0 h 295"/>
                <a:gd name="T50" fmla="*/ 294 w 294"/>
                <a:gd name="T51" fmla="*/ 295 h 295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294" h="295">
                  <a:moveTo>
                    <a:pt x="0" y="27"/>
                  </a:moveTo>
                  <a:lnTo>
                    <a:pt x="116" y="12"/>
                  </a:lnTo>
                  <a:lnTo>
                    <a:pt x="259" y="0"/>
                  </a:lnTo>
                  <a:lnTo>
                    <a:pt x="252" y="39"/>
                  </a:lnTo>
                  <a:lnTo>
                    <a:pt x="283" y="30"/>
                  </a:lnTo>
                  <a:lnTo>
                    <a:pt x="294" y="56"/>
                  </a:lnTo>
                  <a:lnTo>
                    <a:pt x="262" y="80"/>
                  </a:lnTo>
                  <a:lnTo>
                    <a:pt x="269" y="121"/>
                  </a:lnTo>
                  <a:lnTo>
                    <a:pt x="235" y="189"/>
                  </a:lnTo>
                  <a:lnTo>
                    <a:pt x="210" y="231"/>
                  </a:lnTo>
                  <a:lnTo>
                    <a:pt x="224" y="285"/>
                  </a:lnTo>
                  <a:lnTo>
                    <a:pt x="43" y="295"/>
                  </a:lnTo>
                  <a:lnTo>
                    <a:pt x="42" y="262"/>
                  </a:lnTo>
                  <a:lnTo>
                    <a:pt x="6" y="255"/>
                  </a:lnTo>
                  <a:lnTo>
                    <a:pt x="6" y="80"/>
                  </a:lnTo>
                  <a:lnTo>
                    <a:pt x="0" y="27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2F7B9766-CACB-4A5A-88EB-7FDF048205A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54963" y="4603750"/>
              <a:ext cx="741189" cy="588963"/>
            </a:xfrm>
            <a:custGeom>
              <a:avLst/>
              <a:gdLst>
                <a:gd name="T0" fmla="*/ 0 w 359"/>
                <a:gd name="T1" fmla="*/ 7 h 309"/>
                <a:gd name="T2" fmla="*/ 247 w 359"/>
                <a:gd name="T3" fmla="*/ 0 h 309"/>
                <a:gd name="T4" fmla="*/ 291 w 359"/>
                <a:gd name="T5" fmla="*/ 64 h 309"/>
                <a:gd name="T6" fmla="*/ 254 w 359"/>
                <a:gd name="T7" fmla="*/ 139 h 309"/>
                <a:gd name="T8" fmla="*/ 242 w 359"/>
                <a:gd name="T9" fmla="*/ 173 h 309"/>
                <a:gd name="T10" fmla="*/ 407 w 359"/>
                <a:gd name="T11" fmla="*/ 159 h 309"/>
                <a:gd name="T12" fmla="*/ 417 w 359"/>
                <a:gd name="T13" fmla="*/ 208 h 309"/>
                <a:gd name="T14" fmla="*/ 367 w 359"/>
                <a:gd name="T15" fmla="*/ 204 h 309"/>
                <a:gd name="T16" fmla="*/ 346 w 359"/>
                <a:gd name="T17" fmla="*/ 225 h 309"/>
                <a:gd name="T18" fmla="*/ 369 w 359"/>
                <a:gd name="T19" fmla="*/ 239 h 309"/>
                <a:gd name="T20" fmla="*/ 416 w 359"/>
                <a:gd name="T21" fmla="*/ 222 h 309"/>
                <a:gd name="T22" fmla="*/ 417 w 359"/>
                <a:gd name="T23" fmla="*/ 246 h 309"/>
                <a:gd name="T24" fmla="*/ 444 w 359"/>
                <a:gd name="T25" fmla="*/ 226 h 309"/>
                <a:gd name="T26" fmla="*/ 463 w 359"/>
                <a:gd name="T27" fmla="*/ 226 h 309"/>
                <a:gd name="T28" fmla="*/ 441 w 359"/>
                <a:gd name="T29" fmla="*/ 267 h 309"/>
                <a:gd name="T30" fmla="*/ 482 w 359"/>
                <a:gd name="T31" fmla="*/ 274 h 309"/>
                <a:gd name="T32" fmla="*/ 495 w 359"/>
                <a:gd name="T33" fmla="*/ 297 h 309"/>
                <a:gd name="T34" fmla="*/ 476 w 359"/>
                <a:gd name="T35" fmla="*/ 304 h 309"/>
                <a:gd name="T36" fmla="*/ 451 w 359"/>
                <a:gd name="T37" fmla="*/ 289 h 309"/>
                <a:gd name="T38" fmla="*/ 402 w 359"/>
                <a:gd name="T39" fmla="*/ 279 h 309"/>
                <a:gd name="T40" fmla="*/ 412 w 359"/>
                <a:gd name="T41" fmla="*/ 306 h 309"/>
                <a:gd name="T42" fmla="*/ 390 w 359"/>
                <a:gd name="T43" fmla="*/ 309 h 309"/>
                <a:gd name="T44" fmla="*/ 368 w 359"/>
                <a:gd name="T45" fmla="*/ 285 h 309"/>
                <a:gd name="T46" fmla="*/ 356 w 359"/>
                <a:gd name="T47" fmla="*/ 300 h 309"/>
                <a:gd name="T48" fmla="*/ 284 w 359"/>
                <a:gd name="T49" fmla="*/ 300 h 309"/>
                <a:gd name="T50" fmla="*/ 284 w 359"/>
                <a:gd name="T51" fmla="*/ 285 h 309"/>
                <a:gd name="T52" fmla="*/ 258 w 359"/>
                <a:gd name="T53" fmla="*/ 267 h 309"/>
                <a:gd name="T54" fmla="*/ 202 w 359"/>
                <a:gd name="T55" fmla="*/ 265 h 309"/>
                <a:gd name="T56" fmla="*/ 248 w 359"/>
                <a:gd name="T57" fmla="*/ 285 h 309"/>
                <a:gd name="T58" fmla="*/ 184 w 359"/>
                <a:gd name="T59" fmla="*/ 295 h 309"/>
                <a:gd name="T60" fmla="*/ 86 w 359"/>
                <a:gd name="T61" fmla="*/ 281 h 309"/>
                <a:gd name="T62" fmla="*/ 48 w 359"/>
                <a:gd name="T63" fmla="*/ 285 h 309"/>
                <a:gd name="T64" fmla="*/ 62 w 359"/>
                <a:gd name="T65" fmla="*/ 181 h 309"/>
                <a:gd name="T66" fmla="*/ 1 w 359"/>
                <a:gd name="T67" fmla="*/ 99 h 309"/>
                <a:gd name="T68" fmla="*/ 0 w 359"/>
                <a:gd name="T69" fmla="*/ 7 h 309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359"/>
                <a:gd name="T106" fmla="*/ 0 h 309"/>
                <a:gd name="T107" fmla="*/ 359 w 359"/>
                <a:gd name="T108" fmla="*/ 309 h 309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359" h="309">
                  <a:moveTo>
                    <a:pt x="0" y="7"/>
                  </a:moveTo>
                  <a:lnTo>
                    <a:pt x="179" y="0"/>
                  </a:lnTo>
                  <a:lnTo>
                    <a:pt x="211" y="64"/>
                  </a:lnTo>
                  <a:lnTo>
                    <a:pt x="184" y="139"/>
                  </a:lnTo>
                  <a:lnTo>
                    <a:pt x="175" y="173"/>
                  </a:lnTo>
                  <a:lnTo>
                    <a:pt x="295" y="159"/>
                  </a:lnTo>
                  <a:lnTo>
                    <a:pt x="303" y="208"/>
                  </a:lnTo>
                  <a:lnTo>
                    <a:pt x="267" y="204"/>
                  </a:lnTo>
                  <a:lnTo>
                    <a:pt x="250" y="225"/>
                  </a:lnTo>
                  <a:lnTo>
                    <a:pt x="269" y="239"/>
                  </a:lnTo>
                  <a:lnTo>
                    <a:pt x="302" y="222"/>
                  </a:lnTo>
                  <a:lnTo>
                    <a:pt x="303" y="246"/>
                  </a:lnTo>
                  <a:lnTo>
                    <a:pt x="322" y="226"/>
                  </a:lnTo>
                  <a:lnTo>
                    <a:pt x="336" y="226"/>
                  </a:lnTo>
                  <a:lnTo>
                    <a:pt x="320" y="267"/>
                  </a:lnTo>
                  <a:lnTo>
                    <a:pt x="350" y="274"/>
                  </a:lnTo>
                  <a:lnTo>
                    <a:pt x="359" y="297"/>
                  </a:lnTo>
                  <a:lnTo>
                    <a:pt x="345" y="304"/>
                  </a:lnTo>
                  <a:lnTo>
                    <a:pt x="327" y="289"/>
                  </a:lnTo>
                  <a:lnTo>
                    <a:pt x="292" y="279"/>
                  </a:lnTo>
                  <a:lnTo>
                    <a:pt x="299" y="306"/>
                  </a:lnTo>
                  <a:lnTo>
                    <a:pt x="282" y="309"/>
                  </a:lnTo>
                  <a:lnTo>
                    <a:pt x="268" y="285"/>
                  </a:lnTo>
                  <a:lnTo>
                    <a:pt x="259" y="300"/>
                  </a:lnTo>
                  <a:lnTo>
                    <a:pt x="206" y="300"/>
                  </a:lnTo>
                  <a:lnTo>
                    <a:pt x="206" y="285"/>
                  </a:lnTo>
                  <a:lnTo>
                    <a:pt x="187" y="267"/>
                  </a:lnTo>
                  <a:lnTo>
                    <a:pt x="147" y="265"/>
                  </a:lnTo>
                  <a:lnTo>
                    <a:pt x="180" y="285"/>
                  </a:lnTo>
                  <a:lnTo>
                    <a:pt x="134" y="295"/>
                  </a:lnTo>
                  <a:lnTo>
                    <a:pt x="62" y="281"/>
                  </a:lnTo>
                  <a:lnTo>
                    <a:pt x="35" y="285"/>
                  </a:lnTo>
                  <a:lnTo>
                    <a:pt x="45" y="181"/>
                  </a:lnTo>
                  <a:lnTo>
                    <a:pt x="1" y="99"/>
                  </a:lnTo>
                  <a:lnTo>
                    <a:pt x="0" y="7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AC3BEAE1-90DA-4F18-921F-21C047EBCCF9}"/>
                </a:ext>
              </a:extLst>
            </p:cNvPr>
            <p:cNvSpPr>
              <a:spLocks/>
            </p:cNvSpPr>
            <p:nvPr/>
          </p:nvSpPr>
          <p:spPr bwMode="auto">
            <a:xfrm>
              <a:off x="4850151" y="2117725"/>
              <a:ext cx="825453" cy="923925"/>
            </a:xfrm>
            <a:custGeom>
              <a:avLst/>
              <a:gdLst>
                <a:gd name="T0" fmla="*/ 0 w 400"/>
                <a:gd name="T1" fmla="*/ 38 h 485"/>
                <a:gd name="T2" fmla="*/ 144 w 400"/>
                <a:gd name="T3" fmla="*/ 38 h 485"/>
                <a:gd name="T4" fmla="*/ 143 w 400"/>
                <a:gd name="T5" fmla="*/ 0 h 485"/>
                <a:gd name="T6" fmla="*/ 172 w 400"/>
                <a:gd name="T7" fmla="*/ 11 h 485"/>
                <a:gd name="T8" fmla="*/ 181 w 400"/>
                <a:gd name="T9" fmla="*/ 40 h 485"/>
                <a:gd name="T10" fmla="*/ 248 w 400"/>
                <a:gd name="T11" fmla="*/ 72 h 485"/>
                <a:gd name="T12" fmla="*/ 268 w 400"/>
                <a:gd name="T13" fmla="*/ 58 h 485"/>
                <a:gd name="T14" fmla="*/ 311 w 400"/>
                <a:gd name="T15" fmla="*/ 58 h 485"/>
                <a:gd name="T16" fmla="*/ 342 w 400"/>
                <a:gd name="T17" fmla="*/ 86 h 485"/>
                <a:gd name="T18" fmla="*/ 364 w 400"/>
                <a:gd name="T19" fmla="*/ 76 h 485"/>
                <a:gd name="T20" fmla="*/ 422 w 400"/>
                <a:gd name="T21" fmla="*/ 87 h 485"/>
                <a:gd name="T22" fmla="*/ 444 w 400"/>
                <a:gd name="T23" fmla="*/ 66 h 485"/>
                <a:gd name="T24" fmla="*/ 482 w 400"/>
                <a:gd name="T25" fmla="*/ 83 h 485"/>
                <a:gd name="T26" fmla="*/ 550 w 400"/>
                <a:gd name="T27" fmla="*/ 80 h 485"/>
                <a:gd name="T28" fmla="*/ 439 w 400"/>
                <a:gd name="T29" fmla="*/ 140 h 485"/>
                <a:gd name="T30" fmla="*/ 385 w 400"/>
                <a:gd name="T31" fmla="*/ 193 h 485"/>
                <a:gd name="T32" fmla="*/ 396 w 400"/>
                <a:gd name="T33" fmla="*/ 269 h 485"/>
                <a:gd name="T34" fmla="*/ 358 w 400"/>
                <a:gd name="T35" fmla="*/ 301 h 485"/>
                <a:gd name="T36" fmla="*/ 372 w 400"/>
                <a:gd name="T37" fmla="*/ 324 h 485"/>
                <a:gd name="T38" fmla="*/ 372 w 400"/>
                <a:gd name="T39" fmla="*/ 380 h 485"/>
                <a:gd name="T40" fmla="*/ 411 w 400"/>
                <a:gd name="T41" fmla="*/ 380 h 485"/>
                <a:gd name="T42" fmla="*/ 467 w 400"/>
                <a:gd name="T43" fmla="*/ 421 h 485"/>
                <a:gd name="T44" fmla="*/ 488 w 400"/>
                <a:gd name="T45" fmla="*/ 471 h 485"/>
                <a:gd name="T46" fmla="*/ 101 w 400"/>
                <a:gd name="T47" fmla="*/ 485 h 485"/>
                <a:gd name="T48" fmla="*/ 102 w 400"/>
                <a:gd name="T49" fmla="*/ 351 h 485"/>
                <a:gd name="T50" fmla="*/ 67 w 400"/>
                <a:gd name="T51" fmla="*/ 321 h 485"/>
                <a:gd name="T52" fmla="*/ 80 w 400"/>
                <a:gd name="T53" fmla="*/ 286 h 485"/>
                <a:gd name="T54" fmla="*/ 90 w 400"/>
                <a:gd name="T55" fmla="*/ 266 h 485"/>
                <a:gd name="T56" fmla="*/ 67 w 400"/>
                <a:gd name="T57" fmla="*/ 173 h 485"/>
                <a:gd name="T58" fmla="*/ 34 w 400"/>
                <a:gd name="T59" fmla="*/ 112 h 485"/>
                <a:gd name="T60" fmla="*/ 0 w 400"/>
                <a:gd name="T61" fmla="*/ 38 h 485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w 400"/>
                <a:gd name="T94" fmla="*/ 0 h 485"/>
                <a:gd name="T95" fmla="*/ 400 w 400"/>
                <a:gd name="T96" fmla="*/ 485 h 485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T93" t="T94" r="T95" b="T96"/>
              <a:pathLst>
                <a:path w="400" h="485">
                  <a:moveTo>
                    <a:pt x="0" y="38"/>
                  </a:moveTo>
                  <a:lnTo>
                    <a:pt x="105" y="38"/>
                  </a:lnTo>
                  <a:lnTo>
                    <a:pt x="104" y="0"/>
                  </a:lnTo>
                  <a:lnTo>
                    <a:pt x="126" y="11"/>
                  </a:lnTo>
                  <a:lnTo>
                    <a:pt x="131" y="40"/>
                  </a:lnTo>
                  <a:lnTo>
                    <a:pt x="181" y="72"/>
                  </a:lnTo>
                  <a:lnTo>
                    <a:pt x="196" y="58"/>
                  </a:lnTo>
                  <a:lnTo>
                    <a:pt x="226" y="58"/>
                  </a:lnTo>
                  <a:lnTo>
                    <a:pt x="249" y="86"/>
                  </a:lnTo>
                  <a:lnTo>
                    <a:pt x="264" y="76"/>
                  </a:lnTo>
                  <a:lnTo>
                    <a:pt x="308" y="87"/>
                  </a:lnTo>
                  <a:lnTo>
                    <a:pt x="323" y="66"/>
                  </a:lnTo>
                  <a:lnTo>
                    <a:pt x="351" y="83"/>
                  </a:lnTo>
                  <a:lnTo>
                    <a:pt x="400" y="80"/>
                  </a:lnTo>
                  <a:lnTo>
                    <a:pt x="320" y="140"/>
                  </a:lnTo>
                  <a:lnTo>
                    <a:pt x="281" y="193"/>
                  </a:lnTo>
                  <a:lnTo>
                    <a:pt x="288" y="269"/>
                  </a:lnTo>
                  <a:lnTo>
                    <a:pt x="261" y="301"/>
                  </a:lnTo>
                  <a:lnTo>
                    <a:pt x="272" y="324"/>
                  </a:lnTo>
                  <a:lnTo>
                    <a:pt x="272" y="380"/>
                  </a:lnTo>
                  <a:lnTo>
                    <a:pt x="299" y="380"/>
                  </a:lnTo>
                  <a:lnTo>
                    <a:pt x="340" y="421"/>
                  </a:lnTo>
                  <a:lnTo>
                    <a:pt x="356" y="471"/>
                  </a:lnTo>
                  <a:lnTo>
                    <a:pt x="73" y="485"/>
                  </a:lnTo>
                  <a:lnTo>
                    <a:pt x="74" y="351"/>
                  </a:lnTo>
                  <a:lnTo>
                    <a:pt x="49" y="321"/>
                  </a:lnTo>
                  <a:lnTo>
                    <a:pt x="58" y="286"/>
                  </a:lnTo>
                  <a:lnTo>
                    <a:pt x="66" y="266"/>
                  </a:lnTo>
                  <a:lnTo>
                    <a:pt x="49" y="173"/>
                  </a:lnTo>
                  <a:lnTo>
                    <a:pt x="25" y="112"/>
                  </a:lnTo>
                  <a:lnTo>
                    <a:pt x="0" y="38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9EB14C47-F99E-47A3-96B4-6BCCB6C596C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80937" y="2435225"/>
              <a:ext cx="627688" cy="728663"/>
            </a:xfrm>
            <a:custGeom>
              <a:avLst/>
              <a:gdLst>
                <a:gd name="T0" fmla="*/ 30 w 304"/>
                <a:gd name="T1" fmla="*/ 26 h 382"/>
                <a:gd name="T2" fmla="*/ 62 w 304"/>
                <a:gd name="T3" fmla="*/ 23 h 382"/>
                <a:gd name="T4" fmla="*/ 89 w 304"/>
                <a:gd name="T5" fmla="*/ 23 h 382"/>
                <a:gd name="T6" fmla="*/ 108 w 304"/>
                <a:gd name="T7" fmla="*/ 0 h 382"/>
                <a:gd name="T8" fmla="*/ 120 w 304"/>
                <a:gd name="T9" fmla="*/ 28 h 382"/>
                <a:gd name="T10" fmla="*/ 167 w 304"/>
                <a:gd name="T11" fmla="*/ 28 h 382"/>
                <a:gd name="T12" fmla="*/ 189 w 304"/>
                <a:gd name="T13" fmla="*/ 54 h 382"/>
                <a:gd name="T14" fmla="*/ 237 w 304"/>
                <a:gd name="T15" fmla="*/ 47 h 382"/>
                <a:gd name="T16" fmla="*/ 268 w 304"/>
                <a:gd name="T17" fmla="*/ 64 h 382"/>
                <a:gd name="T18" fmla="*/ 327 w 304"/>
                <a:gd name="T19" fmla="*/ 75 h 382"/>
                <a:gd name="T20" fmla="*/ 338 w 304"/>
                <a:gd name="T21" fmla="*/ 95 h 382"/>
                <a:gd name="T22" fmla="*/ 368 w 304"/>
                <a:gd name="T23" fmla="*/ 97 h 382"/>
                <a:gd name="T24" fmla="*/ 357 w 304"/>
                <a:gd name="T25" fmla="*/ 117 h 382"/>
                <a:gd name="T26" fmla="*/ 369 w 304"/>
                <a:gd name="T27" fmla="*/ 139 h 382"/>
                <a:gd name="T28" fmla="*/ 351 w 304"/>
                <a:gd name="T29" fmla="*/ 167 h 382"/>
                <a:gd name="T30" fmla="*/ 365 w 304"/>
                <a:gd name="T31" fmla="*/ 173 h 382"/>
                <a:gd name="T32" fmla="*/ 397 w 304"/>
                <a:gd name="T33" fmla="*/ 142 h 382"/>
                <a:gd name="T34" fmla="*/ 396 w 304"/>
                <a:gd name="T35" fmla="*/ 132 h 382"/>
                <a:gd name="T36" fmla="*/ 407 w 304"/>
                <a:gd name="T37" fmla="*/ 127 h 382"/>
                <a:gd name="T38" fmla="*/ 417 w 304"/>
                <a:gd name="T39" fmla="*/ 142 h 382"/>
                <a:gd name="T40" fmla="*/ 390 w 304"/>
                <a:gd name="T41" fmla="*/ 164 h 382"/>
                <a:gd name="T42" fmla="*/ 382 w 304"/>
                <a:gd name="T43" fmla="*/ 212 h 382"/>
                <a:gd name="T44" fmla="*/ 382 w 304"/>
                <a:gd name="T45" fmla="*/ 293 h 382"/>
                <a:gd name="T46" fmla="*/ 397 w 304"/>
                <a:gd name="T47" fmla="*/ 307 h 382"/>
                <a:gd name="T48" fmla="*/ 389 w 304"/>
                <a:gd name="T49" fmla="*/ 358 h 382"/>
                <a:gd name="T50" fmla="*/ 194 w 304"/>
                <a:gd name="T51" fmla="*/ 382 h 382"/>
                <a:gd name="T52" fmla="*/ 143 w 304"/>
                <a:gd name="T53" fmla="*/ 359 h 382"/>
                <a:gd name="T54" fmla="*/ 153 w 304"/>
                <a:gd name="T55" fmla="*/ 328 h 382"/>
                <a:gd name="T56" fmla="*/ 129 w 304"/>
                <a:gd name="T57" fmla="*/ 295 h 382"/>
                <a:gd name="T58" fmla="*/ 108 w 304"/>
                <a:gd name="T59" fmla="*/ 254 h 382"/>
                <a:gd name="T60" fmla="*/ 52 w 304"/>
                <a:gd name="T61" fmla="*/ 213 h 382"/>
                <a:gd name="T62" fmla="*/ 17 w 304"/>
                <a:gd name="T63" fmla="*/ 213 h 382"/>
                <a:gd name="T64" fmla="*/ 17 w 304"/>
                <a:gd name="T65" fmla="*/ 157 h 382"/>
                <a:gd name="T66" fmla="*/ 0 w 304"/>
                <a:gd name="T67" fmla="*/ 135 h 382"/>
                <a:gd name="T68" fmla="*/ 38 w 304"/>
                <a:gd name="T69" fmla="*/ 102 h 382"/>
                <a:gd name="T70" fmla="*/ 30 w 304"/>
                <a:gd name="T71" fmla="*/ 26 h 382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304"/>
                <a:gd name="T109" fmla="*/ 0 h 382"/>
                <a:gd name="T110" fmla="*/ 304 w 304"/>
                <a:gd name="T111" fmla="*/ 382 h 382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304" h="382">
                  <a:moveTo>
                    <a:pt x="22" y="26"/>
                  </a:moveTo>
                  <a:lnTo>
                    <a:pt x="45" y="23"/>
                  </a:lnTo>
                  <a:lnTo>
                    <a:pt x="65" y="23"/>
                  </a:lnTo>
                  <a:lnTo>
                    <a:pt x="79" y="0"/>
                  </a:lnTo>
                  <a:lnTo>
                    <a:pt x="88" y="28"/>
                  </a:lnTo>
                  <a:lnTo>
                    <a:pt x="121" y="28"/>
                  </a:lnTo>
                  <a:lnTo>
                    <a:pt x="139" y="54"/>
                  </a:lnTo>
                  <a:lnTo>
                    <a:pt x="173" y="47"/>
                  </a:lnTo>
                  <a:lnTo>
                    <a:pt x="196" y="64"/>
                  </a:lnTo>
                  <a:lnTo>
                    <a:pt x="238" y="75"/>
                  </a:lnTo>
                  <a:lnTo>
                    <a:pt x="246" y="95"/>
                  </a:lnTo>
                  <a:lnTo>
                    <a:pt x="268" y="97"/>
                  </a:lnTo>
                  <a:lnTo>
                    <a:pt x="261" y="117"/>
                  </a:lnTo>
                  <a:lnTo>
                    <a:pt x="269" y="139"/>
                  </a:lnTo>
                  <a:lnTo>
                    <a:pt x="255" y="167"/>
                  </a:lnTo>
                  <a:lnTo>
                    <a:pt x="265" y="173"/>
                  </a:lnTo>
                  <a:lnTo>
                    <a:pt x="289" y="142"/>
                  </a:lnTo>
                  <a:lnTo>
                    <a:pt x="288" y="132"/>
                  </a:lnTo>
                  <a:lnTo>
                    <a:pt x="297" y="127"/>
                  </a:lnTo>
                  <a:lnTo>
                    <a:pt x="304" y="142"/>
                  </a:lnTo>
                  <a:lnTo>
                    <a:pt x="285" y="164"/>
                  </a:lnTo>
                  <a:lnTo>
                    <a:pt x="278" y="212"/>
                  </a:lnTo>
                  <a:lnTo>
                    <a:pt x="278" y="293"/>
                  </a:lnTo>
                  <a:lnTo>
                    <a:pt x="289" y="307"/>
                  </a:lnTo>
                  <a:lnTo>
                    <a:pt x="284" y="358"/>
                  </a:lnTo>
                  <a:lnTo>
                    <a:pt x="140" y="382"/>
                  </a:lnTo>
                  <a:lnTo>
                    <a:pt x="104" y="359"/>
                  </a:lnTo>
                  <a:lnTo>
                    <a:pt x="111" y="328"/>
                  </a:lnTo>
                  <a:lnTo>
                    <a:pt x="94" y="295"/>
                  </a:lnTo>
                  <a:lnTo>
                    <a:pt x="79" y="254"/>
                  </a:lnTo>
                  <a:lnTo>
                    <a:pt x="38" y="213"/>
                  </a:lnTo>
                  <a:lnTo>
                    <a:pt x="13" y="213"/>
                  </a:lnTo>
                  <a:lnTo>
                    <a:pt x="13" y="157"/>
                  </a:lnTo>
                  <a:lnTo>
                    <a:pt x="0" y="135"/>
                  </a:lnTo>
                  <a:lnTo>
                    <a:pt x="28" y="102"/>
                  </a:lnTo>
                  <a:lnTo>
                    <a:pt x="22" y="26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FEBA65BB-55DD-4ED4-8C9F-2A0782DC976B}"/>
                </a:ext>
              </a:extLst>
            </p:cNvPr>
            <p:cNvSpPr>
              <a:spLocks/>
            </p:cNvSpPr>
            <p:nvPr/>
          </p:nvSpPr>
          <p:spPr bwMode="auto">
            <a:xfrm>
              <a:off x="5627771" y="2331821"/>
              <a:ext cx="677559" cy="288925"/>
            </a:xfrm>
            <a:custGeom>
              <a:avLst/>
              <a:gdLst>
                <a:gd name="T0" fmla="*/ 0 w 327"/>
                <a:gd name="T1" fmla="*/ 84 h 152"/>
                <a:gd name="T2" fmla="*/ 101 w 327"/>
                <a:gd name="T3" fmla="*/ 0 h 152"/>
                <a:gd name="T4" fmla="*/ 84 w 327"/>
                <a:gd name="T5" fmla="*/ 34 h 152"/>
                <a:gd name="T6" fmla="*/ 98 w 327"/>
                <a:gd name="T7" fmla="*/ 45 h 152"/>
                <a:gd name="T8" fmla="*/ 129 w 327"/>
                <a:gd name="T9" fmla="*/ 31 h 152"/>
                <a:gd name="T10" fmla="*/ 198 w 327"/>
                <a:gd name="T11" fmla="*/ 52 h 152"/>
                <a:gd name="T12" fmla="*/ 229 w 327"/>
                <a:gd name="T13" fmla="*/ 34 h 152"/>
                <a:gd name="T14" fmla="*/ 325 w 327"/>
                <a:gd name="T15" fmla="*/ 25 h 152"/>
                <a:gd name="T16" fmla="*/ 342 w 327"/>
                <a:gd name="T17" fmla="*/ 46 h 152"/>
                <a:gd name="T18" fmla="*/ 377 w 327"/>
                <a:gd name="T19" fmla="*/ 41 h 152"/>
                <a:gd name="T20" fmla="*/ 451 w 327"/>
                <a:gd name="T21" fmla="*/ 64 h 152"/>
                <a:gd name="T22" fmla="*/ 454 w 327"/>
                <a:gd name="T23" fmla="*/ 80 h 152"/>
                <a:gd name="T24" fmla="*/ 376 w 327"/>
                <a:gd name="T25" fmla="*/ 94 h 152"/>
                <a:gd name="T26" fmla="*/ 355 w 327"/>
                <a:gd name="T27" fmla="*/ 84 h 152"/>
                <a:gd name="T28" fmla="*/ 315 w 327"/>
                <a:gd name="T29" fmla="*/ 87 h 152"/>
                <a:gd name="T30" fmla="*/ 270 w 327"/>
                <a:gd name="T31" fmla="*/ 108 h 152"/>
                <a:gd name="T32" fmla="*/ 248 w 327"/>
                <a:gd name="T33" fmla="*/ 109 h 152"/>
                <a:gd name="T34" fmla="*/ 230 w 327"/>
                <a:gd name="T35" fmla="*/ 94 h 152"/>
                <a:gd name="T36" fmla="*/ 206 w 327"/>
                <a:gd name="T37" fmla="*/ 151 h 152"/>
                <a:gd name="T38" fmla="*/ 177 w 327"/>
                <a:gd name="T39" fmla="*/ 152 h 152"/>
                <a:gd name="T40" fmla="*/ 164 w 327"/>
                <a:gd name="T41" fmla="*/ 129 h 152"/>
                <a:gd name="T42" fmla="*/ 102 w 327"/>
                <a:gd name="T43" fmla="*/ 119 h 152"/>
                <a:gd name="T44" fmla="*/ 75 w 327"/>
                <a:gd name="T45" fmla="*/ 102 h 152"/>
                <a:gd name="T46" fmla="*/ 26 w 327"/>
                <a:gd name="T47" fmla="*/ 108 h 152"/>
                <a:gd name="T48" fmla="*/ 0 w 327"/>
                <a:gd name="T49" fmla="*/ 84 h 152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327"/>
                <a:gd name="T76" fmla="*/ 0 h 152"/>
                <a:gd name="T77" fmla="*/ 327 w 327"/>
                <a:gd name="T78" fmla="*/ 152 h 152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327" h="152">
                  <a:moveTo>
                    <a:pt x="0" y="84"/>
                  </a:moveTo>
                  <a:lnTo>
                    <a:pt x="73" y="0"/>
                  </a:lnTo>
                  <a:lnTo>
                    <a:pt x="60" y="34"/>
                  </a:lnTo>
                  <a:lnTo>
                    <a:pt x="70" y="45"/>
                  </a:lnTo>
                  <a:lnTo>
                    <a:pt x="93" y="31"/>
                  </a:lnTo>
                  <a:lnTo>
                    <a:pt x="143" y="52"/>
                  </a:lnTo>
                  <a:lnTo>
                    <a:pt x="165" y="34"/>
                  </a:lnTo>
                  <a:lnTo>
                    <a:pt x="233" y="25"/>
                  </a:lnTo>
                  <a:lnTo>
                    <a:pt x="246" y="46"/>
                  </a:lnTo>
                  <a:lnTo>
                    <a:pt x="272" y="41"/>
                  </a:lnTo>
                  <a:lnTo>
                    <a:pt x="324" y="64"/>
                  </a:lnTo>
                  <a:lnTo>
                    <a:pt x="327" y="80"/>
                  </a:lnTo>
                  <a:lnTo>
                    <a:pt x="271" y="94"/>
                  </a:lnTo>
                  <a:lnTo>
                    <a:pt x="255" y="84"/>
                  </a:lnTo>
                  <a:lnTo>
                    <a:pt x="227" y="87"/>
                  </a:lnTo>
                  <a:lnTo>
                    <a:pt x="194" y="108"/>
                  </a:lnTo>
                  <a:lnTo>
                    <a:pt x="178" y="109"/>
                  </a:lnTo>
                  <a:lnTo>
                    <a:pt x="166" y="94"/>
                  </a:lnTo>
                  <a:lnTo>
                    <a:pt x="148" y="151"/>
                  </a:lnTo>
                  <a:lnTo>
                    <a:pt x="127" y="152"/>
                  </a:lnTo>
                  <a:lnTo>
                    <a:pt x="118" y="129"/>
                  </a:lnTo>
                  <a:lnTo>
                    <a:pt x="74" y="119"/>
                  </a:lnTo>
                  <a:lnTo>
                    <a:pt x="54" y="102"/>
                  </a:lnTo>
                  <a:lnTo>
                    <a:pt x="18" y="108"/>
                  </a:lnTo>
                  <a:lnTo>
                    <a:pt x="0" y="84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EEC6AF57-10DE-45E2-93F6-96E58BEBC1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96152" y="2536825"/>
              <a:ext cx="481514" cy="649288"/>
            </a:xfrm>
            <a:custGeom>
              <a:avLst/>
              <a:gdLst>
                <a:gd name="T0" fmla="*/ 81 w 234"/>
                <a:gd name="T1" fmla="*/ 14 h 341"/>
                <a:gd name="T2" fmla="*/ 91 w 234"/>
                <a:gd name="T3" fmla="*/ 35 h 341"/>
                <a:gd name="T4" fmla="*/ 69 w 234"/>
                <a:gd name="T5" fmla="*/ 48 h 341"/>
                <a:gd name="T6" fmla="*/ 68 w 234"/>
                <a:gd name="T7" fmla="*/ 102 h 341"/>
                <a:gd name="T8" fmla="*/ 56 w 234"/>
                <a:gd name="T9" fmla="*/ 67 h 341"/>
                <a:gd name="T10" fmla="*/ 11 w 234"/>
                <a:gd name="T11" fmla="*/ 101 h 341"/>
                <a:gd name="T12" fmla="*/ 0 w 234"/>
                <a:gd name="T13" fmla="*/ 199 h 341"/>
                <a:gd name="T14" fmla="*/ 29 w 234"/>
                <a:gd name="T15" fmla="*/ 247 h 341"/>
                <a:gd name="T16" fmla="*/ 32 w 234"/>
                <a:gd name="T17" fmla="*/ 272 h 341"/>
                <a:gd name="T18" fmla="*/ 34 w 234"/>
                <a:gd name="T19" fmla="*/ 292 h 341"/>
                <a:gd name="T20" fmla="*/ 32 w 234"/>
                <a:gd name="T21" fmla="*/ 309 h 341"/>
                <a:gd name="T22" fmla="*/ 27 w 234"/>
                <a:gd name="T23" fmla="*/ 341 h 341"/>
                <a:gd name="T24" fmla="*/ 152 w 234"/>
                <a:gd name="T25" fmla="*/ 335 h 341"/>
                <a:gd name="T26" fmla="*/ 318 w 234"/>
                <a:gd name="T27" fmla="*/ 323 h 341"/>
                <a:gd name="T28" fmla="*/ 289 w 234"/>
                <a:gd name="T29" fmla="*/ 316 h 341"/>
                <a:gd name="T30" fmla="*/ 271 w 234"/>
                <a:gd name="T31" fmla="*/ 299 h 341"/>
                <a:gd name="T32" fmla="*/ 297 w 234"/>
                <a:gd name="T33" fmla="*/ 283 h 341"/>
                <a:gd name="T34" fmla="*/ 297 w 234"/>
                <a:gd name="T35" fmla="*/ 265 h 341"/>
                <a:gd name="T36" fmla="*/ 284 w 234"/>
                <a:gd name="T37" fmla="*/ 248 h 341"/>
                <a:gd name="T38" fmla="*/ 297 w 234"/>
                <a:gd name="T39" fmla="*/ 236 h 341"/>
                <a:gd name="T40" fmla="*/ 320 w 234"/>
                <a:gd name="T41" fmla="*/ 238 h 341"/>
                <a:gd name="T42" fmla="*/ 315 w 234"/>
                <a:gd name="T43" fmla="*/ 191 h 341"/>
                <a:gd name="T44" fmla="*/ 308 w 234"/>
                <a:gd name="T45" fmla="*/ 162 h 341"/>
                <a:gd name="T46" fmla="*/ 296 w 234"/>
                <a:gd name="T47" fmla="*/ 145 h 341"/>
                <a:gd name="T48" fmla="*/ 282 w 234"/>
                <a:gd name="T49" fmla="*/ 134 h 341"/>
                <a:gd name="T50" fmla="*/ 262 w 234"/>
                <a:gd name="T51" fmla="*/ 131 h 341"/>
                <a:gd name="T52" fmla="*/ 242 w 234"/>
                <a:gd name="T53" fmla="*/ 131 h 341"/>
                <a:gd name="T54" fmla="*/ 219 w 234"/>
                <a:gd name="T55" fmla="*/ 153 h 341"/>
                <a:gd name="T56" fmla="*/ 207 w 234"/>
                <a:gd name="T57" fmla="*/ 160 h 341"/>
                <a:gd name="T58" fmla="*/ 199 w 234"/>
                <a:gd name="T59" fmla="*/ 162 h 341"/>
                <a:gd name="T60" fmla="*/ 187 w 234"/>
                <a:gd name="T61" fmla="*/ 159 h 341"/>
                <a:gd name="T62" fmla="*/ 185 w 234"/>
                <a:gd name="T63" fmla="*/ 148 h 341"/>
                <a:gd name="T64" fmla="*/ 187 w 234"/>
                <a:gd name="T65" fmla="*/ 141 h 341"/>
                <a:gd name="T66" fmla="*/ 198 w 234"/>
                <a:gd name="T67" fmla="*/ 134 h 341"/>
                <a:gd name="T68" fmla="*/ 205 w 234"/>
                <a:gd name="T69" fmla="*/ 131 h 341"/>
                <a:gd name="T70" fmla="*/ 215 w 234"/>
                <a:gd name="T71" fmla="*/ 129 h 341"/>
                <a:gd name="T72" fmla="*/ 215 w 234"/>
                <a:gd name="T73" fmla="*/ 117 h 341"/>
                <a:gd name="T74" fmla="*/ 239 w 234"/>
                <a:gd name="T75" fmla="*/ 102 h 341"/>
                <a:gd name="T76" fmla="*/ 215 w 234"/>
                <a:gd name="T77" fmla="*/ 58 h 341"/>
                <a:gd name="T78" fmla="*/ 215 w 234"/>
                <a:gd name="T79" fmla="*/ 37 h 341"/>
                <a:gd name="T80" fmla="*/ 174 w 234"/>
                <a:gd name="T81" fmla="*/ 28 h 341"/>
                <a:gd name="T82" fmla="*/ 116 w 234"/>
                <a:gd name="T83" fmla="*/ 0 h 341"/>
                <a:gd name="T84" fmla="*/ 81 w 234"/>
                <a:gd name="T85" fmla="*/ 14 h 341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34"/>
                <a:gd name="T130" fmla="*/ 0 h 341"/>
                <a:gd name="T131" fmla="*/ 234 w 234"/>
                <a:gd name="T132" fmla="*/ 341 h 341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34" h="341">
                  <a:moveTo>
                    <a:pt x="59" y="14"/>
                  </a:moveTo>
                  <a:lnTo>
                    <a:pt x="67" y="35"/>
                  </a:lnTo>
                  <a:lnTo>
                    <a:pt x="51" y="48"/>
                  </a:lnTo>
                  <a:lnTo>
                    <a:pt x="50" y="102"/>
                  </a:lnTo>
                  <a:lnTo>
                    <a:pt x="41" y="67"/>
                  </a:lnTo>
                  <a:lnTo>
                    <a:pt x="7" y="101"/>
                  </a:lnTo>
                  <a:lnTo>
                    <a:pt x="0" y="199"/>
                  </a:lnTo>
                  <a:lnTo>
                    <a:pt x="21" y="247"/>
                  </a:lnTo>
                  <a:lnTo>
                    <a:pt x="24" y="272"/>
                  </a:lnTo>
                  <a:lnTo>
                    <a:pt x="25" y="292"/>
                  </a:lnTo>
                  <a:lnTo>
                    <a:pt x="24" y="309"/>
                  </a:lnTo>
                  <a:lnTo>
                    <a:pt x="19" y="341"/>
                  </a:lnTo>
                  <a:lnTo>
                    <a:pt x="111" y="335"/>
                  </a:lnTo>
                  <a:lnTo>
                    <a:pt x="233" y="323"/>
                  </a:lnTo>
                  <a:lnTo>
                    <a:pt x="211" y="316"/>
                  </a:lnTo>
                  <a:lnTo>
                    <a:pt x="199" y="299"/>
                  </a:lnTo>
                  <a:lnTo>
                    <a:pt x="217" y="283"/>
                  </a:lnTo>
                  <a:lnTo>
                    <a:pt x="217" y="265"/>
                  </a:lnTo>
                  <a:lnTo>
                    <a:pt x="208" y="248"/>
                  </a:lnTo>
                  <a:lnTo>
                    <a:pt x="217" y="236"/>
                  </a:lnTo>
                  <a:lnTo>
                    <a:pt x="234" y="238"/>
                  </a:lnTo>
                  <a:lnTo>
                    <a:pt x="230" y="191"/>
                  </a:lnTo>
                  <a:lnTo>
                    <a:pt x="226" y="162"/>
                  </a:lnTo>
                  <a:lnTo>
                    <a:pt x="216" y="145"/>
                  </a:lnTo>
                  <a:lnTo>
                    <a:pt x="206" y="134"/>
                  </a:lnTo>
                  <a:lnTo>
                    <a:pt x="191" y="131"/>
                  </a:lnTo>
                  <a:lnTo>
                    <a:pt x="177" y="131"/>
                  </a:lnTo>
                  <a:lnTo>
                    <a:pt x="161" y="153"/>
                  </a:lnTo>
                  <a:lnTo>
                    <a:pt x="152" y="160"/>
                  </a:lnTo>
                  <a:lnTo>
                    <a:pt x="145" y="162"/>
                  </a:lnTo>
                  <a:lnTo>
                    <a:pt x="137" y="159"/>
                  </a:lnTo>
                  <a:lnTo>
                    <a:pt x="135" y="148"/>
                  </a:lnTo>
                  <a:lnTo>
                    <a:pt x="137" y="141"/>
                  </a:lnTo>
                  <a:lnTo>
                    <a:pt x="144" y="134"/>
                  </a:lnTo>
                  <a:lnTo>
                    <a:pt x="151" y="131"/>
                  </a:lnTo>
                  <a:lnTo>
                    <a:pt x="157" y="129"/>
                  </a:lnTo>
                  <a:lnTo>
                    <a:pt x="157" y="117"/>
                  </a:lnTo>
                  <a:lnTo>
                    <a:pt x="175" y="102"/>
                  </a:lnTo>
                  <a:lnTo>
                    <a:pt x="157" y="58"/>
                  </a:lnTo>
                  <a:lnTo>
                    <a:pt x="157" y="37"/>
                  </a:lnTo>
                  <a:lnTo>
                    <a:pt x="128" y="28"/>
                  </a:lnTo>
                  <a:lnTo>
                    <a:pt x="85" y="0"/>
                  </a:lnTo>
                  <a:lnTo>
                    <a:pt x="59" y="14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6D1C84AE-24BC-40D8-943C-247D8B7BC7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0082" y="4090988"/>
              <a:ext cx="619090" cy="485775"/>
            </a:xfrm>
            <a:custGeom>
              <a:avLst/>
              <a:gdLst>
                <a:gd name="T0" fmla="*/ 15 w 300"/>
                <a:gd name="T1" fmla="*/ 46 h 255"/>
                <a:gd name="T2" fmla="*/ 48 w 300"/>
                <a:gd name="T3" fmla="*/ 21 h 255"/>
                <a:gd name="T4" fmla="*/ 171 w 300"/>
                <a:gd name="T5" fmla="*/ 0 h 255"/>
                <a:gd name="T6" fmla="*/ 210 w 300"/>
                <a:gd name="T7" fmla="*/ 14 h 255"/>
                <a:gd name="T8" fmla="*/ 288 w 300"/>
                <a:gd name="T9" fmla="*/ 4 h 255"/>
                <a:gd name="T10" fmla="*/ 353 w 300"/>
                <a:gd name="T11" fmla="*/ 40 h 255"/>
                <a:gd name="T12" fmla="*/ 413 w 300"/>
                <a:gd name="T13" fmla="*/ 68 h 255"/>
                <a:gd name="T14" fmla="*/ 380 w 300"/>
                <a:gd name="T15" fmla="*/ 145 h 255"/>
                <a:gd name="T16" fmla="*/ 331 w 300"/>
                <a:gd name="T17" fmla="*/ 183 h 255"/>
                <a:gd name="T18" fmla="*/ 276 w 300"/>
                <a:gd name="T19" fmla="*/ 195 h 255"/>
                <a:gd name="T20" fmla="*/ 286 w 300"/>
                <a:gd name="T21" fmla="*/ 226 h 255"/>
                <a:gd name="T22" fmla="*/ 253 w 300"/>
                <a:gd name="T23" fmla="*/ 255 h 255"/>
                <a:gd name="T24" fmla="*/ 192 w 300"/>
                <a:gd name="T25" fmla="*/ 183 h 255"/>
                <a:gd name="T26" fmla="*/ 28 w 300"/>
                <a:gd name="T27" fmla="*/ 68 h 255"/>
                <a:gd name="T28" fmla="*/ 0 w 300"/>
                <a:gd name="T29" fmla="*/ 68 h 255"/>
                <a:gd name="T30" fmla="*/ 15 w 300"/>
                <a:gd name="T31" fmla="*/ 46 h 255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300"/>
                <a:gd name="T49" fmla="*/ 0 h 255"/>
                <a:gd name="T50" fmla="*/ 300 w 300"/>
                <a:gd name="T51" fmla="*/ 255 h 255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300" h="255">
                  <a:moveTo>
                    <a:pt x="11" y="46"/>
                  </a:moveTo>
                  <a:lnTo>
                    <a:pt x="35" y="21"/>
                  </a:lnTo>
                  <a:lnTo>
                    <a:pt x="125" y="0"/>
                  </a:lnTo>
                  <a:lnTo>
                    <a:pt x="152" y="14"/>
                  </a:lnTo>
                  <a:lnTo>
                    <a:pt x="210" y="4"/>
                  </a:lnTo>
                  <a:lnTo>
                    <a:pt x="257" y="40"/>
                  </a:lnTo>
                  <a:lnTo>
                    <a:pt x="300" y="68"/>
                  </a:lnTo>
                  <a:lnTo>
                    <a:pt x="276" y="145"/>
                  </a:lnTo>
                  <a:lnTo>
                    <a:pt x="240" y="183"/>
                  </a:lnTo>
                  <a:lnTo>
                    <a:pt x="200" y="195"/>
                  </a:lnTo>
                  <a:lnTo>
                    <a:pt x="208" y="226"/>
                  </a:lnTo>
                  <a:lnTo>
                    <a:pt x="184" y="255"/>
                  </a:lnTo>
                  <a:lnTo>
                    <a:pt x="138" y="183"/>
                  </a:lnTo>
                  <a:lnTo>
                    <a:pt x="20" y="68"/>
                  </a:lnTo>
                  <a:lnTo>
                    <a:pt x="0" y="68"/>
                  </a:lnTo>
                  <a:lnTo>
                    <a:pt x="11" y="46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16" name="Freeform 13">
              <a:extLst>
                <a:ext uri="{FF2B5EF4-FFF2-40B4-BE49-F238E27FC236}">
                  <a16:creationId xmlns:a16="http://schemas.microsoft.com/office/drawing/2014/main" id="{96F28FED-D84E-4D4D-AB3C-7056FFD956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0976" y="3375025"/>
              <a:ext cx="932074" cy="576263"/>
            </a:xfrm>
            <a:custGeom>
              <a:avLst/>
              <a:gdLst>
                <a:gd name="T0" fmla="*/ 102 w 452"/>
                <a:gd name="T1" fmla="*/ 211 h 302"/>
                <a:gd name="T2" fmla="*/ 83 w 452"/>
                <a:gd name="T3" fmla="*/ 242 h 302"/>
                <a:gd name="T4" fmla="*/ 57 w 452"/>
                <a:gd name="T5" fmla="*/ 250 h 302"/>
                <a:gd name="T6" fmla="*/ 56 w 452"/>
                <a:gd name="T7" fmla="*/ 270 h 302"/>
                <a:gd name="T8" fmla="*/ 2 w 452"/>
                <a:gd name="T9" fmla="*/ 286 h 302"/>
                <a:gd name="T10" fmla="*/ 0 w 452"/>
                <a:gd name="T11" fmla="*/ 302 h 302"/>
                <a:gd name="T12" fmla="*/ 146 w 452"/>
                <a:gd name="T13" fmla="*/ 282 h 302"/>
                <a:gd name="T14" fmla="*/ 414 w 452"/>
                <a:gd name="T15" fmla="*/ 238 h 302"/>
                <a:gd name="T16" fmla="*/ 619 w 452"/>
                <a:gd name="T17" fmla="*/ 200 h 302"/>
                <a:gd name="T18" fmla="*/ 619 w 452"/>
                <a:gd name="T19" fmla="*/ 169 h 302"/>
                <a:gd name="T20" fmla="*/ 597 w 452"/>
                <a:gd name="T21" fmla="*/ 160 h 302"/>
                <a:gd name="T22" fmla="*/ 578 w 452"/>
                <a:gd name="T23" fmla="*/ 175 h 302"/>
                <a:gd name="T24" fmla="*/ 568 w 452"/>
                <a:gd name="T25" fmla="*/ 134 h 302"/>
                <a:gd name="T26" fmla="*/ 578 w 452"/>
                <a:gd name="T27" fmla="*/ 97 h 302"/>
                <a:gd name="T28" fmla="*/ 501 w 452"/>
                <a:gd name="T29" fmla="*/ 70 h 302"/>
                <a:gd name="T30" fmla="*/ 449 w 452"/>
                <a:gd name="T31" fmla="*/ 77 h 302"/>
                <a:gd name="T32" fmla="*/ 448 w 452"/>
                <a:gd name="T33" fmla="*/ 21 h 302"/>
                <a:gd name="T34" fmla="*/ 396 w 452"/>
                <a:gd name="T35" fmla="*/ 0 h 302"/>
                <a:gd name="T36" fmla="*/ 354 w 452"/>
                <a:gd name="T37" fmla="*/ 13 h 302"/>
                <a:gd name="T38" fmla="*/ 326 w 452"/>
                <a:gd name="T39" fmla="*/ 66 h 302"/>
                <a:gd name="T40" fmla="*/ 278 w 452"/>
                <a:gd name="T41" fmla="*/ 87 h 302"/>
                <a:gd name="T42" fmla="*/ 259 w 452"/>
                <a:gd name="T43" fmla="*/ 170 h 302"/>
                <a:gd name="T44" fmla="*/ 182 w 452"/>
                <a:gd name="T45" fmla="*/ 211 h 302"/>
                <a:gd name="T46" fmla="*/ 118 w 452"/>
                <a:gd name="T47" fmla="*/ 228 h 302"/>
                <a:gd name="T48" fmla="*/ 102 w 452"/>
                <a:gd name="T49" fmla="*/ 211 h 302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452"/>
                <a:gd name="T76" fmla="*/ 0 h 302"/>
                <a:gd name="T77" fmla="*/ 452 w 452"/>
                <a:gd name="T78" fmla="*/ 302 h 302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452" h="302">
                  <a:moveTo>
                    <a:pt x="74" y="211"/>
                  </a:moveTo>
                  <a:lnTo>
                    <a:pt x="61" y="242"/>
                  </a:lnTo>
                  <a:lnTo>
                    <a:pt x="42" y="250"/>
                  </a:lnTo>
                  <a:lnTo>
                    <a:pt x="41" y="270"/>
                  </a:lnTo>
                  <a:lnTo>
                    <a:pt x="2" y="286"/>
                  </a:lnTo>
                  <a:lnTo>
                    <a:pt x="0" y="302"/>
                  </a:lnTo>
                  <a:lnTo>
                    <a:pt x="107" y="282"/>
                  </a:lnTo>
                  <a:lnTo>
                    <a:pt x="302" y="238"/>
                  </a:lnTo>
                  <a:lnTo>
                    <a:pt x="452" y="200"/>
                  </a:lnTo>
                  <a:lnTo>
                    <a:pt x="452" y="169"/>
                  </a:lnTo>
                  <a:lnTo>
                    <a:pt x="435" y="160"/>
                  </a:lnTo>
                  <a:lnTo>
                    <a:pt x="422" y="175"/>
                  </a:lnTo>
                  <a:lnTo>
                    <a:pt x="414" y="134"/>
                  </a:lnTo>
                  <a:lnTo>
                    <a:pt x="422" y="97"/>
                  </a:lnTo>
                  <a:lnTo>
                    <a:pt x="366" y="70"/>
                  </a:lnTo>
                  <a:lnTo>
                    <a:pt x="328" y="77"/>
                  </a:lnTo>
                  <a:lnTo>
                    <a:pt x="327" y="21"/>
                  </a:lnTo>
                  <a:lnTo>
                    <a:pt x="288" y="0"/>
                  </a:lnTo>
                  <a:lnTo>
                    <a:pt x="258" y="13"/>
                  </a:lnTo>
                  <a:lnTo>
                    <a:pt x="238" y="66"/>
                  </a:lnTo>
                  <a:lnTo>
                    <a:pt x="203" y="87"/>
                  </a:lnTo>
                  <a:lnTo>
                    <a:pt x="189" y="170"/>
                  </a:lnTo>
                  <a:lnTo>
                    <a:pt x="132" y="211"/>
                  </a:lnTo>
                  <a:lnTo>
                    <a:pt x="86" y="228"/>
                  </a:lnTo>
                  <a:lnTo>
                    <a:pt x="74" y="211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17" name="Freeform 14">
              <a:extLst>
                <a:ext uri="{FF2B5EF4-FFF2-40B4-BE49-F238E27FC236}">
                  <a16:creationId xmlns:a16="http://schemas.microsoft.com/office/drawing/2014/main" id="{B8C44A6C-1F62-4550-9028-E5B9F11F074D}"/>
                </a:ext>
              </a:extLst>
            </p:cNvPr>
            <p:cNvSpPr>
              <a:spLocks/>
            </p:cNvSpPr>
            <p:nvPr/>
          </p:nvSpPr>
          <p:spPr bwMode="auto">
            <a:xfrm>
              <a:off x="6813264" y="2908300"/>
              <a:ext cx="715393" cy="466725"/>
            </a:xfrm>
            <a:custGeom>
              <a:avLst/>
              <a:gdLst>
                <a:gd name="T0" fmla="*/ 44 w 347"/>
                <a:gd name="T1" fmla="*/ 36 h 245"/>
                <a:gd name="T2" fmla="*/ 0 w 347"/>
                <a:gd name="T3" fmla="*/ 68 h 245"/>
                <a:gd name="T4" fmla="*/ 26 w 347"/>
                <a:gd name="T5" fmla="*/ 187 h 245"/>
                <a:gd name="T6" fmla="*/ 44 w 347"/>
                <a:gd name="T7" fmla="*/ 245 h 245"/>
                <a:gd name="T8" fmla="*/ 126 w 347"/>
                <a:gd name="T9" fmla="*/ 240 h 245"/>
                <a:gd name="T10" fmla="*/ 427 w 347"/>
                <a:gd name="T11" fmla="*/ 195 h 245"/>
                <a:gd name="T12" fmla="*/ 448 w 347"/>
                <a:gd name="T13" fmla="*/ 188 h 245"/>
                <a:gd name="T14" fmla="*/ 478 w 347"/>
                <a:gd name="T15" fmla="*/ 133 h 245"/>
                <a:gd name="T16" fmla="*/ 432 w 347"/>
                <a:gd name="T17" fmla="*/ 103 h 245"/>
                <a:gd name="T18" fmla="*/ 458 w 347"/>
                <a:gd name="T19" fmla="*/ 32 h 245"/>
                <a:gd name="T20" fmla="*/ 424 w 347"/>
                <a:gd name="T21" fmla="*/ 25 h 245"/>
                <a:gd name="T22" fmla="*/ 424 w 347"/>
                <a:gd name="T23" fmla="*/ 7 h 245"/>
                <a:gd name="T24" fmla="*/ 409 w 347"/>
                <a:gd name="T25" fmla="*/ 0 h 245"/>
                <a:gd name="T26" fmla="*/ 59 w 347"/>
                <a:gd name="T27" fmla="*/ 51 h 245"/>
                <a:gd name="T28" fmla="*/ 44 w 347"/>
                <a:gd name="T29" fmla="*/ 36 h 245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347"/>
                <a:gd name="T46" fmla="*/ 0 h 245"/>
                <a:gd name="T47" fmla="*/ 347 w 347"/>
                <a:gd name="T48" fmla="*/ 245 h 245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347" h="245">
                  <a:moveTo>
                    <a:pt x="32" y="36"/>
                  </a:moveTo>
                  <a:lnTo>
                    <a:pt x="0" y="68"/>
                  </a:lnTo>
                  <a:lnTo>
                    <a:pt x="18" y="187"/>
                  </a:lnTo>
                  <a:lnTo>
                    <a:pt x="32" y="245"/>
                  </a:lnTo>
                  <a:lnTo>
                    <a:pt x="91" y="240"/>
                  </a:lnTo>
                  <a:lnTo>
                    <a:pt x="310" y="195"/>
                  </a:lnTo>
                  <a:lnTo>
                    <a:pt x="325" y="188"/>
                  </a:lnTo>
                  <a:lnTo>
                    <a:pt x="347" y="133"/>
                  </a:lnTo>
                  <a:lnTo>
                    <a:pt x="314" y="103"/>
                  </a:lnTo>
                  <a:lnTo>
                    <a:pt x="332" y="32"/>
                  </a:lnTo>
                  <a:lnTo>
                    <a:pt x="307" y="25"/>
                  </a:lnTo>
                  <a:lnTo>
                    <a:pt x="307" y="7"/>
                  </a:lnTo>
                  <a:lnTo>
                    <a:pt x="296" y="0"/>
                  </a:lnTo>
                  <a:lnTo>
                    <a:pt x="42" y="51"/>
                  </a:lnTo>
                  <a:lnTo>
                    <a:pt x="32" y="36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18" name="Freeform 15">
              <a:extLst>
                <a:ext uri="{FF2B5EF4-FFF2-40B4-BE49-F238E27FC236}">
                  <a16:creationId xmlns:a16="http://schemas.microsoft.com/office/drawing/2014/main" id="{E3FC2059-5256-44A0-880D-9ADE32851176}"/>
                </a:ext>
              </a:extLst>
            </p:cNvPr>
            <p:cNvSpPr>
              <a:spLocks/>
            </p:cNvSpPr>
            <p:nvPr/>
          </p:nvSpPr>
          <p:spPr bwMode="auto">
            <a:xfrm>
              <a:off x="6990393" y="3279775"/>
              <a:ext cx="608772" cy="249238"/>
            </a:xfrm>
            <a:custGeom>
              <a:avLst/>
              <a:gdLst>
                <a:gd name="T0" fmla="*/ 0 w 295"/>
                <a:gd name="T1" fmla="*/ 45 h 131"/>
                <a:gd name="T2" fmla="*/ 305 w 295"/>
                <a:gd name="T3" fmla="*/ 0 h 131"/>
                <a:gd name="T4" fmla="*/ 356 w 295"/>
                <a:gd name="T5" fmla="*/ 90 h 131"/>
                <a:gd name="T6" fmla="*/ 407 w 295"/>
                <a:gd name="T7" fmla="*/ 80 h 131"/>
                <a:gd name="T8" fmla="*/ 408 w 295"/>
                <a:gd name="T9" fmla="*/ 125 h 131"/>
                <a:gd name="T10" fmla="*/ 364 w 295"/>
                <a:gd name="T11" fmla="*/ 131 h 131"/>
                <a:gd name="T12" fmla="*/ 329 w 295"/>
                <a:gd name="T13" fmla="*/ 102 h 131"/>
                <a:gd name="T14" fmla="*/ 305 w 295"/>
                <a:gd name="T15" fmla="*/ 66 h 131"/>
                <a:gd name="T16" fmla="*/ 299 w 295"/>
                <a:gd name="T17" fmla="*/ 17 h 131"/>
                <a:gd name="T18" fmla="*/ 281 w 295"/>
                <a:gd name="T19" fmla="*/ 42 h 131"/>
                <a:gd name="T20" fmla="*/ 304 w 295"/>
                <a:gd name="T21" fmla="*/ 116 h 131"/>
                <a:gd name="T22" fmla="*/ 213 w 295"/>
                <a:gd name="T23" fmla="*/ 126 h 131"/>
                <a:gd name="T24" fmla="*/ 210 w 295"/>
                <a:gd name="T25" fmla="*/ 72 h 131"/>
                <a:gd name="T26" fmla="*/ 154 w 295"/>
                <a:gd name="T27" fmla="*/ 49 h 131"/>
                <a:gd name="T28" fmla="*/ 110 w 295"/>
                <a:gd name="T29" fmla="*/ 43 h 131"/>
                <a:gd name="T30" fmla="*/ 12 w 295"/>
                <a:gd name="T31" fmla="*/ 80 h 131"/>
                <a:gd name="T32" fmla="*/ 0 w 295"/>
                <a:gd name="T33" fmla="*/ 45 h 131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295"/>
                <a:gd name="T52" fmla="*/ 0 h 131"/>
                <a:gd name="T53" fmla="*/ 295 w 295"/>
                <a:gd name="T54" fmla="*/ 131 h 131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295" h="131">
                  <a:moveTo>
                    <a:pt x="0" y="45"/>
                  </a:moveTo>
                  <a:lnTo>
                    <a:pt x="220" y="0"/>
                  </a:lnTo>
                  <a:lnTo>
                    <a:pt x="256" y="90"/>
                  </a:lnTo>
                  <a:lnTo>
                    <a:pt x="294" y="80"/>
                  </a:lnTo>
                  <a:lnTo>
                    <a:pt x="295" y="125"/>
                  </a:lnTo>
                  <a:lnTo>
                    <a:pt x="264" y="131"/>
                  </a:lnTo>
                  <a:lnTo>
                    <a:pt x="237" y="102"/>
                  </a:lnTo>
                  <a:lnTo>
                    <a:pt x="220" y="66"/>
                  </a:lnTo>
                  <a:lnTo>
                    <a:pt x="216" y="17"/>
                  </a:lnTo>
                  <a:lnTo>
                    <a:pt x="203" y="42"/>
                  </a:lnTo>
                  <a:lnTo>
                    <a:pt x="219" y="116"/>
                  </a:lnTo>
                  <a:lnTo>
                    <a:pt x="154" y="126"/>
                  </a:lnTo>
                  <a:lnTo>
                    <a:pt x="152" y="72"/>
                  </a:lnTo>
                  <a:lnTo>
                    <a:pt x="112" y="49"/>
                  </a:lnTo>
                  <a:lnTo>
                    <a:pt x="79" y="43"/>
                  </a:lnTo>
                  <a:lnTo>
                    <a:pt x="8" y="80"/>
                  </a:lnTo>
                  <a:lnTo>
                    <a:pt x="0" y="45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19" name="Freeform 16">
              <a:extLst>
                <a:ext uri="{FF2B5EF4-FFF2-40B4-BE49-F238E27FC236}">
                  <a16:creationId xmlns:a16="http://schemas.microsoft.com/office/drawing/2014/main" id="{D9AC98BC-DB17-448E-824D-D0C685C50F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2997" y="2052638"/>
              <a:ext cx="1251937" cy="776287"/>
            </a:xfrm>
            <a:custGeom>
              <a:avLst/>
              <a:gdLst>
                <a:gd name="T0" fmla="*/ 14 w 607"/>
                <a:gd name="T1" fmla="*/ 0 h 407"/>
                <a:gd name="T2" fmla="*/ 179 w 607"/>
                <a:gd name="T3" fmla="*/ 17 h 407"/>
                <a:gd name="T4" fmla="*/ 278 w 607"/>
                <a:gd name="T5" fmla="*/ 27 h 407"/>
                <a:gd name="T6" fmla="*/ 407 w 607"/>
                <a:gd name="T7" fmla="*/ 38 h 407"/>
                <a:gd name="T8" fmla="*/ 527 w 607"/>
                <a:gd name="T9" fmla="*/ 47 h 407"/>
                <a:gd name="T10" fmla="*/ 736 w 607"/>
                <a:gd name="T11" fmla="*/ 59 h 407"/>
                <a:gd name="T12" fmla="*/ 833 w 607"/>
                <a:gd name="T13" fmla="*/ 65 h 407"/>
                <a:gd name="T14" fmla="*/ 830 w 607"/>
                <a:gd name="T15" fmla="*/ 396 h 407"/>
                <a:gd name="T16" fmla="*/ 319 w 607"/>
                <a:gd name="T17" fmla="*/ 362 h 407"/>
                <a:gd name="T18" fmla="*/ 311 w 607"/>
                <a:gd name="T19" fmla="*/ 407 h 407"/>
                <a:gd name="T20" fmla="*/ 289 w 607"/>
                <a:gd name="T21" fmla="*/ 386 h 407"/>
                <a:gd name="T22" fmla="*/ 245 w 607"/>
                <a:gd name="T23" fmla="*/ 389 h 407"/>
                <a:gd name="T24" fmla="*/ 175 w 607"/>
                <a:gd name="T25" fmla="*/ 398 h 407"/>
                <a:gd name="T26" fmla="*/ 166 w 607"/>
                <a:gd name="T27" fmla="*/ 340 h 407"/>
                <a:gd name="T28" fmla="*/ 86 w 607"/>
                <a:gd name="T29" fmla="*/ 294 h 407"/>
                <a:gd name="T30" fmla="*/ 96 w 607"/>
                <a:gd name="T31" fmla="*/ 251 h 407"/>
                <a:gd name="T32" fmla="*/ 104 w 607"/>
                <a:gd name="T33" fmla="*/ 215 h 407"/>
                <a:gd name="T34" fmla="*/ 0 w 607"/>
                <a:gd name="T35" fmla="*/ 101 h 407"/>
                <a:gd name="T36" fmla="*/ 14 w 607"/>
                <a:gd name="T37" fmla="*/ 0 h 40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607"/>
                <a:gd name="T58" fmla="*/ 0 h 407"/>
                <a:gd name="T59" fmla="*/ 607 w 607"/>
                <a:gd name="T60" fmla="*/ 407 h 407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607" h="407">
                  <a:moveTo>
                    <a:pt x="10" y="0"/>
                  </a:moveTo>
                  <a:lnTo>
                    <a:pt x="129" y="17"/>
                  </a:lnTo>
                  <a:lnTo>
                    <a:pt x="202" y="27"/>
                  </a:lnTo>
                  <a:lnTo>
                    <a:pt x="297" y="38"/>
                  </a:lnTo>
                  <a:lnTo>
                    <a:pt x="384" y="47"/>
                  </a:lnTo>
                  <a:lnTo>
                    <a:pt x="536" y="59"/>
                  </a:lnTo>
                  <a:lnTo>
                    <a:pt x="607" y="65"/>
                  </a:lnTo>
                  <a:lnTo>
                    <a:pt x="605" y="396"/>
                  </a:lnTo>
                  <a:lnTo>
                    <a:pt x="233" y="362"/>
                  </a:lnTo>
                  <a:lnTo>
                    <a:pt x="226" y="407"/>
                  </a:lnTo>
                  <a:lnTo>
                    <a:pt x="211" y="386"/>
                  </a:lnTo>
                  <a:lnTo>
                    <a:pt x="178" y="389"/>
                  </a:lnTo>
                  <a:lnTo>
                    <a:pt x="128" y="398"/>
                  </a:lnTo>
                  <a:lnTo>
                    <a:pt x="120" y="340"/>
                  </a:lnTo>
                  <a:lnTo>
                    <a:pt x="62" y="294"/>
                  </a:lnTo>
                  <a:lnTo>
                    <a:pt x="70" y="251"/>
                  </a:lnTo>
                  <a:lnTo>
                    <a:pt x="76" y="215"/>
                  </a:lnTo>
                  <a:lnTo>
                    <a:pt x="0" y="101"/>
                  </a:lnTo>
                  <a:lnTo>
                    <a:pt x="10" y="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20" name="Freeform 17">
              <a:extLst>
                <a:ext uri="{FF2B5EF4-FFF2-40B4-BE49-F238E27FC236}">
                  <a16:creationId xmlns:a16="http://schemas.microsoft.com/office/drawing/2014/main" id="{C26F7E2F-8201-485E-AF54-CA8250984850}"/>
                </a:ext>
              </a:extLst>
            </p:cNvPr>
            <p:cNvSpPr>
              <a:spLocks/>
            </p:cNvSpPr>
            <p:nvPr/>
          </p:nvSpPr>
          <p:spPr bwMode="auto">
            <a:xfrm>
              <a:off x="5102169" y="3459163"/>
              <a:ext cx="832332" cy="679450"/>
            </a:xfrm>
            <a:custGeom>
              <a:avLst/>
              <a:gdLst>
                <a:gd name="T0" fmla="*/ 0 w 403"/>
                <a:gd name="T1" fmla="*/ 12 h 357"/>
                <a:gd name="T2" fmla="*/ 241 w 403"/>
                <a:gd name="T3" fmla="*/ 0 h 357"/>
                <a:gd name="T4" fmla="*/ 294 w 403"/>
                <a:gd name="T5" fmla="*/ 0 h 357"/>
                <a:gd name="T6" fmla="*/ 331 w 403"/>
                <a:gd name="T7" fmla="*/ 11 h 357"/>
                <a:gd name="T8" fmla="*/ 312 w 403"/>
                <a:gd name="T9" fmla="*/ 42 h 357"/>
                <a:gd name="T10" fmla="*/ 382 w 403"/>
                <a:gd name="T11" fmla="*/ 92 h 357"/>
                <a:gd name="T12" fmla="*/ 404 w 403"/>
                <a:gd name="T13" fmla="*/ 135 h 357"/>
                <a:gd name="T14" fmla="*/ 446 w 403"/>
                <a:gd name="T15" fmla="*/ 124 h 357"/>
                <a:gd name="T16" fmla="*/ 445 w 403"/>
                <a:gd name="T17" fmla="*/ 184 h 357"/>
                <a:gd name="T18" fmla="*/ 486 w 403"/>
                <a:gd name="T19" fmla="*/ 202 h 357"/>
                <a:gd name="T20" fmla="*/ 505 w 403"/>
                <a:gd name="T21" fmla="*/ 254 h 357"/>
                <a:gd name="T22" fmla="*/ 537 w 403"/>
                <a:gd name="T23" fmla="*/ 259 h 357"/>
                <a:gd name="T24" fmla="*/ 553 w 403"/>
                <a:gd name="T25" fmla="*/ 281 h 357"/>
                <a:gd name="T26" fmla="*/ 515 w 403"/>
                <a:gd name="T27" fmla="*/ 312 h 357"/>
                <a:gd name="T28" fmla="*/ 503 w 403"/>
                <a:gd name="T29" fmla="*/ 347 h 357"/>
                <a:gd name="T30" fmla="*/ 449 w 403"/>
                <a:gd name="T31" fmla="*/ 357 h 357"/>
                <a:gd name="T32" fmla="*/ 463 w 403"/>
                <a:gd name="T33" fmla="*/ 318 h 357"/>
                <a:gd name="T34" fmla="*/ 256 w 403"/>
                <a:gd name="T35" fmla="*/ 332 h 357"/>
                <a:gd name="T36" fmla="*/ 108 w 403"/>
                <a:gd name="T37" fmla="*/ 346 h 357"/>
                <a:gd name="T38" fmla="*/ 98 w 403"/>
                <a:gd name="T39" fmla="*/ 309 h 357"/>
                <a:gd name="T40" fmla="*/ 89 w 403"/>
                <a:gd name="T41" fmla="*/ 194 h 357"/>
                <a:gd name="T42" fmla="*/ 88 w 403"/>
                <a:gd name="T43" fmla="*/ 132 h 357"/>
                <a:gd name="T44" fmla="*/ 38 w 403"/>
                <a:gd name="T45" fmla="*/ 104 h 357"/>
                <a:gd name="T46" fmla="*/ 56 w 403"/>
                <a:gd name="T47" fmla="*/ 78 h 357"/>
                <a:gd name="T48" fmla="*/ 31 w 403"/>
                <a:gd name="T49" fmla="*/ 64 h 357"/>
                <a:gd name="T50" fmla="*/ 0 w 403"/>
                <a:gd name="T51" fmla="*/ 12 h 357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403"/>
                <a:gd name="T79" fmla="*/ 0 h 357"/>
                <a:gd name="T80" fmla="*/ 403 w 403"/>
                <a:gd name="T81" fmla="*/ 357 h 357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403" h="357">
                  <a:moveTo>
                    <a:pt x="0" y="12"/>
                  </a:moveTo>
                  <a:lnTo>
                    <a:pt x="176" y="0"/>
                  </a:lnTo>
                  <a:lnTo>
                    <a:pt x="214" y="0"/>
                  </a:lnTo>
                  <a:lnTo>
                    <a:pt x="242" y="11"/>
                  </a:lnTo>
                  <a:lnTo>
                    <a:pt x="227" y="42"/>
                  </a:lnTo>
                  <a:lnTo>
                    <a:pt x="278" y="92"/>
                  </a:lnTo>
                  <a:lnTo>
                    <a:pt x="295" y="135"/>
                  </a:lnTo>
                  <a:lnTo>
                    <a:pt x="325" y="124"/>
                  </a:lnTo>
                  <a:lnTo>
                    <a:pt x="324" y="184"/>
                  </a:lnTo>
                  <a:lnTo>
                    <a:pt x="355" y="202"/>
                  </a:lnTo>
                  <a:lnTo>
                    <a:pt x="369" y="254"/>
                  </a:lnTo>
                  <a:lnTo>
                    <a:pt x="391" y="259"/>
                  </a:lnTo>
                  <a:lnTo>
                    <a:pt x="403" y="281"/>
                  </a:lnTo>
                  <a:lnTo>
                    <a:pt x="376" y="312"/>
                  </a:lnTo>
                  <a:lnTo>
                    <a:pt x="367" y="347"/>
                  </a:lnTo>
                  <a:lnTo>
                    <a:pt x="328" y="357"/>
                  </a:lnTo>
                  <a:lnTo>
                    <a:pt x="338" y="318"/>
                  </a:lnTo>
                  <a:lnTo>
                    <a:pt x="187" y="332"/>
                  </a:lnTo>
                  <a:lnTo>
                    <a:pt x="79" y="346"/>
                  </a:lnTo>
                  <a:lnTo>
                    <a:pt x="72" y="309"/>
                  </a:lnTo>
                  <a:lnTo>
                    <a:pt x="65" y="194"/>
                  </a:lnTo>
                  <a:lnTo>
                    <a:pt x="64" y="132"/>
                  </a:lnTo>
                  <a:lnTo>
                    <a:pt x="28" y="104"/>
                  </a:lnTo>
                  <a:lnTo>
                    <a:pt x="41" y="78"/>
                  </a:lnTo>
                  <a:lnTo>
                    <a:pt x="23" y="64"/>
                  </a:lnTo>
                  <a:lnTo>
                    <a:pt x="0" y="12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21" name="Freeform 18">
              <a:extLst>
                <a:ext uri="{FF2B5EF4-FFF2-40B4-BE49-F238E27FC236}">
                  <a16:creationId xmlns:a16="http://schemas.microsoft.com/office/drawing/2014/main" id="{2592AE8A-2EAB-47A4-831E-C5585002B6B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13606" y="3173413"/>
              <a:ext cx="405848" cy="663575"/>
            </a:xfrm>
            <a:custGeom>
              <a:avLst/>
              <a:gdLst>
                <a:gd name="T0" fmla="*/ 0 w 197"/>
                <a:gd name="T1" fmla="*/ 25 h 348"/>
                <a:gd name="T2" fmla="*/ 31 w 197"/>
                <a:gd name="T3" fmla="*/ 38 h 348"/>
                <a:gd name="T4" fmla="*/ 62 w 197"/>
                <a:gd name="T5" fmla="*/ 35 h 348"/>
                <a:gd name="T6" fmla="*/ 72 w 197"/>
                <a:gd name="T7" fmla="*/ 28 h 348"/>
                <a:gd name="T8" fmla="*/ 80 w 197"/>
                <a:gd name="T9" fmla="*/ 7 h 348"/>
                <a:gd name="T10" fmla="*/ 208 w 197"/>
                <a:gd name="T11" fmla="*/ 0 h 348"/>
                <a:gd name="T12" fmla="*/ 269 w 197"/>
                <a:gd name="T13" fmla="*/ 246 h 348"/>
                <a:gd name="T14" fmla="*/ 265 w 197"/>
                <a:gd name="T15" fmla="*/ 243 h 348"/>
                <a:gd name="T16" fmla="*/ 219 w 197"/>
                <a:gd name="T17" fmla="*/ 257 h 348"/>
                <a:gd name="T18" fmla="*/ 188 w 197"/>
                <a:gd name="T19" fmla="*/ 323 h 348"/>
                <a:gd name="T20" fmla="*/ 142 w 197"/>
                <a:gd name="T21" fmla="*/ 314 h 348"/>
                <a:gd name="T22" fmla="*/ 89 w 197"/>
                <a:gd name="T23" fmla="*/ 339 h 348"/>
                <a:gd name="T24" fmla="*/ 17 w 197"/>
                <a:gd name="T25" fmla="*/ 348 h 348"/>
                <a:gd name="T26" fmla="*/ 49 w 197"/>
                <a:gd name="T27" fmla="*/ 283 h 348"/>
                <a:gd name="T28" fmla="*/ 35 w 197"/>
                <a:gd name="T29" fmla="*/ 247 h 348"/>
                <a:gd name="T30" fmla="*/ 0 w 197"/>
                <a:gd name="T31" fmla="*/ 25 h 348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97"/>
                <a:gd name="T49" fmla="*/ 0 h 348"/>
                <a:gd name="T50" fmla="*/ 197 w 197"/>
                <a:gd name="T51" fmla="*/ 348 h 348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97" h="348">
                  <a:moveTo>
                    <a:pt x="0" y="25"/>
                  </a:moveTo>
                  <a:lnTo>
                    <a:pt x="23" y="38"/>
                  </a:lnTo>
                  <a:lnTo>
                    <a:pt x="45" y="35"/>
                  </a:lnTo>
                  <a:lnTo>
                    <a:pt x="53" y="28"/>
                  </a:lnTo>
                  <a:lnTo>
                    <a:pt x="58" y="7"/>
                  </a:lnTo>
                  <a:lnTo>
                    <a:pt x="153" y="0"/>
                  </a:lnTo>
                  <a:lnTo>
                    <a:pt x="197" y="246"/>
                  </a:lnTo>
                  <a:lnTo>
                    <a:pt x="194" y="243"/>
                  </a:lnTo>
                  <a:lnTo>
                    <a:pt x="161" y="257"/>
                  </a:lnTo>
                  <a:lnTo>
                    <a:pt x="138" y="323"/>
                  </a:lnTo>
                  <a:lnTo>
                    <a:pt x="104" y="314"/>
                  </a:lnTo>
                  <a:lnTo>
                    <a:pt x="65" y="339"/>
                  </a:lnTo>
                  <a:lnTo>
                    <a:pt x="13" y="348"/>
                  </a:lnTo>
                  <a:lnTo>
                    <a:pt x="36" y="283"/>
                  </a:lnTo>
                  <a:lnTo>
                    <a:pt x="26" y="247"/>
                  </a:lnTo>
                  <a:lnTo>
                    <a:pt x="0" y="25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22" name="Freeform 19">
              <a:extLst>
                <a:ext uri="{FF2B5EF4-FFF2-40B4-BE49-F238E27FC236}">
                  <a16:creationId xmlns:a16="http://schemas.microsoft.com/office/drawing/2014/main" id="{31FE521B-E629-4AFE-A9F1-4F78699CB36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8310" y="3038475"/>
              <a:ext cx="522787" cy="598488"/>
            </a:xfrm>
            <a:custGeom>
              <a:avLst/>
              <a:gdLst>
                <a:gd name="T0" fmla="*/ 0 w 253"/>
                <a:gd name="T1" fmla="*/ 71 h 314"/>
                <a:gd name="T2" fmla="*/ 156 w 253"/>
                <a:gd name="T3" fmla="*/ 59 h 314"/>
                <a:gd name="T4" fmla="*/ 188 w 253"/>
                <a:gd name="T5" fmla="*/ 64 h 314"/>
                <a:gd name="T6" fmla="*/ 264 w 253"/>
                <a:gd name="T7" fmla="*/ 37 h 314"/>
                <a:gd name="T8" fmla="*/ 280 w 253"/>
                <a:gd name="T9" fmla="*/ 12 h 314"/>
                <a:gd name="T10" fmla="*/ 325 w 253"/>
                <a:gd name="T11" fmla="*/ 0 h 314"/>
                <a:gd name="T12" fmla="*/ 349 w 253"/>
                <a:gd name="T13" fmla="*/ 119 h 314"/>
                <a:gd name="T14" fmla="*/ 330 w 253"/>
                <a:gd name="T15" fmla="*/ 132 h 314"/>
                <a:gd name="T16" fmla="*/ 335 w 253"/>
                <a:gd name="T17" fmla="*/ 214 h 314"/>
                <a:gd name="T18" fmla="*/ 300 w 253"/>
                <a:gd name="T19" fmla="*/ 221 h 314"/>
                <a:gd name="T20" fmla="*/ 280 w 253"/>
                <a:gd name="T21" fmla="*/ 267 h 314"/>
                <a:gd name="T22" fmla="*/ 253 w 253"/>
                <a:gd name="T23" fmla="*/ 261 h 314"/>
                <a:gd name="T24" fmla="*/ 245 w 253"/>
                <a:gd name="T25" fmla="*/ 314 h 314"/>
                <a:gd name="T26" fmla="*/ 204 w 253"/>
                <a:gd name="T27" fmla="*/ 292 h 314"/>
                <a:gd name="T28" fmla="*/ 128 w 253"/>
                <a:gd name="T29" fmla="*/ 306 h 314"/>
                <a:gd name="T30" fmla="*/ 95 w 253"/>
                <a:gd name="T31" fmla="*/ 286 h 314"/>
                <a:gd name="T32" fmla="*/ 52 w 253"/>
                <a:gd name="T33" fmla="*/ 285 h 314"/>
                <a:gd name="T34" fmla="*/ 29 w 253"/>
                <a:gd name="T35" fmla="*/ 197 h 314"/>
                <a:gd name="T36" fmla="*/ 0 w 253"/>
                <a:gd name="T37" fmla="*/ 71 h 314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253"/>
                <a:gd name="T58" fmla="*/ 0 h 314"/>
                <a:gd name="T59" fmla="*/ 253 w 253"/>
                <a:gd name="T60" fmla="*/ 314 h 314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253" h="314">
                  <a:moveTo>
                    <a:pt x="0" y="71"/>
                  </a:moveTo>
                  <a:lnTo>
                    <a:pt x="114" y="59"/>
                  </a:lnTo>
                  <a:lnTo>
                    <a:pt x="138" y="64"/>
                  </a:lnTo>
                  <a:lnTo>
                    <a:pt x="192" y="37"/>
                  </a:lnTo>
                  <a:lnTo>
                    <a:pt x="204" y="12"/>
                  </a:lnTo>
                  <a:lnTo>
                    <a:pt x="236" y="0"/>
                  </a:lnTo>
                  <a:lnTo>
                    <a:pt x="253" y="119"/>
                  </a:lnTo>
                  <a:lnTo>
                    <a:pt x="240" y="132"/>
                  </a:lnTo>
                  <a:lnTo>
                    <a:pt x="243" y="214"/>
                  </a:lnTo>
                  <a:lnTo>
                    <a:pt x="218" y="221"/>
                  </a:lnTo>
                  <a:lnTo>
                    <a:pt x="204" y="267"/>
                  </a:lnTo>
                  <a:lnTo>
                    <a:pt x="184" y="261"/>
                  </a:lnTo>
                  <a:lnTo>
                    <a:pt x="178" y="314"/>
                  </a:lnTo>
                  <a:lnTo>
                    <a:pt x="149" y="292"/>
                  </a:lnTo>
                  <a:lnTo>
                    <a:pt x="93" y="306"/>
                  </a:lnTo>
                  <a:lnTo>
                    <a:pt x="69" y="286"/>
                  </a:lnTo>
                  <a:lnTo>
                    <a:pt x="38" y="285"/>
                  </a:lnTo>
                  <a:lnTo>
                    <a:pt x="21" y="197"/>
                  </a:lnTo>
                  <a:lnTo>
                    <a:pt x="0" y="71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23" name="Freeform 20">
              <a:extLst>
                <a:ext uri="{FF2B5EF4-FFF2-40B4-BE49-F238E27FC236}">
                  <a16:creationId xmlns:a16="http://schemas.microsoft.com/office/drawing/2014/main" id="{F8E20DED-C11D-4041-A3D4-11C887021566}"/>
                </a:ext>
              </a:extLst>
            </p:cNvPr>
            <p:cNvSpPr>
              <a:spLocks/>
            </p:cNvSpPr>
            <p:nvPr/>
          </p:nvSpPr>
          <p:spPr bwMode="auto">
            <a:xfrm>
              <a:off x="5865713" y="3579813"/>
              <a:ext cx="918317" cy="506412"/>
            </a:xfrm>
            <a:custGeom>
              <a:avLst/>
              <a:gdLst>
                <a:gd name="T0" fmla="*/ 0 w 445"/>
                <a:gd name="T1" fmla="*/ 266 h 266"/>
                <a:gd name="T2" fmla="*/ 149 w 445"/>
                <a:gd name="T3" fmla="*/ 249 h 266"/>
                <a:gd name="T4" fmla="*/ 149 w 445"/>
                <a:gd name="T5" fmla="*/ 237 h 266"/>
                <a:gd name="T6" fmla="*/ 509 w 445"/>
                <a:gd name="T7" fmla="*/ 199 h 266"/>
                <a:gd name="T8" fmla="*/ 516 w 445"/>
                <a:gd name="T9" fmla="*/ 179 h 266"/>
                <a:gd name="T10" fmla="*/ 566 w 445"/>
                <a:gd name="T11" fmla="*/ 163 h 266"/>
                <a:gd name="T12" fmla="*/ 575 w 445"/>
                <a:gd name="T13" fmla="*/ 142 h 266"/>
                <a:gd name="T14" fmla="*/ 596 w 445"/>
                <a:gd name="T15" fmla="*/ 135 h 266"/>
                <a:gd name="T16" fmla="*/ 612 w 445"/>
                <a:gd name="T17" fmla="*/ 103 h 266"/>
                <a:gd name="T18" fmla="*/ 563 w 445"/>
                <a:gd name="T19" fmla="*/ 72 h 266"/>
                <a:gd name="T20" fmla="*/ 555 w 445"/>
                <a:gd name="T21" fmla="*/ 29 h 266"/>
                <a:gd name="T22" fmla="*/ 516 w 445"/>
                <a:gd name="T23" fmla="*/ 8 h 266"/>
                <a:gd name="T24" fmla="*/ 434 w 445"/>
                <a:gd name="T25" fmla="*/ 20 h 266"/>
                <a:gd name="T26" fmla="*/ 398 w 445"/>
                <a:gd name="T27" fmla="*/ 1 h 266"/>
                <a:gd name="T28" fmla="*/ 363 w 445"/>
                <a:gd name="T29" fmla="*/ 0 h 266"/>
                <a:gd name="T30" fmla="*/ 368 w 445"/>
                <a:gd name="T31" fmla="*/ 29 h 266"/>
                <a:gd name="T32" fmla="*/ 320 w 445"/>
                <a:gd name="T33" fmla="*/ 44 h 266"/>
                <a:gd name="T34" fmla="*/ 286 w 445"/>
                <a:gd name="T35" fmla="*/ 110 h 266"/>
                <a:gd name="T36" fmla="*/ 242 w 445"/>
                <a:gd name="T37" fmla="*/ 100 h 266"/>
                <a:gd name="T38" fmla="*/ 186 w 445"/>
                <a:gd name="T39" fmla="*/ 124 h 266"/>
                <a:gd name="T40" fmla="*/ 117 w 445"/>
                <a:gd name="T41" fmla="*/ 134 h 266"/>
                <a:gd name="T42" fmla="*/ 117 w 445"/>
                <a:gd name="T43" fmla="*/ 171 h 266"/>
                <a:gd name="T44" fmla="*/ 82 w 445"/>
                <a:gd name="T45" fmla="*/ 170 h 266"/>
                <a:gd name="T46" fmla="*/ 83 w 445"/>
                <a:gd name="T47" fmla="*/ 203 h 266"/>
                <a:gd name="T48" fmla="*/ 48 w 445"/>
                <a:gd name="T49" fmla="*/ 190 h 266"/>
                <a:gd name="T50" fmla="*/ 28 w 445"/>
                <a:gd name="T51" fmla="*/ 196 h 266"/>
                <a:gd name="T52" fmla="*/ 45 w 445"/>
                <a:gd name="T53" fmla="*/ 218 h 266"/>
                <a:gd name="T54" fmla="*/ 5 w 445"/>
                <a:gd name="T55" fmla="*/ 248 h 266"/>
                <a:gd name="T56" fmla="*/ 0 w 445"/>
                <a:gd name="T57" fmla="*/ 266 h 26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445"/>
                <a:gd name="T88" fmla="*/ 0 h 266"/>
                <a:gd name="T89" fmla="*/ 445 w 445"/>
                <a:gd name="T90" fmla="*/ 266 h 26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445" h="266">
                  <a:moveTo>
                    <a:pt x="0" y="266"/>
                  </a:moveTo>
                  <a:lnTo>
                    <a:pt x="108" y="249"/>
                  </a:lnTo>
                  <a:lnTo>
                    <a:pt x="108" y="237"/>
                  </a:lnTo>
                  <a:lnTo>
                    <a:pt x="370" y="199"/>
                  </a:lnTo>
                  <a:lnTo>
                    <a:pt x="374" y="179"/>
                  </a:lnTo>
                  <a:lnTo>
                    <a:pt x="412" y="163"/>
                  </a:lnTo>
                  <a:lnTo>
                    <a:pt x="417" y="142"/>
                  </a:lnTo>
                  <a:lnTo>
                    <a:pt x="433" y="135"/>
                  </a:lnTo>
                  <a:lnTo>
                    <a:pt x="445" y="103"/>
                  </a:lnTo>
                  <a:lnTo>
                    <a:pt x="409" y="72"/>
                  </a:lnTo>
                  <a:lnTo>
                    <a:pt x="403" y="29"/>
                  </a:lnTo>
                  <a:lnTo>
                    <a:pt x="374" y="8"/>
                  </a:lnTo>
                  <a:lnTo>
                    <a:pt x="316" y="20"/>
                  </a:lnTo>
                  <a:lnTo>
                    <a:pt x="289" y="1"/>
                  </a:lnTo>
                  <a:lnTo>
                    <a:pt x="263" y="0"/>
                  </a:lnTo>
                  <a:lnTo>
                    <a:pt x="268" y="29"/>
                  </a:lnTo>
                  <a:lnTo>
                    <a:pt x="232" y="44"/>
                  </a:lnTo>
                  <a:lnTo>
                    <a:pt x="208" y="110"/>
                  </a:lnTo>
                  <a:lnTo>
                    <a:pt x="175" y="100"/>
                  </a:lnTo>
                  <a:lnTo>
                    <a:pt x="136" y="124"/>
                  </a:lnTo>
                  <a:lnTo>
                    <a:pt x="85" y="134"/>
                  </a:lnTo>
                  <a:lnTo>
                    <a:pt x="85" y="171"/>
                  </a:lnTo>
                  <a:lnTo>
                    <a:pt x="60" y="170"/>
                  </a:lnTo>
                  <a:lnTo>
                    <a:pt x="61" y="203"/>
                  </a:lnTo>
                  <a:lnTo>
                    <a:pt x="35" y="190"/>
                  </a:lnTo>
                  <a:lnTo>
                    <a:pt x="20" y="196"/>
                  </a:lnTo>
                  <a:lnTo>
                    <a:pt x="33" y="218"/>
                  </a:lnTo>
                  <a:lnTo>
                    <a:pt x="5" y="248"/>
                  </a:lnTo>
                  <a:lnTo>
                    <a:pt x="0" y="266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24" name="Freeform 21">
              <a:extLst>
                <a:ext uri="{FF2B5EF4-FFF2-40B4-BE49-F238E27FC236}">
                  <a16:creationId xmlns:a16="http://schemas.microsoft.com/office/drawing/2014/main" id="{B1D0E33C-E08E-430D-923C-D48AEBEC6FCC}"/>
                </a:ext>
              </a:extLst>
            </p:cNvPr>
            <p:cNvSpPr>
              <a:spLocks/>
            </p:cNvSpPr>
            <p:nvPr/>
          </p:nvSpPr>
          <p:spPr bwMode="auto">
            <a:xfrm>
              <a:off x="5802084" y="3905250"/>
              <a:ext cx="1059332" cy="384175"/>
            </a:xfrm>
            <a:custGeom>
              <a:avLst/>
              <a:gdLst>
                <a:gd name="T0" fmla="*/ 43 w 513"/>
                <a:gd name="T1" fmla="*/ 92 h 202"/>
                <a:gd name="T2" fmla="*/ 43 w 513"/>
                <a:gd name="T3" fmla="*/ 96 h 202"/>
                <a:gd name="T4" fmla="*/ 30 w 513"/>
                <a:gd name="T5" fmla="*/ 115 h 202"/>
                <a:gd name="T6" fmla="*/ 44 w 513"/>
                <a:gd name="T7" fmla="*/ 140 h 202"/>
                <a:gd name="T8" fmla="*/ 0 w 513"/>
                <a:gd name="T9" fmla="*/ 163 h 202"/>
                <a:gd name="T10" fmla="*/ 11 w 513"/>
                <a:gd name="T11" fmla="*/ 202 h 202"/>
                <a:gd name="T12" fmla="*/ 196 w 513"/>
                <a:gd name="T13" fmla="*/ 190 h 202"/>
                <a:gd name="T14" fmla="*/ 415 w 513"/>
                <a:gd name="T15" fmla="*/ 170 h 202"/>
                <a:gd name="T16" fmla="*/ 527 w 513"/>
                <a:gd name="T17" fmla="*/ 154 h 202"/>
                <a:gd name="T18" fmla="*/ 548 w 513"/>
                <a:gd name="T19" fmla="*/ 103 h 202"/>
                <a:gd name="T20" fmla="*/ 589 w 513"/>
                <a:gd name="T21" fmla="*/ 100 h 202"/>
                <a:gd name="T22" fmla="*/ 709 w 513"/>
                <a:gd name="T23" fmla="*/ 0 h 202"/>
                <a:gd name="T24" fmla="*/ 552 w 513"/>
                <a:gd name="T25" fmla="*/ 25 h 202"/>
                <a:gd name="T26" fmla="*/ 185 w 513"/>
                <a:gd name="T27" fmla="*/ 66 h 202"/>
                <a:gd name="T28" fmla="*/ 188 w 513"/>
                <a:gd name="T29" fmla="*/ 78 h 202"/>
                <a:gd name="T30" fmla="*/ 43 w 513"/>
                <a:gd name="T31" fmla="*/ 92 h 202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513"/>
                <a:gd name="T49" fmla="*/ 0 h 202"/>
                <a:gd name="T50" fmla="*/ 513 w 513"/>
                <a:gd name="T51" fmla="*/ 202 h 202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513" h="202">
                  <a:moveTo>
                    <a:pt x="31" y="92"/>
                  </a:moveTo>
                  <a:lnTo>
                    <a:pt x="31" y="96"/>
                  </a:lnTo>
                  <a:lnTo>
                    <a:pt x="22" y="115"/>
                  </a:lnTo>
                  <a:lnTo>
                    <a:pt x="32" y="140"/>
                  </a:lnTo>
                  <a:lnTo>
                    <a:pt x="0" y="163"/>
                  </a:lnTo>
                  <a:lnTo>
                    <a:pt x="7" y="202"/>
                  </a:lnTo>
                  <a:lnTo>
                    <a:pt x="142" y="190"/>
                  </a:lnTo>
                  <a:lnTo>
                    <a:pt x="301" y="170"/>
                  </a:lnTo>
                  <a:lnTo>
                    <a:pt x="381" y="154"/>
                  </a:lnTo>
                  <a:lnTo>
                    <a:pt x="398" y="103"/>
                  </a:lnTo>
                  <a:lnTo>
                    <a:pt x="426" y="100"/>
                  </a:lnTo>
                  <a:lnTo>
                    <a:pt x="513" y="0"/>
                  </a:lnTo>
                  <a:lnTo>
                    <a:pt x="400" y="25"/>
                  </a:lnTo>
                  <a:lnTo>
                    <a:pt x="135" y="66"/>
                  </a:lnTo>
                  <a:lnTo>
                    <a:pt x="137" y="78"/>
                  </a:lnTo>
                  <a:lnTo>
                    <a:pt x="31" y="92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25" name="Freeform 22">
              <a:extLst>
                <a:ext uri="{FF2B5EF4-FFF2-40B4-BE49-F238E27FC236}">
                  <a16:creationId xmlns:a16="http://schemas.microsoft.com/office/drawing/2014/main" id="{0598434B-8DC1-4049-8FAA-E6DCA9C2354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9840" y="4787900"/>
              <a:ext cx="1159074" cy="777875"/>
            </a:xfrm>
            <a:custGeom>
              <a:avLst/>
              <a:gdLst>
                <a:gd name="T0" fmla="*/ 0 w 561"/>
                <a:gd name="T1" fmla="*/ 39 h 409"/>
                <a:gd name="T2" fmla="*/ 212 w 561"/>
                <a:gd name="T3" fmla="*/ 23 h 409"/>
                <a:gd name="T4" fmla="*/ 234 w 561"/>
                <a:gd name="T5" fmla="*/ 50 h 409"/>
                <a:gd name="T6" fmla="*/ 463 w 561"/>
                <a:gd name="T7" fmla="*/ 23 h 409"/>
                <a:gd name="T8" fmla="*/ 502 w 561"/>
                <a:gd name="T9" fmla="*/ 45 h 409"/>
                <a:gd name="T10" fmla="*/ 502 w 561"/>
                <a:gd name="T11" fmla="*/ 3 h 409"/>
                <a:gd name="T12" fmla="*/ 500 w 561"/>
                <a:gd name="T13" fmla="*/ 0 h 409"/>
                <a:gd name="T14" fmla="*/ 545 w 561"/>
                <a:gd name="T15" fmla="*/ 2 h 409"/>
                <a:gd name="T16" fmla="*/ 593 w 561"/>
                <a:gd name="T17" fmla="*/ 65 h 409"/>
                <a:gd name="T18" fmla="*/ 670 w 561"/>
                <a:gd name="T19" fmla="*/ 151 h 409"/>
                <a:gd name="T20" fmla="*/ 709 w 561"/>
                <a:gd name="T21" fmla="*/ 225 h 409"/>
                <a:gd name="T22" fmla="*/ 763 w 561"/>
                <a:gd name="T23" fmla="*/ 277 h 409"/>
                <a:gd name="T24" fmla="*/ 774 w 561"/>
                <a:gd name="T25" fmla="*/ 352 h 409"/>
                <a:gd name="T26" fmla="*/ 756 w 561"/>
                <a:gd name="T27" fmla="*/ 397 h 409"/>
                <a:gd name="T28" fmla="*/ 674 w 561"/>
                <a:gd name="T29" fmla="*/ 409 h 409"/>
                <a:gd name="T30" fmla="*/ 660 w 561"/>
                <a:gd name="T31" fmla="*/ 390 h 409"/>
                <a:gd name="T32" fmla="*/ 604 w 561"/>
                <a:gd name="T33" fmla="*/ 363 h 409"/>
                <a:gd name="T34" fmla="*/ 586 w 561"/>
                <a:gd name="T35" fmla="*/ 335 h 409"/>
                <a:gd name="T36" fmla="*/ 571 w 561"/>
                <a:gd name="T37" fmla="*/ 324 h 409"/>
                <a:gd name="T38" fmla="*/ 561 w 561"/>
                <a:gd name="T39" fmla="*/ 298 h 409"/>
                <a:gd name="T40" fmla="*/ 547 w 561"/>
                <a:gd name="T41" fmla="*/ 305 h 409"/>
                <a:gd name="T42" fmla="*/ 502 w 561"/>
                <a:gd name="T43" fmla="*/ 271 h 409"/>
                <a:gd name="T44" fmla="*/ 514 w 561"/>
                <a:gd name="T45" fmla="*/ 239 h 409"/>
                <a:gd name="T46" fmla="*/ 502 w 561"/>
                <a:gd name="T47" fmla="*/ 222 h 409"/>
                <a:gd name="T48" fmla="*/ 489 w 561"/>
                <a:gd name="T49" fmla="*/ 228 h 409"/>
                <a:gd name="T50" fmla="*/ 490 w 561"/>
                <a:gd name="T51" fmla="*/ 246 h 409"/>
                <a:gd name="T52" fmla="*/ 475 w 561"/>
                <a:gd name="T53" fmla="*/ 222 h 409"/>
                <a:gd name="T54" fmla="*/ 476 w 561"/>
                <a:gd name="T55" fmla="*/ 164 h 409"/>
                <a:gd name="T56" fmla="*/ 448 w 561"/>
                <a:gd name="T57" fmla="*/ 130 h 409"/>
                <a:gd name="T58" fmla="*/ 376 w 561"/>
                <a:gd name="T59" fmla="*/ 102 h 409"/>
                <a:gd name="T60" fmla="*/ 339 w 561"/>
                <a:gd name="T61" fmla="*/ 70 h 409"/>
                <a:gd name="T62" fmla="*/ 298 w 561"/>
                <a:gd name="T63" fmla="*/ 67 h 409"/>
                <a:gd name="T64" fmla="*/ 282 w 561"/>
                <a:gd name="T65" fmla="*/ 87 h 409"/>
                <a:gd name="T66" fmla="*/ 222 w 561"/>
                <a:gd name="T67" fmla="*/ 101 h 409"/>
                <a:gd name="T68" fmla="*/ 185 w 561"/>
                <a:gd name="T69" fmla="*/ 87 h 409"/>
                <a:gd name="T70" fmla="*/ 168 w 561"/>
                <a:gd name="T71" fmla="*/ 65 h 409"/>
                <a:gd name="T72" fmla="*/ 55 w 561"/>
                <a:gd name="T73" fmla="*/ 84 h 409"/>
                <a:gd name="T74" fmla="*/ 31 w 561"/>
                <a:gd name="T75" fmla="*/ 69 h 409"/>
                <a:gd name="T76" fmla="*/ 4 w 561"/>
                <a:gd name="T77" fmla="*/ 85 h 409"/>
                <a:gd name="T78" fmla="*/ 0 w 561"/>
                <a:gd name="T79" fmla="*/ 39 h 409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w 561"/>
                <a:gd name="T121" fmla="*/ 0 h 409"/>
                <a:gd name="T122" fmla="*/ 561 w 561"/>
                <a:gd name="T123" fmla="*/ 409 h 409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T120" t="T121" r="T122" b="T123"/>
              <a:pathLst>
                <a:path w="561" h="409">
                  <a:moveTo>
                    <a:pt x="0" y="39"/>
                  </a:moveTo>
                  <a:lnTo>
                    <a:pt x="154" y="23"/>
                  </a:lnTo>
                  <a:lnTo>
                    <a:pt x="170" y="50"/>
                  </a:lnTo>
                  <a:lnTo>
                    <a:pt x="336" y="23"/>
                  </a:lnTo>
                  <a:lnTo>
                    <a:pt x="364" y="45"/>
                  </a:lnTo>
                  <a:lnTo>
                    <a:pt x="364" y="3"/>
                  </a:lnTo>
                  <a:lnTo>
                    <a:pt x="362" y="0"/>
                  </a:lnTo>
                  <a:lnTo>
                    <a:pt x="395" y="2"/>
                  </a:lnTo>
                  <a:lnTo>
                    <a:pt x="430" y="65"/>
                  </a:lnTo>
                  <a:lnTo>
                    <a:pt x="485" y="151"/>
                  </a:lnTo>
                  <a:lnTo>
                    <a:pt x="513" y="225"/>
                  </a:lnTo>
                  <a:lnTo>
                    <a:pt x="554" y="277"/>
                  </a:lnTo>
                  <a:lnTo>
                    <a:pt x="561" y="352"/>
                  </a:lnTo>
                  <a:lnTo>
                    <a:pt x="548" y="397"/>
                  </a:lnTo>
                  <a:lnTo>
                    <a:pt x="489" y="409"/>
                  </a:lnTo>
                  <a:lnTo>
                    <a:pt x="479" y="390"/>
                  </a:lnTo>
                  <a:lnTo>
                    <a:pt x="437" y="363"/>
                  </a:lnTo>
                  <a:lnTo>
                    <a:pt x="424" y="335"/>
                  </a:lnTo>
                  <a:lnTo>
                    <a:pt x="413" y="324"/>
                  </a:lnTo>
                  <a:lnTo>
                    <a:pt x="407" y="298"/>
                  </a:lnTo>
                  <a:lnTo>
                    <a:pt x="397" y="305"/>
                  </a:lnTo>
                  <a:lnTo>
                    <a:pt x="364" y="271"/>
                  </a:lnTo>
                  <a:lnTo>
                    <a:pt x="372" y="239"/>
                  </a:lnTo>
                  <a:lnTo>
                    <a:pt x="364" y="222"/>
                  </a:lnTo>
                  <a:lnTo>
                    <a:pt x="354" y="228"/>
                  </a:lnTo>
                  <a:lnTo>
                    <a:pt x="355" y="246"/>
                  </a:lnTo>
                  <a:lnTo>
                    <a:pt x="344" y="222"/>
                  </a:lnTo>
                  <a:lnTo>
                    <a:pt x="345" y="164"/>
                  </a:lnTo>
                  <a:lnTo>
                    <a:pt x="325" y="130"/>
                  </a:lnTo>
                  <a:lnTo>
                    <a:pt x="272" y="102"/>
                  </a:lnTo>
                  <a:lnTo>
                    <a:pt x="246" y="70"/>
                  </a:lnTo>
                  <a:lnTo>
                    <a:pt x="216" y="67"/>
                  </a:lnTo>
                  <a:lnTo>
                    <a:pt x="204" y="87"/>
                  </a:lnTo>
                  <a:lnTo>
                    <a:pt x="161" y="101"/>
                  </a:lnTo>
                  <a:lnTo>
                    <a:pt x="135" y="87"/>
                  </a:lnTo>
                  <a:lnTo>
                    <a:pt x="122" y="65"/>
                  </a:lnTo>
                  <a:lnTo>
                    <a:pt x="40" y="84"/>
                  </a:lnTo>
                  <a:lnTo>
                    <a:pt x="23" y="69"/>
                  </a:lnTo>
                  <a:lnTo>
                    <a:pt x="4" y="85"/>
                  </a:lnTo>
                  <a:lnTo>
                    <a:pt x="0" y="39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26" name="Freeform 23">
              <a:extLst>
                <a:ext uri="{FF2B5EF4-FFF2-40B4-BE49-F238E27FC236}">
                  <a16:creationId xmlns:a16="http://schemas.microsoft.com/office/drawing/2014/main" id="{72F953FE-3F68-4F3A-B005-4D0BBC04CB84}"/>
                </a:ext>
              </a:extLst>
            </p:cNvPr>
            <p:cNvSpPr>
              <a:spLocks/>
            </p:cNvSpPr>
            <p:nvPr/>
          </p:nvSpPr>
          <p:spPr bwMode="auto">
            <a:xfrm>
              <a:off x="6696324" y="3260725"/>
              <a:ext cx="529666" cy="549275"/>
            </a:xfrm>
            <a:custGeom>
              <a:avLst/>
              <a:gdLst>
                <a:gd name="T0" fmla="*/ 36 w 256"/>
                <a:gd name="T1" fmla="*/ 150 h 288"/>
                <a:gd name="T2" fmla="*/ 10 w 256"/>
                <a:gd name="T3" fmla="*/ 144 h 288"/>
                <a:gd name="T4" fmla="*/ 0 w 256"/>
                <a:gd name="T5" fmla="*/ 190 h 288"/>
                <a:gd name="T6" fmla="*/ 10 w 256"/>
                <a:gd name="T7" fmla="*/ 239 h 288"/>
                <a:gd name="T8" fmla="*/ 60 w 256"/>
                <a:gd name="T9" fmla="*/ 271 h 288"/>
                <a:gd name="T10" fmla="*/ 72 w 256"/>
                <a:gd name="T11" fmla="*/ 288 h 288"/>
                <a:gd name="T12" fmla="*/ 138 w 256"/>
                <a:gd name="T13" fmla="*/ 271 h 288"/>
                <a:gd name="T14" fmla="*/ 215 w 256"/>
                <a:gd name="T15" fmla="*/ 233 h 288"/>
                <a:gd name="T16" fmla="*/ 238 w 256"/>
                <a:gd name="T17" fmla="*/ 148 h 288"/>
                <a:gd name="T18" fmla="*/ 288 w 256"/>
                <a:gd name="T19" fmla="*/ 126 h 288"/>
                <a:gd name="T20" fmla="*/ 316 w 256"/>
                <a:gd name="T21" fmla="*/ 74 h 288"/>
                <a:gd name="T22" fmla="*/ 356 w 256"/>
                <a:gd name="T23" fmla="*/ 60 h 288"/>
                <a:gd name="T24" fmla="*/ 303 w 256"/>
                <a:gd name="T25" fmla="*/ 53 h 288"/>
                <a:gd name="T26" fmla="*/ 214 w 256"/>
                <a:gd name="T27" fmla="*/ 90 h 288"/>
                <a:gd name="T28" fmla="*/ 200 w 256"/>
                <a:gd name="T29" fmla="*/ 54 h 288"/>
                <a:gd name="T30" fmla="*/ 123 w 256"/>
                <a:gd name="T31" fmla="*/ 57 h 288"/>
                <a:gd name="T32" fmla="*/ 104 w 256"/>
                <a:gd name="T33" fmla="*/ 0 h 288"/>
                <a:gd name="T34" fmla="*/ 85 w 256"/>
                <a:gd name="T35" fmla="*/ 15 h 288"/>
                <a:gd name="T36" fmla="*/ 91 w 256"/>
                <a:gd name="T37" fmla="*/ 97 h 288"/>
                <a:gd name="T38" fmla="*/ 55 w 256"/>
                <a:gd name="T39" fmla="*/ 104 h 288"/>
                <a:gd name="T40" fmla="*/ 36 w 256"/>
                <a:gd name="T41" fmla="*/ 150 h 288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256"/>
                <a:gd name="T64" fmla="*/ 0 h 288"/>
                <a:gd name="T65" fmla="*/ 256 w 256"/>
                <a:gd name="T66" fmla="*/ 288 h 288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256" h="288">
                  <a:moveTo>
                    <a:pt x="26" y="150"/>
                  </a:moveTo>
                  <a:lnTo>
                    <a:pt x="6" y="144"/>
                  </a:lnTo>
                  <a:lnTo>
                    <a:pt x="0" y="190"/>
                  </a:lnTo>
                  <a:lnTo>
                    <a:pt x="6" y="239"/>
                  </a:lnTo>
                  <a:lnTo>
                    <a:pt x="43" y="271"/>
                  </a:lnTo>
                  <a:lnTo>
                    <a:pt x="52" y="288"/>
                  </a:lnTo>
                  <a:lnTo>
                    <a:pt x="99" y="271"/>
                  </a:lnTo>
                  <a:lnTo>
                    <a:pt x="155" y="233"/>
                  </a:lnTo>
                  <a:lnTo>
                    <a:pt x="171" y="148"/>
                  </a:lnTo>
                  <a:lnTo>
                    <a:pt x="207" y="126"/>
                  </a:lnTo>
                  <a:lnTo>
                    <a:pt x="227" y="74"/>
                  </a:lnTo>
                  <a:lnTo>
                    <a:pt x="256" y="60"/>
                  </a:lnTo>
                  <a:lnTo>
                    <a:pt x="218" y="53"/>
                  </a:lnTo>
                  <a:lnTo>
                    <a:pt x="154" y="90"/>
                  </a:lnTo>
                  <a:lnTo>
                    <a:pt x="144" y="54"/>
                  </a:lnTo>
                  <a:lnTo>
                    <a:pt x="88" y="57"/>
                  </a:lnTo>
                  <a:lnTo>
                    <a:pt x="75" y="0"/>
                  </a:lnTo>
                  <a:lnTo>
                    <a:pt x="61" y="15"/>
                  </a:lnTo>
                  <a:lnTo>
                    <a:pt x="65" y="97"/>
                  </a:lnTo>
                  <a:lnTo>
                    <a:pt x="40" y="104"/>
                  </a:lnTo>
                  <a:lnTo>
                    <a:pt x="26" y="15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27" name="Freeform 24">
              <a:extLst>
                <a:ext uri="{FF2B5EF4-FFF2-40B4-BE49-F238E27FC236}">
                  <a16:creationId xmlns:a16="http://schemas.microsoft.com/office/drawing/2014/main" id="{6EF5E097-F6CA-4844-BDD5-32B172EB9610}"/>
                </a:ext>
              </a:extLst>
            </p:cNvPr>
            <p:cNvSpPr>
              <a:spLocks/>
            </p:cNvSpPr>
            <p:nvPr/>
          </p:nvSpPr>
          <p:spPr bwMode="auto">
            <a:xfrm>
              <a:off x="7492543" y="2346325"/>
              <a:ext cx="208082" cy="384175"/>
            </a:xfrm>
            <a:custGeom>
              <a:avLst/>
              <a:gdLst>
                <a:gd name="T0" fmla="*/ 0 w 101"/>
                <a:gd name="T1" fmla="*/ 21 h 202"/>
                <a:gd name="T2" fmla="*/ 100 w 101"/>
                <a:gd name="T3" fmla="*/ 0 h 202"/>
                <a:gd name="T4" fmla="*/ 137 w 101"/>
                <a:gd name="T5" fmla="*/ 55 h 202"/>
                <a:gd name="T6" fmla="*/ 118 w 101"/>
                <a:gd name="T7" fmla="*/ 70 h 202"/>
                <a:gd name="T8" fmla="*/ 126 w 101"/>
                <a:gd name="T9" fmla="*/ 192 h 202"/>
                <a:gd name="T10" fmla="*/ 68 w 101"/>
                <a:gd name="T11" fmla="*/ 202 h 202"/>
                <a:gd name="T12" fmla="*/ 39 w 101"/>
                <a:gd name="T13" fmla="*/ 152 h 202"/>
                <a:gd name="T14" fmla="*/ 38 w 101"/>
                <a:gd name="T15" fmla="*/ 92 h 202"/>
                <a:gd name="T16" fmla="*/ 13 w 101"/>
                <a:gd name="T17" fmla="*/ 74 h 202"/>
                <a:gd name="T18" fmla="*/ 0 w 101"/>
                <a:gd name="T19" fmla="*/ 21 h 20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01"/>
                <a:gd name="T31" fmla="*/ 0 h 202"/>
                <a:gd name="T32" fmla="*/ 101 w 101"/>
                <a:gd name="T33" fmla="*/ 202 h 202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01" h="202">
                  <a:moveTo>
                    <a:pt x="0" y="21"/>
                  </a:moveTo>
                  <a:lnTo>
                    <a:pt x="74" y="0"/>
                  </a:lnTo>
                  <a:lnTo>
                    <a:pt x="101" y="55"/>
                  </a:lnTo>
                  <a:lnTo>
                    <a:pt x="87" y="70"/>
                  </a:lnTo>
                  <a:lnTo>
                    <a:pt x="93" y="192"/>
                  </a:lnTo>
                  <a:lnTo>
                    <a:pt x="50" y="202"/>
                  </a:lnTo>
                  <a:lnTo>
                    <a:pt x="29" y="152"/>
                  </a:lnTo>
                  <a:lnTo>
                    <a:pt x="28" y="92"/>
                  </a:lnTo>
                  <a:lnTo>
                    <a:pt x="9" y="74"/>
                  </a:lnTo>
                  <a:lnTo>
                    <a:pt x="0" y="21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28" name="Freeform 25">
              <a:extLst>
                <a:ext uri="{FF2B5EF4-FFF2-40B4-BE49-F238E27FC236}">
                  <a16:creationId xmlns:a16="http://schemas.microsoft.com/office/drawing/2014/main" id="{D2A0A74E-91D7-4D20-86F1-DD0D42739559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2286" y="2647950"/>
              <a:ext cx="445400" cy="201613"/>
            </a:xfrm>
            <a:custGeom>
              <a:avLst/>
              <a:gdLst>
                <a:gd name="T0" fmla="*/ 0 w 216"/>
                <a:gd name="T1" fmla="*/ 42 h 106"/>
                <a:gd name="T2" fmla="*/ 152 w 216"/>
                <a:gd name="T3" fmla="*/ 13 h 106"/>
                <a:gd name="T4" fmla="*/ 169 w 216"/>
                <a:gd name="T5" fmla="*/ 14 h 106"/>
                <a:gd name="T6" fmla="*/ 187 w 216"/>
                <a:gd name="T7" fmla="*/ 0 h 106"/>
                <a:gd name="T8" fmla="*/ 203 w 216"/>
                <a:gd name="T9" fmla="*/ 7 h 106"/>
                <a:gd name="T10" fmla="*/ 184 w 216"/>
                <a:gd name="T11" fmla="*/ 37 h 106"/>
                <a:gd name="T12" fmla="*/ 216 w 216"/>
                <a:gd name="T13" fmla="*/ 35 h 106"/>
                <a:gd name="T14" fmla="*/ 234 w 216"/>
                <a:gd name="T15" fmla="*/ 59 h 106"/>
                <a:gd name="T16" fmla="*/ 257 w 216"/>
                <a:gd name="T17" fmla="*/ 61 h 106"/>
                <a:gd name="T18" fmla="*/ 271 w 216"/>
                <a:gd name="T19" fmla="*/ 57 h 106"/>
                <a:gd name="T20" fmla="*/ 271 w 216"/>
                <a:gd name="T21" fmla="*/ 44 h 106"/>
                <a:gd name="T22" fmla="*/ 245 w 216"/>
                <a:gd name="T23" fmla="*/ 28 h 106"/>
                <a:gd name="T24" fmla="*/ 264 w 216"/>
                <a:gd name="T25" fmla="*/ 27 h 106"/>
                <a:gd name="T26" fmla="*/ 297 w 216"/>
                <a:gd name="T27" fmla="*/ 62 h 106"/>
                <a:gd name="T28" fmla="*/ 265 w 216"/>
                <a:gd name="T29" fmla="*/ 83 h 106"/>
                <a:gd name="T30" fmla="*/ 230 w 216"/>
                <a:gd name="T31" fmla="*/ 73 h 106"/>
                <a:gd name="T32" fmla="*/ 209 w 216"/>
                <a:gd name="T33" fmla="*/ 98 h 106"/>
                <a:gd name="T34" fmla="*/ 164 w 216"/>
                <a:gd name="T35" fmla="*/ 73 h 106"/>
                <a:gd name="T36" fmla="*/ 13 w 216"/>
                <a:gd name="T37" fmla="*/ 106 h 106"/>
                <a:gd name="T38" fmla="*/ 0 w 216"/>
                <a:gd name="T39" fmla="*/ 42 h 10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216"/>
                <a:gd name="T61" fmla="*/ 0 h 106"/>
                <a:gd name="T62" fmla="*/ 216 w 216"/>
                <a:gd name="T63" fmla="*/ 106 h 10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216" h="106">
                  <a:moveTo>
                    <a:pt x="0" y="42"/>
                  </a:moveTo>
                  <a:lnTo>
                    <a:pt x="110" y="13"/>
                  </a:lnTo>
                  <a:lnTo>
                    <a:pt x="123" y="14"/>
                  </a:lnTo>
                  <a:lnTo>
                    <a:pt x="137" y="0"/>
                  </a:lnTo>
                  <a:lnTo>
                    <a:pt x="148" y="7"/>
                  </a:lnTo>
                  <a:lnTo>
                    <a:pt x="134" y="37"/>
                  </a:lnTo>
                  <a:lnTo>
                    <a:pt x="157" y="35"/>
                  </a:lnTo>
                  <a:lnTo>
                    <a:pt x="170" y="59"/>
                  </a:lnTo>
                  <a:lnTo>
                    <a:pt x="186" y="61"/>
                  </a:lnTo>
                  <a:lnTo>
                    <a:pt x="197" y="57"/>
                  </a:lnTo>
                  <a:lnTo>
                    <a:pt x="197" y="44"/>
                  </a:lnTo>
                  <a:lnTo>
                    <a:pt x="178" y="28"/>
                  </a:lnTo>
                  <a:lnTo>
                    <a:pt x="192" y="27"/>
                  </a:lnTo>
                  <a:lnTo>
                    <a:pt x="216" y="62"/>
                  </a:lnTo>
                  <a:lnTo>
                    <a:pt x="193" y="83"/>
                  </a:lnTo>
                  <a:lnTo>
                    <a:pt x="167" y="73"/>
                  </a:lnTo>
                  <a:lnTo>
                    <a:pt x="151" y="98"/>
                  </a:lnTo>
                  <a:lnTo>
                    <a:pt x="118" y="73"/>
                  </a:lnTo>
                  <a:lnTo>
                    <a:pt x="9" y="106"/>
                  </a:lnTo>
                  <a:lnTo>
                    <a:pt x="0" y="42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29" name="Freeform 26">
              <a:extLst>
                <a:ext uri="{FF2B5EF4-FFF2-40B4-BE49-F238E27FC236}">
                  <a16:creationId xmlns:a16="http://schemas.microsoft.com/office/drawing/2014/main" id="{9E18E62C-FFEE-40EB-ACBE-CD85B312D722}"/>
                </a:ext>
              </a:extLst>
            </p:cNvPr>
            <p:cNvSpPr>
              <a:spLocks/>
            </p:cNvSpPr>
            <p:nvPr/>
          </p:nvSpPr>
          <p:spPr bwMode="auto">
            <a:xfrm>
              <a:off x="7643876" y="2271713"/>
              <a:ext cx="245916" cy="434975"/>
            </a:xfrm>
            <a:custGeom>
              <a:avLst/>
              <a:gdLst>
                <a:gd name="T0" fmla="*/ 34 w 119"/>
                <a:gd name="T1" fmla="*/ 0 h 228"/>
                <a:gd name="T2" fmla="*/ 0 w 119"/>
                <a:gd name="T3" fmla="*/ 40 h 228"/>
                <a:gd name="T4" fmla="*/ 37 w 119"/>
                <a:gd name="T5" fmla="*/ 93 h 228"/>
                <a:gd name="T6" fmla="*/ 15 w 119"/>
                <a:gd name="T7" fmla="*/ 107 h 228"/>
                <a:gd name="T8" fmla="*/ 24 w 119"/>
                <a:gd name="T9" fmla="*/ 228 h 228"/>
                <a:gd name="T10" fmla="*/ 116 w 119"/>
                <a:gd name="T11" fmla="*/ 211 h 228"/>
                <a:gd name="T12" fmla="*/ 141 w 119"/>
                <a:gd name="T13" fmla="*/ 211 h 228"/>
                <a:gd name="T14" fmla="*/ 154 w 119"/>
                <a:gd name="T15" fmla="*/ 198 h 228"/>
                <a:gd name="T16" fmla="*/ 154 w 119"/>
                <a:gd name="T17" fmla="*/ 176 h 228"/>
                <a:gd name="T18" fmla="*/ 165 w 119"/>
                <a:gd name="T19" fmla="*/ 161 h 228"/>
                <a:gd name="T20" fmla="*/ 113 w 119"/>
                <a:gd name="T21" fmla="*/ 144 h 228"/>
                <a:gd name="T22" fmla="*/ 47 w 119"/>
                <a:gd name="T23" fmla="*/ 11 h 228"/>
                <a:gd name="T24" fmla="*/ 34 w 119"/>
                <a:gd name="T25" fmla="*/ 0 h 22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19"/>
                <a:gd name="T40" fmla="*/ 0 h 228"/>
                <a:gd name="T41" fmla="*/ 119 w 119"/>
                <a:gd name="T42" fmla="*/ 228 h 228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19" h="228">
                  <a:moveTo>
                    <a:pt x="25" y="0"/>
                  </a:moveTo>
                  <a:lnTo>
                    <a:pt x="0" y="40"/>
                  </a:lnTo>
                  <a:lnTo>
                    <a:pt x="27" y="93"/>
                  </a:lnTo>
                  <a:lnTo>
                    <a:pt x="11" y="107"/>
                  </a:lnTo>
                  <a:lnTo>
                    <a:pt x="17" y="228"/>
                  </a:lnTo>
                  <a:lnTo>
                    <a:pt x="84" y="211"/>
                  </a:lnTo>
                  <a:lnTo>
                    <a:pt x="102" y="211"/>
                  </a:lnTo>
                  <a:lnTo>
                    <a:pt x="112" y="198"/>
                  </a:lnTo>
                  <a:lnTo>
                    <a:pt x="112" y="176"/>
                  </a:lnTo>
                  <a:lnTo>
                    <a:pt x="119" y="161"/>
                  </a:lnTo>
                  <a:lnTo>
                    <a:pt x="82" y="144"/>
                  </a:lnTo>
                  <a:lnTo>
                    <a:pt x="34" y="11"/>
                  </a:lnTo>
                  <a:lnTo>
                    <a:pt x="25" y="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1366E7EF-7CDE-4DE0-9260-74B249B9B07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199628" y="2176832"/>
              <a:ext cx="5701793" cy="2675059"/>
              <a:chOff x="1657" y="1277"/>
              <a:chExt cx="2764" cy="1404"/>
            </a:xfrm>
            <a:grpFill/>
          </p:grpSpPr>
          <p:sp>
            <p:nvSpPr>
              <p:cNvPr id="44" name="Freeform 28">
                <a:extLst>
                  <a:ext uri="{FF2B5EF4-FFF2-40B4-BE49-F238E27FC236}">
                    <a16:creationId xmlns:a16="http://schemas.microsoft.com/office/drawing/2014/main" id="{9D75BDA7-5A83-4C19-93E2-4E7BD2AF10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57" y="1722"/>
                <a:ext cx="388" cy="629"/>
              </a:xfrm>
              <a:custGeom>
                <a:avLst/>
                <a:gdLst>
                  <a:gd name="T0" fmla="*/ 50 w 388"/>
                  <a:gd name="T1" fmla="*/ 0 h 629"/>
                  <a:gd name="T2" fmla="*/ 0 w 388"/>
                  <a:gd name="T3" fmla="*/ 250 h 629"/>
                  <a:gd name="T4" fmla="*/ 264 w 388"/>
                  <a:gd name="T5" fmla="*/ 629 h 629"/>
                  <a:gd name="T6" fmla="*/ 281 w 388"/>
                  <a:gd name="T7" fmla="*/ 613 h 629"/>
                  <a:gd name="T8" fmla="*/ 279 w 388"/>
                  <a:gd name="T9" fmla="*/ 538 h 629"/>
                  <a:gd name="T10" fmla="*/ 312 w 388"/>
                  <a:gd name="T11" fmla="*/ 544 h 629"/>
                  <a:gd name="T12" fmla="*/ 346 w 388"/>
                  <a:gd name="T13" fmla="*/ 313 h 629"/>
                  <a:gd name="T14" fmla="*/ 369 w 388"/>
                  <a:gd name="T15" fmla="*/ 157 h 629"/>
                  <a:gd name="T16" fmla="*/ 376 w 388"/>
                  <a:gd name="T17" fmla="*/ 110 h 629"/>
                  <a:gd name="T18" fmla="*/ 388 w 388"/>
                  <a:gd name="T19" fmla="*/ 67 h 629"/>
                  <a:gd name="T20" fmla="*/ 214 w 388"/>
                  <a:gd name="T21" fmla="*/ 38 h 629"/>
                  <a:gd name="T22" fmla="*/ 50 w 388"/>
                  <a:gd name="T23" fmla="*/ 0 h 629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388"/>
                  <a:gd name="T37" fmla="*/ 0 h 629"/>
                  <a:gd name="T38" fmla="*/ 388 w 388"/>
                  <a:gd name="T39" fmla="*/ 629 h 629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388" h="629">
                    <a:moveTo>
                      <a:pt x="50" y="0"/>
                    </a:moveTo>
                    <a:lnTo>
                      <a:pt x="0" y="250"/>
                    </a:lnTo>
                    <a:lnTo>
                      <a:pt x="264" y="629"/>
                    </a:lnTo>
                    <a:lnTo>
                      <a:pt x="281" y="613"/>
                    </a:lnTo>
                    <a:lnTo>
                      <a:pt x="279" y="538"/>
                    </a:lnTo>
                    <a:lnTo>
                      <a:pt x="312" y="544"/>
                    </a:lnTo>
                    <a:lnTo>
                      <a:pt x="346" y="313"/>
                    </a:lnTo>
                    <a:lnTo>
                      <a:pt x="369" y="157"/>
                    </a:lnTo>
                    <a:lnTo>
                      <a:pt x="376" y="110"/>
                    </a:lnTo>
                    <a:lnTo>
                      <a:pt x="388" y="67"/>
                    </a:lnTo>
                    <a:lnTo>
                      <a:pt x="214" y="38"/>
                    </a:lnTo>
                    <a:lnTo>
                      <a:pt x="50" y="0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sz="1800"/>
              </a:p>
            </p:txBody>
          </p:sp>
          <p:sp>
            <p:nvSpPr>
              <p:cNvPr id="45" name="Freeform 29">
                <a:extLst>
                  <a:ext uri="{FF2B5EF4-FFF2-40B4-BE49-F238E27FC236}">
                    <a16:creationId xmlns:a16="http://schemas.microsoft.com/office/drawing/2014/main" id="{053F844D-2F18-408E-8245-95FB5369AB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78" y="1791"/>
                <a:ext cx="324" cy="449"/>
              </a:xfrm>
              <a:custGeom>
                <a:avLst/>
                <a:gdLst>
                  <a:gd name="T0" fmla="*/ 60 w 324"/>
                  <a:gd name="T1" fmla="*/ 0 h 449"/>
                  <a:gd name="T2" fmla="*/ 219 w 324"/>
                  <a:gd name="T3" fmla="*/ 23 h 449"/>
                  <a:gd name="T4" fmla="*/ 208 w 324"/>
                  <a:gd name="T5" fmla="*/ 109 h 449"/>
                  <a:gd name="T6" fmla="*/ 324 w 324"/>
                  <a:gd name="T7" fmla="*/ 121 h 449"/>
                  <a:gd name="T8" fmla="*/ 292 w 324"/>
                  <a:gd name="T9" fmla="*/ 449 h 449"/>
                  <a:gd name="T10" fmla="*/ 0 w 324"/>
                  <a:gd name="T11" fmla="*/ 415 h 449"/>
                  <a:gd name="T12" fmla="*/ 30 w 324"/>
                  <a:gd name="T13" fmla="*/ 205 h 449"/>
                  <a:gd name="T14" fmla="*/ 60 w 324"/>
                  <a:gd name="T15" fmla="*/ 0 h 449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324"/>
                  <a:gd name="T25" fmla="*/ 0 h 449"/>
                  <a:gd name="T26" fmla="*/ 324 w 324"/>
                  <a:gd name="T27" fmla="*/ 449 h 449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324" h="449">
                    <a:moveTo>
                      <a:pt x="60" y="0"/>
                    </a:moveTo>
                    <a:lnTo>
                      <a:pt x="219" y="23"/>
                    </a:lnTo>
                    <a:lnTo>
                      <a:pt x="208" y="109"/>
                    </a:lnTo>
                    <a:lnTo>
                      <a:pt x="324" y="121"/>
                    </a:lnTo>
                    <a:lnTo>
                      <a:pt x="292" y="449"/>
                    </a:lnTo>
                    <a:lnTo>
                      <a:pt x="0" y="415"/>
                    </a:lnTo>
                    <a:lnTo>
                      <a:pt x="30" y="205"/>
                    </a:lnTo>
                    <a:lnTo>
                      <a:pt x="60" y="0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sz="1800"/>
              </a:p>
            </p:txBody>
          </p:sp>
          <p:sp>
            <p:nvSpPr>
              <p:cNvPr id="46" name="Freeform 30">
                <a:extLst>
                  <a:ext uri="{FF2B5EF4-FFF2-40B4-BE49-F238E27FC236}">
                    <a16:creationId xmlns:a16="http://schemas.microsoft.com/office/drawing/2014/main" id="{52FC6EAD-0A95-4201-B288-8BB0433192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83" y="1571"/>
                <a:ext cx="415" cy="365"/>
              </a:xfrm>
              <a:custGeom>
                <a:avLst/>
                <a:gdLst>
                  <a:gd name="T0" fmla="*/ 40 w 415"/>
                  <a:gd name="T1" fmla="*/ 0 h 365"/>
                  <a:gd name="T2" fmla="*/ 25 w 415"/>
                  <a:gd name="T3" fmla="*/ 136 h 365"/>
                  <a:gd name="T4" fmla="*/ 0 w 415"/>
                  <a:gd name="T5" fmla="*/ 331 h 365"/>
                  <a:gd name="T6" fmla="*/ 120 w 415"/>
                  <a:gd name="T7" fmla="*/ 342 h 365"/>
                  <a:gd name="T8" fmla="*/ 401 w 415"/>
                  <a:gd name="T9" fmla="*/ 365 h 365"/>
                  <a:gd name="T10" fmla="*/ 415 w 415"/>
                  <a:gd name="T11" fmla="*/ 37 h 365"/>
                  <a:gd name="T12" fmla="*/ 40 w 415"/>
                  <a:gd name="T13" fmla="*/ 0 h 365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415"/>
                  <a:gd name="T22" fmla="*/ 0 h 365"/>
                  <a:gd name="T23" fmla="*/ 415 w 415"/>
                  <a:gd name="T24" fmla="*/ 365 h 365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415" h="365">
                    <a:moveTo>
                      <a:pt x="40" y="0"/>
                    </a:moveTo>
                    <a:lnTo>
                      <a:pt x="25" y="136"/>
                    </a:lnTo>
                    <a:lnTo>
                      <a:pt x="0" y="331"/>
                    </a:lnTo>
                    <a:lnTo>
                      <a:pt x="120" y="342"/>
                    </a:lnTo>
                    <a:lnTo>
                      <a:pt x="401" y="365"/>
                    </a:lnTo>
                    <a:lnTo>
                      <a:pt x="415" y="37"/>
                    </a:lnTo>
                    <a:lnTo>
                      <a:pt x="40" y="0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sz="1800"/>
              </a:p>
            </p:txBody>
          </p:sp>
          <p:sp>
            <p:nvSpPr>
              <p:cNvPr id="47" name="Freeform 31">
                <a:extLst>
                  <a:ext uri="{FF2B5EF4-FFF2-40B4-BE49-F238E27FC236}">
                    <a16:creationId xmlns:a16="http://schemas.microsoft.com/office/drawing/2014/main" id="{2C11F221-F283-4865-9170-ACEA1505BC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67" y="1912"/>
                <a:ext cx="433" cy="347"/>
              </a:xfrm>
              <a:custGeom>
                <a:avLst/>
                <a:gdLst>
                  <a:gd name="T0" fmla="*/ 36 w 433"/>
                  <a:gd name="T1" fmla="*/ 0 h 347"/>
                  <a:gd name="T2" fmla="*/ 14 w 433"/>
                  <a:gd name="T3" fmla="*/ 208 h 347"/>
                  <a:gd name="T4" fmla="*/ 0 w 433"/>
                  <a:gd name="T5" fmla="*/ 328 h 347"/>
                  <a:gd name="T6" fmla="*/ 216 w 433"/>
                  <a:gd name="T7" fmla="*/ 339 h 347"/>
                  <a:gd name="T8" fmla="*/ 423 w 433"/>
                  <a:gd name="T9" fmla="*/ 347 h 347"/>
                  <a:gd name="T10" fmla="*/ 430 w 433"/>
                  <a:gd name="T11" fmla="*/ 184 h 347"/>
                  <a:gd name="T12" fmla="*/ 433 w 433"/>
                  <a:gd name="T13" fmla="*/ 26 h 347"/>
                  <a:gd name="T14" fmla="*/ 315 w 433"/>
                  <a:gd name="T15" fmla="*/ 23 h 347"/>
                  <a:gd name="T16" fmla="*/ 36 w 433"/>
                  <a:gd name="T17" fmla="*/ 0 h 34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433"/>
                  <a:gd name="T28" fmla="*/ 0 h 347"/>
                  <a:gd name="T29" fmla="*/ 433 w 433"/>
                  <a:gd name="T30" fmla="*/ 347 h 347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433" h="347">
                    <a:moveTo>
                      <a:pt x="36" y="0"/>
                    </a:moveTo>
                    <a:lnTo>
                      <a:pt x="14" y="208"/>
                    </a:lnTo>
                    <a:lnTo>
                      <a:pt x="0" y="328"/>
                    </a:lnTo>
                    <a:lnTo>
                      <a:pt x="216" y="339"/>
                    </a:lnTo>
                    <a:lnTo>
                      <a:pt x="423" y="347"/>
                    </a:lnTo>
                    <a:lnTo>
                      <a:pt x="430" y="184"/>
                    </a:lnTo>
                    <a:lnTo>
                      <a:pt x="433" y="26"/>
                    </a:lnTo>
                    <a:lnTo>
                      <a:pt x="315" y="23"/>
                    </a:lnTo>
                    <a:lnTo>
                      <a:pt x="36" y="0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sz="1800"/>
              </a:p>
            </p:txBody>
          </p:sp>
          <p:sp>
            <p:nvSpPr>
              <p:cNvPr id="48" name="Freeform 32">
                <a:extLst>
                  <a:ext uri="{FF2B5EF4-FFF2-40B4-BE49-F238E27FC236}">
                    <a16:creationId xmlns:a16="http://schemas.microsoft.com/office/drawing/2014/main" id="{42B27A1A-562B-46BC-8772-A95246863C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77" y="2203"/>
                <a:ext cx="393" cy="469"/>
              </a:xfrm>
              <a:custGeom>
                <a:avLst/>
                <a:gdLst>
                  <a:gd name="T0" fmla="*/ 100 w 393"/>
                  <a:gd name="T1" fmla="*/ 0 h 469"/>
                  <a:gd name="T2" fmla="*/ 92 w 393"/>
                  <a:gd name="T3" fmla="*/ 61 h 469"/>
                  <a:gd name="T4" fmla="*/ 58 w 393"/>
                  <a:gd name="T5" fmla="*/ 54 h 469"/>
                  <a:gd name="T6" fmla="*/ 61 w 393"/>
                  <a:gd name="T7" fmla="*/ 133 h 469"/>
                  <a:gd name="T8" fmla="*/ 44 w 393"/>
                  <a:gd name="T9" fmla="*/ 148 h 469"/>
                  <a:gd name="T10" fmla="*/ 68 w 393"/>
                  <a:gd name="T11" fmla="*/ 197 h 469"/>
                  <a:gd name="T12" fmla="*/ 44 w 393"/>
                  <a:gd name="T13" fmla="*/ 218 h 469"/>
                  <a:gd name="T14" fmla="*/ 31 w 393"/>
                  <a:gd name="T15" fmla="*/ 253 h 469"/>
                  <a:gd name="T16" fmla="*/ 12 w 393"/>
                  <a:gd name="T17" fmla="*/ 287 h 469"/>
                  <a:gd name="T18" fmla="*/ 26 w 393"/>
                  <a:gd name="T19" fmla="*/ 307 h 469"/>
                  <a:gd name="T20" fmla="*/ 3 w 393"/>
                  <a:gd name="T21" fmla="*/ 315 h 469"/>
                  <a:gd name="T22" fmla="*/ 0 w 393"/>
                  <a:gd name="T23" fmla="*/ 347 h 469"/>
                  <a:gd name="T24" fmla="*/ 221 w 393"/>
                  <a:gd name="T25" fmla="*/ 467 h 469"/>
                  <a:gd name="T26" fmla="*/ 346 w 393"/>
                  <a:gd name="T27" fmla="*/ 469 h 469"/>
                  <a:gd name="T28" fmla="*/ 393 w 393"/>
                  <a:gd name="T29" fmla="*/ 37 h 469"/>
                  <a:gd name="T30" fmla="*/ 100 w 393"/>
                  <a:gd name="T31" fmla="*/ 0 h 469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w 393"/>
                  <a:gd name="T49" fmla="*/ 0 h 469"/>
                  <a:gd name="T50" fmla="*/ 393 w 393"/>
                  <a:gd name="T51" fmla="*/ 469 h 469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T48" t="T49" r="T50" b="T51"/>
                <a:pathLst>
                  <a:path w="393" h="469">
                    <a:moveTo>
                      <a:pt x="100" y="0"/>
                    </a:moveTo>
                    <a:lnTo>
                      <a:pt x="92" y="61"/>
                    </a:lnTo>
                    <a:lnTo>
                      <a:pt x="58" y="54"/>
                    </a:lnTo>
                    <a:lnTo>
                      <a:pt x="61" y="133"/>
                    </a:lnTo>
                    <a:lnTo>
                      <a:pt x="44" y="148"/>
                    </a:lnTo>
                    <a:lnTo>
                      <a:pt x="68" y="197"/>
                    </a:lnTo>
                    <a:lnTo>
                      <a:pt x="44" y="218"/>
                    </a:lnTo>
                    <a:lnTo>
                      <a:pt x="31" y="253"/>
                    </a:lnTo>
                    <a:lnTo>
                      <a:pt x="12" y="287"/>
                    </a:lnTo>
                    <a:lnTo>
                      <a:pt x="26" y="307"/>
                    </a:lnTo>
                    <a:lnTo>
                      <a:pt x="3" y="315"/>
                    </a:lnTo>
                    <a:lnTo>
                      <a:pt x="0" y="347"/>
                    </a:lnTo>
                    <a:lnTo>
                      <a:pt x="221" y="467"/>
                    </a:lnTo>
                    <a:lnTo>
                      <a:pt x="346" y="469"/>
                    </a:lnTo>
                    <a:lnTo>
                      <a:pt x="393" y="37"/>
                    </a:lnTo>
                    <a:lnTo>
                      <a:pt x="100" y="0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sz="1800"/>
              </a:p>
            </p:txBody>
          </p:sp>
          <p:sp>
            <p:nvSpPr>
              <p:cNvPr id="49" name="Freeform 33">
                <a:extLst>
                  <a:ext uri="{FF2B5EF4-FFF2-40B4-BE49-F238E27FC236}">
                    <a16:creationId xmlns:a16="http://schemas.microsoft.com/office/drawing/2014/main" id="{EDDA9195-68DF-4649-8B41-661F3C03A6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20" y="2236"/>
                <a:ext cx="417" cy="445"/>
              </a:xfrm>
              <a:custGeom>
                <a:avLst/>
                <a:gdLst>
                  <a:gd name="T0" fmla="*/ 50 w 417"/>
                  <a:gd name="T1" fmla="*/ 0 h 445"/>
                  <a:gd name="T2" fmla="*/ 417 w 417"/>
                  <a:gd name="T3" fmla="*/ 18 h 445"/>
                  <a:gd name="T4" fmla="*/ 399 w 417"/>
                  <a:gd name="T5" fmla="*/ 411 h 445"/>
                  <a:gd name="T6" fmla="*/ 280 w 417"/>
                  <a:gd name="T7" fmla="*/ 403 h 445"/>
                  <a:gd name="T8" fmla="*/ 168 w 417"/>
                  <a:gd name="T9" fmla="*/ 400 h 445"/>
                  <a:gd name="T10" fmla="*/ 168 w 417"/>
                  <a:gd name="T11" fmla="*/ 415 h 445"/>
                  <a:gd name="T12" fmla="*/ 75 w 417"/>
                  <a:gd name="T13" fmla="*/ 415 h 445"/>
                  <a:gd name="T14" fmla="*/ 70 w 417"/>
                  <a:gd name="T15" fmla="*/ 445 h 445"/>
                  <a:gd name="T16" fmla="*/ 0 w 417"/>
                  <a:gd name="T17" fmla="*/ 435 h 445"/>
                  <a:gd name="T18" fmla="*/ 39 w 417"/>
                  <a:gd name="T19" fmla="*/ 102 h 445"/>
                  <a:gd name="T20" fmla="*/ 50 w 417"/>
                  <a:gd name="T21" fmla="*/ 0 h 445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417"/>
                  <a:gd name="T34" fmla="*/ 0 h 445"/>
                  <a:gd name="T35" fmla="*/ 417 w 417"/>
                  <a:gd name="T36" fmla="*/ 445 h 445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417" h="445">
                    <a:moveTo>
                      <a:pt x="50" y="0"/>
                    </a:moveTo>
                    <a:lnTo>
                      <a:pt x="417" y="18"/>
                    </a:lnTo>
                    <a:lnTo>
                      <a:pt x="399" y="411"/>
                    </a:lnTo>
                    <a:lnTo>
                      <a:pt x="280" y="403"/>
                    </a:lnTo>
                    <a:lnTo>
                      <a:pt x="168" y="400"/>
                    </a:lnTo>
                    <a:lnTo>
                      <a:pt x="168" y="415"/>
                    </a:lnTo>
                    <a:lnTo>
                      <a:pt x="75" y="415"/>
                    </a:lnTo>
                    <a:lnTo>
                      <a:pt x="70" y="445"/>
                    </a:lnTo>
                    <a:lnTo>
                      <a:pt x="0" y="435"/>
                    </a:lnTo>
                    <a:lnTo>
                      <a:pt x="39" y="102"/>
                    </a:lnTo>
                    <a:lnTo>
                      <a:pt x="50" y="0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sz="1800"/>
              </a:p>
            </p:txBody>
          </p:sp>
          <p:sp>
            <p:nvSpPr>
              <p:cNvPr id="50" name="Freeform 34">
                <a:extLst>
                  <a:ext uri="{FF2B5EF4-FFF2-40B4-BE49-F238E27FC236}">
                    <a16:creationId xmlns:a16="http://schemas.microsoft.com/office/drawing/2014/main" id="{EE701A10-269A-4EE5-B5FB-51BCE44CF5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99" y="1277"/>
                <a:ext cx="407" cy="256"/>
              </a:xfrm>
              <a:custGeom>
                <a:avLst/>
                <a:gdLst>
                  <a:gd name="T0" fmla="*/ 1 w 407"/>
                  <a:gd name="T1" fmla="*/ 0 h 256"/>
                  <a:gd name="T2" fmla="*/ 342 w 407"/>
                  <a:gd name="T3" fmla="*/ 8 h 256"/>
                  <a:gd name="T4" fmla="*/ 367 w 407"/>
                  <a:gd name="T5" fmla="*/ 83 h 256"/>
                  <a:gd name="T6" fmla="*/ 391 w 407"/>
                  <a:gd name="T7" fmla="*/ 141 h 256"/>
                  <a:gd name="T8" fmla="*/ 407 w 407"/>
                  <a:gd name="T9" fmla="*/ 235 h 256"/>
                  <a:gd name="T10" fmla="*/ 397 w 407"/>
                  <a:gd name="T11" fmla="*/ 256 h 256"/>
                  <a:gd name="T12" fmla="*/ 272 w 407"/>
                  <a:gd name="T13" fmla="*/ 253 h 256"/>
                  <a:gd name="T14" fmla="*/ 0 w 407"/>
                  <a:gd name="T15" fmla="*/ 248 h 256"/>
                  <a:gd name="T16" fmla="*/ 1 w 407"/>
                  <a:gd name="T17" fmla="*/ 0 h 25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407"/>
                  <a:gd name="T28" fmla="*/ 0 h 256"/>
                  <a:gd name="T29" fmla="*/ 407 w 407"/>
                  <a:gd name="T30" fmla="*/ 256 h 25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407" h="256">
                    <a:moveTo>
                      <a:pt x="1" y="0"/>
                    </a:moveTo>
                    <a:lnTo>
                      <a:pt x="342" y="8"/>
                    </a:lnTo>
                    <a:lnTo>
                      <a:pt x="367" y="83"/>
                    </a:lnTo>
                    <a:lnTo>
                      <a:pt x="391" y="141"/>
                    </a:lnTo>
                    <a:lnTo>
                      <a:pt x="407" y="235"/>
                    </a:lnTo>
                    <a:lnTo>
                      <a:pt x="397" y="256"/>
                    </a:lnTo>
                    <a:lnTo>
                      <a:pt x="272" y="253"/>
                    </a:lnTo>
                    <a:lnTo>
                      <a:pt x="0" y="248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sz="1800"/>
              </a:p>
            </p:txBody>
          </p:sp>
          <p:sp>
            <p:nvSpPr>
              <p:cNvPr id="51" name="Freeform 35">
                <a:extLst>
                  <a:ext uri="{FF2B5EF4-FFF2-40B4-BE49-F238E27FC236}">
                    <a16:creationId xmlns:a16="http://schemas.microsoft.com/office/drawing/2014/main" id="{9D4FDF83-505A-49E9-A3FD-5A71ED8571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88" y="1524"/>
                <a:ext cx="428" cy="300"/>
              </a:xfrm>
              <a:custGeom>
                <a:avLst/>
                <a:gdLst>
                  <a:gd name="T0" fmla="*/ 8 w 428"/>
                  <a:gd name="T1" fmla="*/ 0 h 300"/>
                  <a:gd name="T2" fmla="*/ 7 w 428"/>
                  <a:gd name="T3" fmla="*/ 116 h 300"/>
                  <a:gd name="T4" fmla="*/ 0 w 428"/>
                  <a:gd name="T5" fmla="*/ 252 h 300"/>
                  <a:gd name="T6" fmla="*/ 311 w 428"/>
                  <a:gd name="T7" fmla="*/ 257 h 300"/>
                  <a:gd name="T8" fmla="*/ 344 w 428"/>
                  <a:gd name="T9" fmla="*/ 276 h 300"/>
                  <a:gd name="T10" fmla="*/ 367 w 428"/>
                  <a:gd name="T11" fmla="*/ 250 h 300"/>
                  <a:gd name="T12" fmla="*/ 428 w 428"/>
                  <a:gd name="T13" fmla="*/ 300 h 300"/>
                  <a:gd name="T14" fmla="*/ 419 w 428"/>
                  <a:gd name="T15" fmla="*/ 248 h 300"/>
                  <a:gd name="T16" fmla="*/ 425 w 428"/>
                  <a:gd name="T17" fmla="*/ 208 h 300"/>
                  <a:gd name="T18" fmla="*/ 428 w 428"/>
                  <a:gd name="T19" fmla="*/ 71 h 300"/>
                  <a:gd name="T20" fmla="*/ 401 w 428"/>
                  <a:gd name="T21" fmla="*/ 42 h 300"/>
                  <a:gd name="T22" fmla="*/ 412 w 428"/>
                  <a:gd name="T23" fmla="*/ 4 h 300"/>
                  <a:gd name="T24" fmla="*/ 208 w 428"/>
                  <a:gd name="T25" fmla="*/ 3 h 300"/>
                  <a:gd name="T26" fmla="*/ 8 w 428"/>
                  <a:gd name="T27" fmla="*/ 0 h 300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w 428"/>
                  <a:gd name="T43" fmla="*/ 0 h 300"/>
                  <a:gd name="T44" fmla="*/ 428 w 428"/>
                  <a:gd name="T45" fmla="*/ 300 h 300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T42" t="T43" r="T44" b="T45"/>
                <a:pathLst>
                  <a:path w="428" h="300">
                    <a:moveTo>
                      <a:pt x="8" y="0"/>
                    </a:moveTo>
                    <a:lnTo>
                      <a:pt x="7" y="116"/>
                    </a:lnTo>
                    <a:lnTo>
                      <a:pt x="0" y="252"/>
                    </a:lnTo>
                    <a:lnTo>
                      <a:pt x="311" y="257"/>
                    </a:lnTo>
                    <a:lnTo>
                      <a:pt x="344" y="276"/>
                    </a:lnTo>
                    <a:lnTo>
                      <a:pt x="367" y="250"/>
                    </a:lnTo>
                    <a:lnTo>
                      <a:pt x="428" y="300"/>
                    </a:lnTo>
                    <a:lnTo>
                      <a:pt x="419" y="248"/>
                    </a:lnTo>
                    <a:lnTo>
                      <a:pt x="425" y="208"/>
                    </a:lnTo>
                    <a:lnTo>
                      <a:pt x="428" y="71"/>
                    </a:lnTo>
                    <a:lnTo>
                      <a:pt x="401" y="42"/>
                    </a:lnTo>
                    <a:lnTo>
                      <a:pt x="412" y="4"/>
                    </a:lnTo>
                    <a:lnTo>
                      <a:pt x="208" y="3"/>
                    </a:lnTo>
                    <a:lnTo>
                      <a:pt x="8" y="0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sz="1800"/>
              </a:p>
            </p:txBody>
          </p:sp>
          <p:sp>
            <p:nvSpPr>
              <p:cNvPr id="52" name="Freeform 36">
                <a:extLst>
                  <a:ext uri="{FF2B5EF4-FFF2-40B4-BE49-F238E27FC236}">
                    <a16:creationId xmlns:a16="http://schemas.microsoft.com/office/drawing/2014/main" id="{2070092D-D5C0-4F31-8F0E-F3FE8B45E1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82" y="1773"/>
                <a:ext cx="510" cy="247"/>
              </a:xfrm>
              <a:custGeom>
                <a:avLst/>
                <a:gdLst>
                  <a:gd name="T0" fmla="*/ 5 w 510"/>
                  <a:gd name="T1" fmla="*/ 0 h 247"/>
                  <a:gd name="T2" fmla="*/ 0 w 510"/>
                  <a:gd name="T3" fmla="*/ 163 h 247"/>
                  <a:gd name="T4" fmla="*/ 115 w 510"/>
                  <a:gd name="T5" fmla="*/ 167 h 247"/>
                  <a:gd name="T6" fmla="*/ 114 w 510"/>
                  <a:gd name="T7" fmla="*/ 247 h 247"/>
                  <a:gd name="T8" fmla="*/ 269 w 510"/>
                  <a:gd name="T9" fmla="*/ 245 h 247"/>
                  <a:gd name="T10" fmla="*/ 408 w 510"/>
                  <a:gd name="T11" fmla="*/ 242 h 247"/>
                  <a:gd name="T12" fmla="*/ 510 w 510"/>
                  <a:gd name="T13" fmla="*/ 245 h 247"/>
                  <a:gd name="T14" fmla="*/ 478 w 510"/>
                  <a:gd name="T15" fmla="*/ 175 h 247"/>
                  <a:gd name="T16" fmla="*/ 456 w 510"/>
                  <a:gd name="T17" fmla="*/ 110 h 247"/>
                  <a:gd name="T18" fmla="*/ 432 w 510"/>
                  <a:gd name="T19" fmla="*/ 43 h 247"/>
                  <a:gd name="T20" fmla="*/ 374 w 510"/>
                  <a:gd name="T21" fmla="*/ 1 h 247"/>
                  <a:gd name="T22" fmla="*/ 348 w 510"/>
                  <a:gd name="T23" fmla="*/ 26 h 247"/>
                  <a:gd name="T24" fmla="*/ 316 w 510"/>
                  <a:gd name="T25" fmla="*/ 8 h 247"/>
                  <a:gd name="T26" fmla="*/ 177 w 510"/>
                  <a:gd name="T27" fmla="*/ 3 h 247"/>
                  <a:gd name="T28" fmla="*/ 5 w 510"/>
                  <a:gd name="T29" fmla="*/ 0 h 247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510"/>
                  <a:gd name="T46" fmla="*/ 0 h 247"/>
                  <a:gd name="T47" fmla="*/ 510 w 510"/>
                  <a:gd name="T48" fmla="*/ 247 h 247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510" h="247">
                    <a:moveTo>
                      <a:pt x="5" y="0"/>
                    </a:moveTo>
                    <a:lnTo>
                      <a:pt x="0" y="163"/>
                    </a:lnTo>
                    <a:lnTo>
                      <a:pt x="115" y="167"/>
                    </a:lnTo>
                    <a:lnTo>
                      <a:pt x="114" y="247"/>
                    </a:lnTo>
                    <a:lnTo>
                      <a:pt x="269" y="245"/>
                    </a:lnTo>
                    <a:lnTo>
                      <a:pt x="408" y="242"/>
                    </a:lnTo>
                    <a:lnTo>
                      <a:pt x="510" y="245"/>
                    </a:lnTo>
                    <a:lnTo>
                      <a:pt x="478" y="175"/>
                    </a:lnTo>
                    <a:lnTo>
                      <a:pt x="456" y="110"/>
                    </a:lnTo>
                    <a:lnTo>
                      <a:pt x="432" y="43"/>
                    </a:lnTo>
                    <a:lnTo>
                      <a:pt x="374" y="1"/>
                    </a:lnTo>
                    <a:lnTo>
                      <a:pt x="348" y="26"/>
                    </a:lnTo>
                    <a:lnTo>
                      <a:pt x="316" y="8"/>
                    </a:lnTo>
                    <a:lnTo>
                      <a:pt x="177" y="3"/>
                    </a:lnTo>
                    <a:lnTo>
                      <a:pt x="5" y="0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sz="1800"/>
              </a:p>
            </p:txBody>
          </p:sp>
          <p:sp>
            <p:nvSpPr>
              <p:cNvPr id="53" name="Freeform 37">
                <a:extLst>
                  <a:ext uri="{FF2B5EF4-FFF2-40B4-BE49-F238E27FC236}">
                    <a16:creationId xmlns:a16="http://schemas.microsoft.com/office/drawing/2014/main" id="{E1EB0082-2BF0-4D9B-A0F0-8DB65D08CA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90" y="2014"/>
                <a:ext cx="449" cy="246"/>
              </a:xfrm>
              <a:custGeom>
                <a:avLst/>
                <a:gdLst>
                  <a:gd name="T0" fmla="*/ 5 w 449"/>
                  <a:gd name="T1" fmla="*/ 2 h 246"/>
                  <a:gd name="T2" fmla="*/ 3 w 449"/>
                  <a:gd name="T3" fmla="*/ 143 h 246"/>
                  <a:gd name="T4" fmla="*/ 0 w 449"/>
                  <a:gd name="T5" fmla="*/ 243 h 246"/>
                  <a:gd name="T6" fmla="*/ 449 w 449"/>
                  <a:gd name="T7" fmla="*/ 246 h 246"/>
                  <a:gd name="T8" fmla="*/ 440 w 449"/>
                  <a:gd name="T9" fmla="*/ 118 h 246"/>
                  <a:gd name="T10" fmla="*/ 440 w 449"/>
                  <a:gd name="T11" fmla="*/ 69 h 246"/>
                  <a:gd name="T12" fmla="*/ 404 w 449"/>
                  <a:gd name="T13" fmla="*/ 40 h 246"/>
                  <a:gd name="T14" fmla="*/ 415 w 449"/>
                  <a:gd name="T15" fmla="*/ 14 h 246"/>
                  <a:gd name="T16" fmla="*/ 399 w 449"/>
                  <a:gd name="T17" fmla="*/ 0 h 246"/>
                  <a:gd name="T18" fmla="*/ 196 w 449"/>
                  <a:gd name="T19" fmla="*/ 2 h 246"/>
                  <a:gd name="T20" fmla="*/ 5 w 449"/>
                  <a:gd name="T21" fmla="*/ 2 h 24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449"/>
                  <a:gd name="T34" fmla="*/ 0 h 246"/>
                  <a:gd name="T35" fmla="*/ 449 w 449"/>
                  <a:gd name="T36" fmla="*/ 246 h 24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449" h="246">
                    <a:moveTo>
                      <a:pt x="5" y="2"/>
                    </a:moveTo>
                    <a:lnTo>
                      <a:pt x="3" y="143"/>
                    </a:lnTo>
                    <a:lnTo>
                      <a:pt x="0" y="243"/>
                    </a:lnTo>
                    <a:lnTo>
                      <a:pt x="449" y="246"/>
                    </a:lnTo>
                    <a:lnTo>
                      <a:pt x="440" y="118"/>
                    </a:lnTo>
                    <a:lnTo>
                      <a:pt x="440" y="69"/>
                    </a:lnTo>
                    <a:lnTo>
                      <a:pt x="404" y="40"/>
                    </a:lnTo>
                    <a:lnTo>
                      <a:pt x="415" y="14"/>
                    </a:lnTo>
                    <a:lnTo>
                      <a:pt x="399" y="0"/>
                    </a:lnTo>
                    <a:lnTo>
                      <a:pt x="196" y="2"/>
                    </a:lnTo>
                    <a:lnTo>
                      <a:pt x="5" y="2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sz="1800"/>
              </a:p>
            </p:txBody>
          </p:sp>
          <p:sp>
            <p:nvSpPr>
              <p:cNvPr id="54" name="Freeform 38">
                <a:extLst>
                  <a:ext uri="{FF2B5EF4-FFF2-40B4-BE49-F238E27FC236}">
                    <a16:creationId xmlns:a16="http://schemas.microsoft.com/office/drawing/2014/main" id="{26934ECF-B65A-4F99-98F9-9362158C2E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30" y="2254"/>
                <a:ext cx="523" cy="270"/>
              </a:xfrm>
              <a:custGeom>
                <a:avLst/>
                <a:gdLst>
                  <a:gd name="T0" fmla="*/ 3 w 523"/>
                  <a:gd name="T1" fmla="*/ 0 h 270"/>
                  <a:gd name="T2" fmla="*/ 0 w 523"/>
                  <a:gd name="T3" fmla="*/ 48 h 270"/>
                  <a:gd name="T4" fmla="*/ 186 w 523"/>
                  <a:gd name="T5" fmla="*/ 55 h 270"/>
                  <a:gd name="T6" fmla="*/ 187 w 523"/>
                  <a:gd name="T7" fmla="*/ 209 h 270"/>
                  <a:gd name="T8" fmla="*/ 282 w 523"/>
                  <a:gd name="T9" fmla="*/ 251 h 270"/>
                  <a:gd name="T10" fmla="*/ 308 w 523"/>
                  <a:gd name="T11" fmla="*/ 236 h 270"/>
                  <a:gd name="T12" fmla="*/ 369 w 523"/>
                  <a:gd name="T13" fmla="*/ 270 h 270"/>
                  <a:gd name="T14" fmla="*/ 408 w 523"/>
                  <a:gd name="T15" fmla="*/ 269 h 270"/>
                  <a:gd name="T16" fmla="*/ 480 w 523"/>
                  <a:gd name="T17" fmla="*/ 236 h 270"/>
                  <a:gd name="T18" fmla="*/ 523 w 523"/>
                  <a:gd name="T19" fmla="*/ 268 h 270"/>
                  <a:gd name="T20" fmla="*/ 523 w 523"/>
                  <a:gd name="T21" fmla="*/ 101 h 270"/>
                  <a:gd name="T22" fmla="*/ 510 w 523"/>
                  <a:gd name="T23" fmla="*/ 3 h 270"/>
                  <a:gd name="T24" fmla="*/ 3 w 523"/>
                  <a:gd name="T25" fmla="*/ 0 h 270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523"/>
                  <a:gd name="T40" fmla="*/ 0 h 270"/>
                  <a:gd name="T41" fmla="*/ 523 w 523"/>
                  <a:gd name="T42" fmla="*/ 270 h 270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523" h="270">
                    <a:moveTo>
                      <a:pt x="3" y="0"/>
                    </a:moveTo>
                    <a:lnTo>
                      <a:pt x="0" y="48"/>
                    </a:lnTo>
                    <a:lnTo>
                      <a:pt x="186" y="55"/>
                    </a:lnTo>
                    <a:lnTo>
                      <a:pt x="187" y="209"/>
                    </a:lnTo>
                    <a:lnTo>
                      <a:pt x="282" y="251"/>
                    </a:lnTo>
                    <a:lnTo>
                      <a:pt x="308" y="236"/>
                    </a:lnTo>
                    <a:lnTo>
                      <a:pt x="369" y="270"/>
                    </a:lnTo>
                    <a:lnTo>
                      <a:pt x="408" y="269"/>
                    </a:lnTo>
                    <a:lnTo>
                      <a:pt x="480" y="236"/>
                    </a:lnTo>
                    <a:lnTo>
                      <a:pt x="523" y="268"/>
                    </a:lnTo>
                    <a:lnTo>
                      <a:pt x="523" y="101"/>
                    </a:lnTo>
                    <a:lnTo>
                      <a:pt x="510" y="3"/>
                    </a:lnTo>
                    <a:lnTo>
                      <a:pt x="3" y="0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sz="1800"/>
              </a:p>
            </p:txBody>
          </p:sp>
          <p:sp>
            <p:nvSpPr>
              <p:cNvPr id="55" name="Freeform 39">
                <a:extLst>
                  <a:ext uri="{FF2B5EF4-FFF2-40B4-BE49-F238E27FC236}">
                    <a16:creationId xmlns:a16="http://schemas.microsoft.com/office/drawing/2014/main" id="{D737A285-5E46-4B78-B77A-B5A782B901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06" y="1715"/>
                <a:ext cx="354" cy="247"/>
              </a:xfrm>
              <a:custGeom>
                <a:avLst/>
                <a:gdLst>
                  <a:gd name="T0" fmla="*/ 6 w 354"/>
                  <a:gd name="T1" fmla="*/ 13 h 247"/>
                  <a:gd name="T2" fmla="*/ 0 w 354"/>
                  <a:gd name="T3" fmla="*/ 57 h 247"/>
                  <a:gd name="T4" fmla="*/ 8 w 354"/>
                  <a:gd name="T5" fmla="*/ 103 h 247"/>
                  <a:gd name="T6" fmla="*/ 41 w 354"/>
                  <a:gd name="T7" fmla="*/ 197 h 247"/>
                  <a:gd name="T8" fmla="*/ 59 w 354"/>
                  <a:gd name="T9" fmla="*/ 247 h 247"/>
                  <a:gd name="T10" fmla="*/ 267 w 354"/>
                  <a:gd name="T11" fmla="*/ 235 h 247"/>
                  <a:gd name="T12" fmla="*/ 301 w 354"/>
                  <a:gd name="T13" fmla="*/ 247 h 247"/>
                  <a:gd name="T14" fmla="*/ 322 w 354"/>
                  <a:gd name="T15" fmla="*/ 199 h 247"/>
                  <a:gd name="T16" fmla="*/ 314 w 354"/>
                  <a:gd name="T17" fmla="*/ 165 h 247"/>
                  <a:gd name="T18" fmla="*/ 349 w 354"/>
                  <a:gd name="T19" fmla="*/ 158 h 247"/>
                  <a:gd name="T20" fmla="*/ 354 w 354"/>
                  <a:gd name="T21" fmla="*/ 104 h 247"/>
                  <a:gd name="T22" fmla="*/ 333 w 354"/>
                  <a:gd name="T23" fmla="*/ 80 h 247"/>
                  <a:gd name="T24" fmla="*/ 297 w 354"/>
                  <a:gd name="T25" fmla="*/ 57 h 247"/>
                  <a:gd name="T26" fmla="*/ 304 w 354"/>
                  <a:gd name="T27" fmla="*/ 24 h 247"/>
                  <a:gd name="T28" fmla="*/ 289 w 354"/>
                  <a:gd name="T29" fmla="*/ 0 h 247"/>
                  <a:gd name="T30" fmla="*/ 211 w 354"/>
                  <a:gd name="T31" fmla="*/ 4 h 247"/>
                  <a:gd name="T32" fmla="*/ 133 w 354"/>
                  <a:gd name="T33" fmla="*/ 7 h 247"/>
                  <a:gd name="T34" fmla="*/ 6 w 354"/>
                  <a:gd name="T35" fmla="*/ 13 h 247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354"/>
                  <a:gd name="T55" fmla="*/ 0 h 247"/>
                  <a:gd name="T56" fmla="*/ 354 w 354"/>
                  <a:gd name="T57" fmla="*/ 247 h 247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354" h="247">
                    <a:moveTo>
                      <a:pt x="6" y="13"/>
                    </a:moveTo>
                    <a:lnTo>
                      <a:pt x="0" y="57"/>
                    </a:lnTo>
                    <a:lnTo>
                      <a:pt x="8" y="103"/>
                    </a:lnTo>
                    <a:lnTo>
                      <a:pt x="41" y="197"/>
                    </a:lnTo>
                    <a:lnTo>
                      <a:pt x="59" y="247"/>
                    </a:lnTo>
                    <a:lnTo>
                      <a:pt x="267" y="235"/>
                    </a:lnTo>
                    <a:lnTo>
                      <a:pt x="301" y="247"/>
                    </a:lnTo>
                    <a:lnTo>
                      <a:pt x="322" y="199"/>
                    </a:lnTo>
                    <a:lnTo>
                      <a:pt x="314" y="165"/>
                    </a:lnTo>
                    <a:lnTo>
                      <a:pt x="349" y="158"/>
                    </a:lnTo>
                    <a:lnTo>
                      <a:pt x="354" y="104"/>
                    </a:lnTo>
                    <a:lnTo>
                      <a:pt x="333" y="80"/>
                    </a:lnTo>
                    <a:lnTo>
                      <a:pt x="297" y="57"/>
                    </a:lnTo>
                    <a:lnTo>
                      <a:pt x="304" y="24"/>
                    </a:lnTo>
                    <a:lnTo>
                      <a:pt x="289" y="0"/>
                    </a:lnTo>
                    <a:lnTo>
                      <a:pt x="211" y="4"/>
                    </a:lnTo>
                    <a:lnTo>
                      <a:pt x="133" y="7"/>
                    </a:lnTo>
                    <a:lnTo>
                      <a:pt x="6" y="13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sz="1800"/>
              </a:p>
            </p:txBody>
          </p:sp>
          <p:sp>
            <p:nvSpPr>
              <p:cNvPr id="56" name="Freeform 40">
                <a:extLst>
                  <a:ext uri="{FF2B5EF4-FFF2-40B4-BE49-F238E27FC236}">
                    <a16:creationId xmlns:a16="http://schemas.microsoft.com/office/drawing/2014/main" id="{E1A3CFA2-E893-438C-8CE1-A3037AE6A0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90" y="1768"/>
                <a:ext cx="253" cy="451"/>
              </a:xfrm>
              <a:custGeom>
                <a:avLst/>
                <a:gdLst>
                  <a:gd name="T0" fmla="*/ 47 w 253"/>
                  <a:gd name="T1" fmla="*/ 26 h 451"/>
                  <a:gd name="T2" fmla="*/ 192 w 253"/>
                  <a:gd name="T3" fmla="*/ 0 h 451"/>
                  <a:gd name="T4" fmla="*/ 215 w 253"/>
                  <a:gd name="T5" fmla="*/ 56 h 451"/>
                  <a:gd name="T6" fmla="*/ 245 w 253"/>
                  <a:gd name="T7" fmla="*/ 286 h 451"/>
                  <a:gd name="T8" fmla="*/ 253 w 253"/>
                  <a:gd name="T9" fmla="*/ 317 h 451"/>
                  <a:gd name="T10" fmla="*/ 230 w 253"/>
                  <a:gd name="T11" fmla="*/ 378 h 451"/>
                  <a:gd name="T12" fmla="*/ 230 w 253"/>
                  <a:gd name="T13" fmla="*/ 420 h 451"/>
                  <a:gd name="T14" fmla="*/ 204 w 253"/>
                  <a:gd name="T15" fmla="*/ 415 h 451"/>
                  <a:gd name="T16" fmla="*/ 205 w 253"/>
                  <a:gd name="T17" fmla="*/ 451 h 451"/>
                  <a:gd name="T18" fmla="*/ 178 w 253"/>
                  <a:gd name="T19" fmla="*/ 436 h 451"/>
                  <a:gd name="T20" fmla="*/ 164 w 253"/>
                  <a:gd name="T21" fmla="*/ 441 h 451"/>
                  <a:gd name="T22" fmla="*/ 143 w 253"/>
                  <a:gd name="T23" fmla="*/ 438 h 451"/>
                  <a:gd name="T24" fmla="*/ 128 w 253"/>
                  <a:gd name="T25" fmla="*/ 384 h 451"/>
                  <a:gd name="T26" fmla="*/ 98 w 253"/>
                  <a:gd name="T27" fmla="*/ 367 h 451"/>
                  <a:gd name="T28" fmla="*/ 98 w 253"/>
                  <a:gd name="T29" fmla="*/ 309 h 451"/>
                  <a:gd name="T30" fmla="*/ 69 w 253"/>
                  <a:gd name="T31" fmla="*/ 317 h 451"/>
                  <a:gd name="T32" fmla="*/ 52 w 253"/>
                  <a:gd name="T33" fmla="*/ 274 h 451"/>
                  <a:gd name="T34" fmla="*/ 0 w 253"/>
                  <a:gd name="T35" fmla="*/ 225 h 451"/>
                  <a:gd name="T36" fmla="*/ 38 w 253"/>
                  <a:gd name="T37" fmla="*/ 147 h 451"/>
                  <a:gd name="T38" fmla="*/ 27 w 253"/>
                  <a:gd name="T39" fmla="*/ 111 h 451"/>
                  <a:gd name="T40" fmla="*/ 65 w 253"/>
                  <a:gd name="T41" fmla="*/ 104 h 451"/>
                  <a:gd name="T42" fmla="*/ 69 w 253"/>
                  <a:gd name="T43" fmla="*/ 53 h 451"/>
                  <a:gd name="T44" fmla="*/ 47 w 253"/>
                  <a:gd name="T45" fmla="*/ 26 h 451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w 253"/>
                  <a:gd name="T70" fmla="*/ 0 h 451"/>
                  <a:gd name="T71" fmla="*/ 253 w 253"/>
                  <a:gd name="T72" fmla="*/ 451 h 451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T69" t="T70" r="T71" b="T72"/>
                <a:pathLst>
                  <a:path w="253" h="451">
                    <a:moveTo>
                      <a:pt x="47" y="26"/>
                    </a:moveTo>
                    <a:lnTo>
                      <a:pt x="192" y="0"/>
                    </a:lnTo>
                    <a:lnTo>
                      <a:pt x="215" y="56"/>
                    </a:lnTo>
                    <a:lnTo>
                      <a:pt x="245" y="286"/>
                    </a:lnTo>
                    <a:lnTo>
                      <a:pt x="253" y="317"/>
                    </a:lnTo>
                    <a:lnTo>
                      <a:pt x="230" y="378"/>
                    </a:lnTo>
                    <a:lnTo>
                      <a:pt x="230" y="420"/>
                    </a:lnTo>
                    <a:lnTo>
                      <a:pt x="204" y="415"/>
                    </a:lnTo>
                    <a:lnTo>
                      <a:pt x="205" y="451"/>
                    </a:lnTo>
                    <a:lnTo>
                      <a:pt x="178" y="436"/>
                    </a:lnTo>
                    <a:lnTo>
                      <a:pt x="164" y="441"/>
                    </a:lnTo>
                    <a:lnTo>
                      <a:pt x="143" y="438"/>
                    </a:lnTo>
                    <a:lnTo>
                      <a:pt x="128" y="384"/>
                    </a:lnTo>
                    <a:lnTo>
                      <a:pt x="98" y="367"/>
                    </a:lnTo>
                    <a:lnTo>
                      <a:pt x="98" y="309"/>
                    </a:lnTo>
                    <a:lnTo>
                      <a:pt x="69" y="317"/>
                    </a:lnTo>
                    <a:lnTo>
                      <a:pt x="52" y="274"/>
                    </a:lnTo>
                    <a:lnTo>
                      <a:pt x="0" y="225"/>
                    </a:lnTo>
                    <a:lnTo>
                      <a:pt x="38" y="147"/>
                    </a:lnTo>
                    <a:lnTo>
                      <a:pt x="27" y="111"/>
                    </a:lnTo>
                    <a:lnTo>
                      <a:pt x="65" y="104"/>
                    </a:lnTo>
                    <a:lnTo>
                      <a:pt x="69" y="53"/>
                    </a:lnTo>
                    <a:lnTo>
                      <a:pt x="47" y="26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sz="1800"/>
              </a:p>
            </p:txBody>
          </p:sp>
          <p:sp>
            <p:nvSpPr>
              <p:cNvPr id="57" name="Freeform 41">
                <a:extLst>
                  <a:ext uri="{FF2B5EF4-FFF2-40B4-BE49-F238E27FC236}">
                    <a16:creationId xmlns:a16="http://schemas.microsoft.com/office/drawing/2014/main" id="{E31AE2D7-C441-465F-A6E6-2B61AE6477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06" y="1689"/>
                <a:ext cx="92" cy="196"/>
              </a:xfrm>
              <a:custGeom>
                <a:avLst/>
                <a:gdLst>
                  <a:gd name="T0" fmla="*/ 17 w 92"/>
                  <a:gd name="T1" fmla="*/ 2 h 196"/>
                  <a:gd name="T2" fmla="*/ 39 w 92"/>
                  <a:gd name="T3" fmla="*/ 0 h 196"/>
                  <a:gd name="T4" fmla="*/ 82 w 92"/>
                  <a:gd name="T5" fmla="*/ 30 h 196"/>
                  <a:gd name="T6" fmla="*/ 76 w 92"/>
                  <a:gd name="T7" fmla="*/ 53 h 196"/>
                  <a:gd name="T8" fmla="*/ 91 w 92"/>
                  <a:gd name="T9" fmla="*/ 69 h 196"/>
                  <a:gd name="T10" fmla="*/ 92 w 92"/>
                  <a:gd name="T11" fmla="*/ 160 h 196"/>
                  <a:gd name="T12" fmla="*/ 77 w 92"/>
                  <a:gd name="T13" fmla="*/ 196 h 196"/>
                  <a:gd name="T14" fmla="*/ 59 w 92"/>
                  <a:gd name="T15" fmla="*/ 183 h 196"/>
                  <a:gd name="T16" fmla="*/ 41 w 92"/>
                  <a:gd name="T17" fmla="*/ 182 h 196"/>
                  <a:gd name="T18" fmla="*/ 9 w 92"/>
                  <a:gd name="T19" fmla="*/ 163 h 196"/>
                  <a:gd name="T20" fmla="*/ 33 w 92"/>
                  <a:gd name="T21" fmla="*/ 105 h 196"/>
                  <a:gd name="T22" fmla="*/ 0 w 92"/>
                  <a:gd name="T23" fmla="*/ 75 h 196"/>
                  <a:gd name="T24" fmla="*/ 17 w 92"/>
                  <a:gd name="T25" fmla="*/ 2 h 19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92"/>
                  <a:gd name="T40" fmla="*/ 0 h 196"/>
                  <a:gd name="T41" fmla="*/ 92 w 92"/>
                  <a:gd name="T42" fmla="*/ 196 h 19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92" h="196">
                    <a:moveTo>
                      <a:pt x="17" y="2"/>
                    </a:moveTo>
                    <a:lnTo>
                      <a:pt x="39" y="0"/>
                    </a:lnTo>
                    <a:lnTo>
                      <a:pt x="82" y="30"/>
                    </a:lnTo>
                    <a:lnTo>
                      <a:pt x="76" y="53"/>
                    </a:lnTo>
                    <a:lnTo>
                      <a:pt x="91" y="69"/>
                    </a:lnTo>
                    <a:lnTo>
                      <a:pt x="92" y="160"/>
                    </a:lnTo>
                    <a:lnTo>
                      <a:pt x="77" y="196"/>
                    </a:lnTo>
                    <a:lnTo>
                      <a:pt x="59" y="183"/>
                    </a:lnTo>
                    <a:lnTo>
                      <a:pt x="41" y="182"/>
                    </a:lnTo>
                    <a:lnTo>
                      <a:pt x="9" y="163"/>
                    </a:lnTo>
                    <a:lnTo>
                      <a:pt x="33" y="105"/>
                    </a:lnTo>
                    <a:lnTo>
                      <a:pt x="0" y="75"/>
                    </a:lnTo>
                    <a:lnTo>
                      <a:pt x="17" y="2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sz="1800"/>
              </a:p>
            </p:txBody>
          </p:sp>
          <p:sp>
            <p:nvSpPr>
              <p:cNvPr id="58" name="Freeform 42">
                <a:extLst>
                  <a:ext uri="{FF2B5EF4-FFF2-40B4-BE49-F238E27FC236}">
                    <a16:creationId xmlns:a16="http://schemas.microsoft.com/office/drawing/2014/main" id="{00000453-7A9F-4A08-8FC2-45EE87F867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77" y="1604"/>
                <a:ext cx="113" cy="93"/>
              </a:xfrm>
              <a:custGeom>
                <a:avLst/>
                <a:gdLst>
                  <a:gd name="T0" fmla="*/ 0 w 113"/>
                  <a:gd name="T1" fmla="*/ 23 h 93"/>
                  <a:gd name="T2" fmla="*/ 87 w 113"/>
                  <a:gd name="T3" fmla="*/ 0 h 93"/>
                  <a:gd name="T4" fmla="*/ 113 w 113"/>
                  <a:gd name="T5" fmla="*/ 42 h 93"/>
                  <a:gd name="T6" fmla="*/ 98 w 113"/>
                  <a:gd name="T7" fmla="*/ 61 h 93"/>
                  <a:gd name="T8" fmla="*/ 70 w 113"/>
                  <a:gd name="T9" fmla="*/ 54 h 93"/>
                  <a:gd name="T10" fmla="*/ 28 w 113"/>
                  <a:gd name="T11" fmla="*/ 93 h 93"/>
                  <a:gd name="T12" fmla="*/ 5 w 113"/>
                  <a:gd name="T13" fmla="*/ 73 h 93"/>
                  <a:gd name="T14" fmla="*/ 0 w 113"/>
                  <a:gd name="T15" fmla="*/ 23 h 93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13"/>
                  <a:gd name="T25" fmla="*/ 0 h 93"/>
                  <a:gd name="T26" fmla="*/ 113 w 113"/>
                  <a:gd name="T27" fmla="*/ 93 h 93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13" h="93">
                    <a:moveTo>
                      <a:pt x="0" y="23"/>
                    </a:moveTo>
                    <a:lnTo>
                      <a:pt x="87" y="0"/>
                    </a:lnTo>
                    <a:lnTo>
                      <a:pt x="113" y="42"/>
                    </a:lnTo>
                    <a:lnTo>
                      <a:pt x="98" y="61"/>
                    </a:lnTo>
                    <a:lnTo>
                      <a:pt x="70" y="54"/>
                    </a:lnTo>
                    <a:lnTo>
                      <a:pt x="28" y="93"/>
                    </a:lnTo>
                    <a:lnTo>
                      <a:pt x="5" y="73"/>
                    </a:lnTo>
                    <a:lnTo>
                      <a:pt x="0" y="23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sz="1800"/>
              </a:p>
            </p:txBody>
          </p:sp>
          <p:sp>
            <p:nvSpPr>
              <p:cNvPr id="59" name="Freeform 43">
                <a:extLst>
                  <a:ext uri="{FF2B5EF4-FFF2-40B4-BE49-F238E27FC236}">
                    <a16:creationId xmlns:a16="http://schemas.microsoft.com/office/drawing/2014/main" id="{7FF2E43F-92ED-4A99-BECB-35FA8F5659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64" y="1595"/>
                <a:ext cx="57" cy="51"/>
              </a:xfrm>
              <a:custGeom>
                <a:avLst/>
                <a:gdLst>
                  <a:gd name="T0" fmla="*/ 0 w 57"/>
                  <a:gd name="T1" fmla="*/ 9 h 51"/>
                  <a:gd name="T2" fmla="*/ 24 w 57"/>
                  <a:gd name="T3" fmla="*/ 0 h 51"/>
                  <a:gd name="T4" fmla="*/ 57 w 57"/>
                  <a:gd name="T5" fmla="*/ 26 h 51"/>
                  <a:gd name="T6" fmla="*/ 50 w 57"/>
                  <a:gd name="T7" fmla="*/ 33 h 51"/>
                  <a:gd name="T8" fmla="*/ 34 w 57"/>
                  <a:gd name="T9" fmla="*/ 33 h 51"/>
                  <a:gd name="T10" fmla="*/ 26 w 57"/>
                  <a:gd name="T11" fmla="*/ 51 h 51"/>
                  <a:gd name="T12" fmla="*/ 0 w 57"/>
                  <a:gd name="T13" fmla="*/ 9 h 5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7"/>
                  <a:gd name="T22" fmla="*/ 0 h 51"/>
                  <a:gd name="T23" fmla="*/ 57 w 57"/>
                  <a:gd name="T24" fmla="*/ 51 h 51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7" h="51">
                    <a:moveTo>
                      <a:pt x="0" y="9"/>
                    </a:moveTo>
                    <a:lnTo>
                      <a:pt x="24" y="0"/>
                    </a:lnTo>
                    <a:lnTo>
                      <a:pt x="57" y="26"/>
                    </a:lnTo>
                    <a:lnTo>
                      <a:pt x="50" y="33"/>
                    </a:lnTo>
                    <a:lnTo>
                      <a:pt x="34" y="33"/>
                    </a:lnTo>
                    <a:lnTo>
                      <a:pt x="26" y="51"/>
                    </a:lnTo>
                    <a:lnTo>
                      <a:pt x="0" y="9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sz="1800"/>
              </a:p>
            </p:txBody>
          </p:sp>
        </p:grpSp>
        <p:sp>
          <p:nvSpPr>
            <p:cNvPr id="31" name="Freeform 44">
              <a:extLst>
                <a:ext uri="{FF2B5EF4-FFF2-40B4-BE49-F238E27FC236}">
                  <a16:creationId xmlns:a16="http://schemas.microsoft.com/office/drawing/2014/main" id="{442B8ABC-B6E9-495F-94BC-225F7C2E55B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30795" y="1914525"/>
              <a:ext cx="801377" cy="584200"/>
            </a:xfrm>
            <a:custGeom>
              <a:avLst/>
              <a:gdLst>
                <a:gd name="T0" fmla="*/ 134 w 389"/>
                <a:gd name="T1" fmla="*/ 0 h 307"/>
                <a:gd name="T2" fmla="*/ 245 w 389"/>
                <a:gd name="T3" fmla="*/ 24 h 307"/>
                <a:gd name="T4" fmla="*/ 328 w 389"/>
                <a:gd name="T5" fmla="*/ 39 h 307"/>
                <a:gd name="T6" fmla="*/ 369 w 389"/>
                <a:gd name="T7" fmla="*/ 46 h 307"/>
                <a:gd name="T8" fmla="*/ 411 w 389"/>
                <a:gd name="T9" fmla="*/ 51 h 307"/>
                <a:gd name="T10" fmla="*/ 466 w 389"/>
                <a:gd name="T11" fmla="*/ 59 h 307"/>
                <a:gd name="T12" fmla="*/ 535 w 389"/>
                <a:gd name="T13" fmla="*/ 68 h 307"/>
                <a:gd name="T14" fmla="*/ 489 w 389"/>
                <a:gd name="T15" fmla="*/ 307 h 307"/>
                <a:gd name="T16" fmla="*/ 282 w 389"/>
                <a:gd name="T17" fmla="*/ 273 h 307"/>
                <a:gd name="T18" fmla="*/ 255 w 389"/>
                <a:gd name="T19" fmla="*/ 288 h 307"/>
                <a:gd name="T20" fmla="*/ 216 w 389"/>
                <a:gd name="T21" fmla="*/ 265 h 307"/>
                <a:gd name="T22" fmla="*/ 184 w 389"/>
                <a:gd name="T23" fmla="*/ 288 h 307"/>
                <a:gd name="T24" fmla="*/ 154 w 389"/>
                <a:gd name="T25" fmla="*/ 268 h 307"/>
                <a:gd name="T26" fmla="*/ 68 w 389"/>
                <a:gd name="T27" fmla="*/ 265 h 307"/>
                <a:gd name="T28" fmla="*/ 81 w 389"/>
                <a:gd name="T29" fmla="*/ 226 h 307"/>
                <a:gd name="T30" fmla="*/ 18 w 389"/>
                <a:gd name="T31" fmla="*/ 222 h 307"/>
                <a:gd name="T32" fmla="*/ 13 w 389"/>
                <a:gd name="T33" fmla="*/ 200 h 307"/>
                <a:gd name="T34" fmla="*/ 25 w 389"/>
                <a:gd name="T35" fmla="*/ 177 h 307"/>
                <a:gd name="T36" fmla="*/ 11 w 389"/>
                <a:gd name="T37" fmla="*/ 155 h 307"/>
                <a:gd name="T38" fmla="*/ 12 w 389"/>
                <a:gd name="T39" fmla="*/ 96 h 307"/>
                <a:gd name="T40" fmla="*/ 0 w 389"/>
                <a:gd name="T41" fmla="*/ 50 h 307"/>
                <a:gd name="T42" fmla="*/ 5 w 389"/>
                <a:gd name="T43" fmla="*/ 32 h 307"/>
                <a:gd name="T44" fmla="*/ 34 w 389"/>
                <a:gd name="T45" fmla="*/ 39 h 307"/>
                <a:gd name="T46" fmla="*/ 63 w 389"/>
                <a:gd name="T47" fmla="*/ 66 h 307"/>
                <a:gd name="T48" fmla="*/ 115 w 389"/>
                <a:gd name="T49" fmla="*/ 72 h 307"/>
                <a:gd name="T50" fmla="*/ 129 w 389"/>
                <a:gd name="T51" fmla="*/ 94 h 307"/>
                <a:gd name="T52" fmla="*/ 103 w 389"/>
                <a:gd name="T53" fmla="*/ 94 h 307"/>
                <a:gd name="T54" fmla="*/ 100 w 389"/>
                <a:gd name="T55" fmla="*/ 113 h 307"/>
                <a:gd name="T56" fmla="*/ 115 w 389"/>
                <a:gd name="T57" fmla="*/ 115 h 307"/>
                <a:gd name="T58" fmla="*/ 120 w 389"/>
                <a:gd name="T59" fmla="*/ 134 h 307"/>
                <a:gd name="T60" fmla="*/ 89 w 389"/>
                <a:gd name="T61" fmla="*/ 148 h 307"/>
                <a:gd name="T62" fmla="*/ 89 w 389"/>
                <a:gd name="T63" fmla="*/ 161 h 307"/>
                <a:gd name="T64" fmla="*/ 124 w 389"/>
                <a:gd name="T65" fmla="*/ 161 h 307"/>
                <a:gd name="T66" fmla="*/ 134 w 389"/>
                <a:gd name="T67" fmla="*/ 128 h 307"/>
                <a:gd name="T68" fmla="*/ 162 w 389"/>
                <a:gd name="T69" fmla="*/ 108 h 307"/>
                <a:gd name="T70" fmla="*/ 129 w 389"/>
                <a:gd name="T71" fmla="*/ 57 h 307"/>
                <a:gd name="T72" fmla="*/ 150 w 389"/>
                <a:gd name="T73" fmla="*/ 40 h 307"/>
                <a:gd name="T74" fmla="*/ 134 w 389"/>
                <a:gd name="T75" fmla="*/ 0 h 307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389"/>
                <a:gd name="T115" fmla="*/ 0 h 307"/>
                <a:gd name="T116" fmla="*/ 389 w 389"/>
                <a:gd name="T117" fmla="*/ 307 h 307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389" h="307">
                  <a:moveTo>
                    <a:pt x="98" y="0"/>
                  </a:moveTo>
                  <a:lnTo>
                    <a:pt x="178" y="24"/>
                  </a:lnTo>
                  <a:lnTo>
                    <a:pt x="239" y="39"/>
                  </a:lnTo>
                  <a:lnTo>
                    <a:pt x="269" y="46"/>
                  </a:lnTo>
                  <a:lnTo>
                    <a:pt x="299" y="51"/>
                  </a:lnTo>
                  <a:lnTo>
                    <a:pt x="340" y="59"/>
                  </a:lnTo>
                  <a:lnTo>
                    <a:pt x="389" y="68"/>
                  </a:lnTo>
                  <a:lnTo>
                    <a:pt x="357" y="307"/>
                  </a:lnTo>
                  <a:lnTo>
                    <a:pt x="206" y="273"/>
                  </a:lnTo>
                  <a:lnTo>
                    <a:pt x="186" y="288"/>
                  </a:lnTo>
                  <a:lnTo>
                    <a:pt x="158" y="265"/>
                  </a:lnTo>
                  <a:lnTo>
                    <a:pt x="134" y="288"/>
                  </a:lnTo>
                  <a:lnTo>
                    <a:pt x="112" y="268"/>
                  </a:lnTo>
                  <a:lnTo>
                    <a:pt x="50" y="265"/>
                  </a:lnTo>
                  <a:lnTo>
                    <a:pt x="59" y="226"/>
                  </a:lnTo>
                  <a:lnTo>
                    <a:pt x="14" y="222"/>
                  </a:lnTo>
                  <a:lnTo>
                    <a:pt x="9" y="200"/>
                  </a:lnTo>
                  <a:lnTo>
                    <a:pt x="18" y="177"/>
                  </a:lnTo>
                  <a:lnTo>
                    <a:pt x="7" y="155"/>
                  </a:lnTo>
                  <a:lnTo>
                    <a:pt x="8" y="96"/>
                  </a:lnTo>
                  <a:lnTo>
                    <a:pt x="0" y="50"/>
                  </a:lnTo>
                  <a:lnTo>
                    <a:pt x="5" y="32"/>
                  </a:lnTo>
                  <a:lnTo>
                    <a:pt x="25" y="39"/>
                  </a:lnTo>
                  <a:lnTo>
                    <a:pt x="46" y="66"/>
                  </a:lnTo>
                  <a:lnTo>
                    <a:pt x="84" y="72"/>
                  </a:lnTo>
                  <a:lnTo>
                    <a:pt x="94" y="94"/>
                  </a:lnTo>
                  <a:lnTo>
                    <a:pt x="75" y="94"/>
                  </a:lnTo>
                  <a:lnTo>
                    <a:pt x="73" y="113"/>
                  </a:lnTo>
                  <a:lnTo>
                    <a:pt x="84" y="115"/>
                  </a:lnTo>
                  <a:lnTo>
                    <a:pt x="88" y="134"/>
                  </a:lnTo>
                  <a:lnTo>
                    <a:pt x="65" y="148"/>
                  </a:lnTo>
                  <a:lnTo>
                    <a:pt x="65" y="161"/>
                  </a:lnTo>
                  <a:lnTo>
                    <a:pt x="91" y="161"/>
                  </a:lnTo>
                  <a:lnTo>
                    <a:pt x="98" y="128"/>
                  </a:lnTo>
                  <a:lnTo>
                    <a:pt x="118" y="108"/>
                  </a:lnTo>
                  <a:lnTo>
                    <a:pt x="94" y="57"/>
                  </a:lnTo>
                  <a:lnTo>
                    <a:pt x="109" y="40"/>
                  </a:lnTo>
                  <a:lnTo>
                    <a:pt x="98" y="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32" name="Freeform 45">
              <a:extLst>
                <a:ext uri="{FF2B5EF4-FFF2-40B4-BE49-F238E27FC236}">
                  <a16:creationId xmlns:a16="http://schemas.microsoft.com/office/drawing/2014/main" id="{120EE865-432D-43B1-B243-8A95B5920700}"/>
                </a:ext>
              </a:extLst>
            </p:cNvPr>
            <p:cNvSpPr>
              <a:spLocks/>
            </p:cNvSpPr>
            <p:nvPr/>
          </p:nvSpPr>
          <p:spPr bwMode="auto">
            <a:xfrm>
              <a:off x="1839908" y="2336800"/>
              <a:ext cx="1002582" cy="760413"/>
            </a:xfrm>
            <a:custGeom>
              <a:avLst/>
              <a:gdLst>
                <a:gd name="T0" fmla="*/ 147 w 485"/>
                <a:gd name="T1" fmla="*/ 0 h 399"/>
                <a:gd name="T2" fmla="*/ 127 w 485"/>
                <a:gd name="T3" fmla="*/ 9 h 399"/>
                <a:gd name="T4" fmla="*/ 115 w 485"/>
                <a:gd name="T5" fmla="*/ 44 h 399"/>
                <a:gd name="T6" fmla="*/ 102 w 485"/>
                <a:gd name="T7" fmla="*/ 73 h 399"/>
                <a:gd name="T8" fmla="*/ 94 w 485"/>
                <a:gd name="T9" fmla="*/ 97 h 399"/>
                <a:gd name="T10" fmla="*/ 81 w 485"/>
                <a:gd name="T11" fmla="*/ 123 h 399"/>
                <a:gd name="T12" fmla="*/ 67 w 485"/>
                <a:gd name="T13" fmla="*/ 149 h 399"/>
                <a:gd name="T14" fmla="*/ 50 w 485"/>
                <a:gd name="T15" fmla="*/ 177 h 399"/>
                <a:gd name="T16" fmla="*/ 26 w 485"/>
                <a:gd name="T17" fmla="*/ 210 h 399"/>
                <a:gd name="T18" fmla="*/ 0 w 485"/>
                <a:gd name="T19" fmla="*/ 241 h 399"/>
                <a:gd name="T20" fmla="*/ 0 w 485"/>
                <a:gd name="T21" fmla="*/ 311 h 399"/>
                <a:gd name="T22" fmla="*/ 376 w 485"/>
                <a:gd name="T23" fmla="*/ 371 h 399"/>
                <a:gd name="T24" fmla="*/ 552 w 485"/>
                <a:gd name="T25" fmla="*/ 399 h 399"/>
                <a:gd name="T26" fmla="*/ 587 w 485"/>
                <a:gd name="T27" fmla="*/ 260 h 399"/>
                <a:gd name="T28" fmla="*/ 610 w 485"/>
                <a:gd name="T29" fmla="*/ 249 h 399"/>
                <a:gd name="T30" fmla="*/ 588 w 485"/>
                <a:gd name="T31" fmla="*/ 218 h 399"/>
                <a:gd name="T32" fmla="*/ 600 w 485"/>
                <a:gd name="T33" fmla="*/ 186 h 399"/>
                <a:gd name="T34" fmla="*/ 670 w 485"/>
                <a:gd name="T35" fmla="*/ 133 h 399"/>
                <a:gd name="T36" fmla="*/ 621 w 485"/>
                <a:gd name="T37" fmla="*/ 85 h 399"/>
                <a:gd name="T38" fmla="*/ 412 w 485"/>
                <a:gd name="T39" fmla="*/ 51 h 399"/>
                <a:gd name="T40" fmla="*/ 386 w 485"/>
                <a:gd name="T41" fmla="*/ 65 h 399"/>
                <a:gd name="T42" fmla="*/ 346 w 485"/>
                <a:gd name="T43" fmla="*/ 42 h 399"/>
                <a:gd name="T44" fmla="*/ 312 w 485"/>
                <a:gd name="T45" fmla="*/ 66 h 399"/>
                <a:gd name="T46" fmla="*/ 281 w 485"/>
                <a:gd name="T47" fmla="*/ 42 h 399"/>
                <a:gd name="T48" fmla="*/ 197 w 485"/>
                <a:gd name="T49" fmla="*/ 43 h 399"/>
                <a:gd name="T50" fmla="*/ 209 w 485"/>
                <a:gd name="T51" fmla="*/ 4 h 399"/>
                <a:gd name="T52" fmla="*/ 147 w 485"/>
                <a:gd name="T53" fmla="*/ 0 h 399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485"/>
                <a:gd name="T82" fmla="*/ 0 h 399"/>
                <a:gd name="T83" fmla="*/ 485 w 485"/>
                <a:gd name="T84" fmla="*/ 399 h 399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485" h="399">
                  <a:moveTo>
                    <a:pt x="106" y="0"/>
                  </a:moveTo>
                  <a:lnTo>
                    <a:pt x="92" y="9"/>
                  </a:lnTo>
                  <a:lnTo>
                    <a:pt x="83" y="44"/>
                  </a:lnTo>
                  <a:lnTo>
                    <a:pt x="74" y="73"/>
                  </a:lnTo>
                  <a:lnTo>
                    <a:pt x="68" y="97"/>
                  </a:lnTo>
                  <a:lnTo>
                    <a:pt x="59" y="123"/>
                  </a:lnTo>
                  <a:lnTo>
                    <a:pt x="49" y="149"/>
                  </a:lnTo>
                  <a:lnTo>
                    <a:pt x="36" y="177"/>
                  </a:lnTo>
                  <a:lnTo>
                    <a:pt x="18" y="210"/>
                  </a:lnTo>
                  <a:lnTo>
                    <a:pt x="0" y="241"/>
                  </a:lnTo>
                  <a:lnTo>
                    <a:pt x="0" y="311"/>
                  </a:lnTo>
                  <a:lnTo>
                    <a:pt x="272" y="371"/>
                  </a:lnTo>
                  <a:lnTo>
                    <a:pt x="398" y="399"/>
                  </a:lnTo>
                  <a:lnTo>
                    <a:pt x="424" y="260"/>
                  </a:lnTo>
                  <a:lnTo>
                    <a:pt x="441" y="249"/>
                  </a:lnTo>
                  <a:lnTo>
                    <a:pt x="425" y="218"/>
                  </a:lnTo>
                  <a:lnTo>
                    <a:pt x="433" y="186"/>
                  </a:lnTo>
                  <a:lnTo>
                    <a:pt x="485" y="133"/>
                  </a:lnTo>
                  <a:lnTo>
                    <a:pt x="449" y="85"/>
                  </a:lnTo>
                  <a:lnTo>
                    <a:pt x="298" y="51"/>
                  </a:lnTo>
                  <a:lnTo>
                    <a:pt x="278" y="65"/>
                  </a:lnTo>
                  <a:lnTo>
                    <a:pt x="250" y="42"/>
                  </a:lnTo>
                  <a:lnTo>
                    <a:pt x="226" y="66"/>
                  </a:lnTo>
                  <a:lnTo>
                    <a:pt x="203" y="42"/>
                  </a:lnTo>
                  <a:lnTo>
                    <a:pt x="143" y="43"/>
                  </a:lnTo>
                  <a:lnTo>
                    <a:pt x="151" y="4"/>
                  </a:lnTo>
                  <a:lnTo>
                    <a:pt x="106" y="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33" name="Freeform 46">
              <a:extLst>
                <a:ext uri="{FF2B5EF4-FFF2-40B4-BE49-F238E27FC236}">
                  <a16:creationId xmlns:a16="http://schemas.microsoft.com/office/drawing/2014/main" id="{D8772527-92BC-4CEC-BE0D-CE17009D2CF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7363" y="2925763"/>
              <a:ext cx="1057612" cy="1619250"/>
            </a:xfrm>
            <a:custGeom>
              <a:avLst/>
              <a:gdLst>
                <a:gd name="T0" fmla="*/ 55 w 512"/>
                <a:gd name="T1" fmla="*/ 0 h 850"/>
                <a:gd name="T2" fmla="*/ 379 w 512"/>
                <a:gd name="T3" fmla="*/ 50 h 850"/>
                <a:gd name="T4" fmla="*/ 308 w 512"/>
                <a:gd name="T5" fmla="*/ 300 h 850"/>
                <a:gd name="T6" fmla="*/ 673 w 512"/>
                <a:gd name="T7" fmla="*/ 681 h 850"/>
                <a:gd name="T8" fmla="*/ 708 w 512"/>
                <a:gd name="T9" fmla="*/ 730 h 850"/>
                <a:gd name="T10" fmla="*/ 672 w 512"/>
                <a:gd name="T11" fmla="*/ 753 h 850"/>
                <a:gd name="T12" fmla="*/ 651 w 512"/>
                <a:gd name="T13" fmla="*/ 795 h 850"/>
                <a:gd name="T14" fmla="*/ 628 w 512"/>
                <a:gd name="T15" fmla="*/ 820 h 850"/>
                <a:gd name="T16" fmla="*/ 653 w 512"/>
                <a:gd name="T17" fmla="*/ 842 h 850"/>
                <a:gd name="T18" fmla="*/ 612 w 512"/>
                <a:gd name="T19" fmla="*/ 850 h 850"/>
                <a:gd name="T20" fmla="*/ 398 w 512"/>
                <a:gd name="T21" fmla="*/ 844 h 850"/>
                <a:gd name="T22" fmla="*/ 384 w 512"/>
                <a:gd name="T23" fmla="*/ 794 h 850"/>
                <a:gd name="T24" fmla="*/ 348 w 512"/>
                <a:gd name="T25" fmla="*/ 758 h 850"/>
                <a:gd name="T26" fmla="*/ 320 w 512"/>
                <a:gd name="T27" fmla="*/ 745 h 850"/>
                <a:gd name="T28" fmla="*/ 313 w 512"/>
                <a:gd name="T29" fmla="*/ 719 h 850"/>
                <a:gd name="T30" fmla="*/ 291 w 512"/>
                <a:gd name="T31" fmla="*/ 705 h 850"/>
                <a:gd name="T32" fmla="*/ 268 w 512"/>
                <a:gd name="T33" fmla="*/ 687 h 850"/>
                <a:gd name="T34" fmla="*/ 260 w 512"/>
                <a:gd name="T35" fmla="*/ 667 h 850"/>
                <a:gd name="T36" fmla="*/ 240 w 512"/>
                <a:gd name="T37" fmla="*/ 654 h 850"/>
                <a:gd name="T38" fmla="*/ 207 w 512"/>
                <a:gd name="T39" fmla="*/ 661 h 850"/>
                <a:gd name="T40" fmla="*/ 168 w 512"/>
                <a:gd name="T41" fmla="*/ 651 h 850"/>
                <a:gd name="T42" fmla="*/ 168 w 512"/>
                <a:gd name="T43" fmla="*/ 640 h 850"/>
                <a:gd name="T44" fmla="*/ 167 w 512"/>
                <a:gd name="T45" fmla="*/ 617 h 850"/>
                <a:gd name="T46" fmla="*/ 152 w 512"/>
                <a:gd name="T47" fmla="*/ 591 h 850"/>
                <a:gd name="T48" fmla="*/ 151 w 512"/>
                <a:gd name="T49" fmla="*/ 570 h 850"/>
                <a:gd name="T50" fmla="*/ 134 w 512"/>
                <a:gd name="T51" fmla="*/ 551 h 850"/>
                <a:gd name="T52" fmla="*/ 138 w 512"/>
                <a:gd name="T53" fmla="*/ 533 h 850"/>
                <a:gd name="T54" fmla="*/ 92 w 512"/>
                <a:gd name="T55" fmla="*/ 490 h 850"/>
                <a:gd name="T56" fmla="*/ 92 w 512"/>
                <a:gd name="T57" fmla="*/ 465 h 850"/>
                <a:gd name="T58" fmla="*/ 115 w 512"/>
                <a:gd name="T59" fmla="*/ 456 h 850"/>
                <a:gd name="T60" fmla="*/ 115 w 512"/>
                <a:gd name="T61" fmla="*/ 440 h 850"/>
                <a:gd name="T62" fmla="*/ 92 w 512"/>
                <a:gd name="T63" fmla="*/ 436 h 850"/>
                <a:gd name="T64" fmla="*/ 80 w 512"/>
                <a:gd name="T65" fmla="*/ 412 h 850"/>
                <a:gd name="T66" fmla="*/ 69 w 512"/>
                <a:gd name="T67" fmla="*/ 371 h 850"/>
                <a:gd name="T68" fmla="*/ 103 w 512"/>
                <a:gd name="T69" fmla="*/ 393 h 850"/>
                <a:gd name="T70" fmla="*/ 89 w 512"/>
                <a:gd name="T71" fmla="*/ 364 h 850"/>
                <a:gd name="T72" fmla="*/ 115 w 512"/>
                <a:gd name="T73" fmla="*/ 364 h 850"/>
                <a:gd name="T74" fmla="*/ 115 w 512"/>
                <a:gd name="T75" fmla="*/ 343 h 850"/>
                <a:gd name="T76" fmla="*/ 89 w 512"/>
                <a:gd name="T77" fmla="*/ 329 h 850"/>
                <a:gd name="T78" fmla="*/ 78 w 512"/>
                <a:gd name="T79" fmla="*/ 349 h 850"/>
                <a:gd name="T80" fmla="*/ 55 w 512"/>
                <a:gd name="T81" fmla="*/ 342 h 850"/>
                <a:gd name="T82" fmla="*/ 11 w 512"/>
                <a:gd name="T83" fmla="*/ 246 h 850"/>
                <a:gd name="T84" fmla="*/ 22 w 512"/>
                <a:gd name="T85" fmla="*/ 178 h 850"/>
                <a:gd name="T86" fmla="*/ 0 w 512"/>
                <a:gd name="T87" fmla="*/ 139 h 850"/>
                <a:gd name="T88" fmla="*/ 12 w 512"/>
                <a:gd name="T89" fmla="*/ 110 h 850"/>
                <a:gd name="T90" fmla="*/ 33 w 512"/>
                <a:gd name="T91" fmla="*/ 104 h 850"/>
                <a:gd name="T92" fmla="*/ 55 w 512"/>
                <a:gd name="T93" fmla="*/ 57 h 850"/>
                <a:gd name="T94" fmla="*/ 55 w 512"/>
                <a:gd name="T95" fmla="*/ 0 h 850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512"/>
                <a:gd name="T145" fmla="*/ 0 h 850"/>
                <a:gd name="T146" fmla="*/ 512 w 512"/>
                <a:gd name="T147" fmla="*/ 850 h 850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512" h="850">
                  <a:moveTo>
                    <a:pt x="40" y="0"/>
                  </a:moveTo>
                  <a:lnTo>
                    <a:pt x="275" y="50"/>
                  </a:lnTo>
                  <a:lnTo>
                    <a:pt x="223" y="300"/>
                  </a:lnTo>
                  <a:lnTo>
                    <a:pt x="488" y="681"/>
                  </a:lnTo>
                  <a:lnTo>
                    <a:pt x="512" y="730"/>
                  </a:lnTo>
                  <a:lnTo>
                    <a:pt x="487" y="753"/>
                  </a:lnTo>
                  <a:lnTo>
                    <a:pt x="471" y="795"/>
                  </a:lnTo>
                  <a:lnTo>
                    <a:pt x="455" y="820"/>
                  </a:lnTo>
                  <a:lnTo>
                    <a:pt x="472" y="842"/>
                  </a:lnTo>
                  <a:lnTo>
                    <a:pt x="444" y="850"/>
                  </a:lnTo>
                  <a:lnTo>
                    <a:pt x="289" y="844"/>
                  </a:lnTo>
                  <a:lnTo>
                    <a:pt x="279" y="794"/>
                  </a:lnTo>
                  <a:lnTo>
                    <a:pt x="252" y="758"/>
                  </a:lnTo>
                  <a:lnTo>
                    <a:pt x="232" y="745"/>
                  </a:lnTo>
                  <a:lnTo>
                    <a:pt x="227" y="719"/>
                  </a:lnTo>
                  <a:lnTo>
                    <a:pt x="210" y="705"/>
                  </a:lnTo>
                  <a:lnTo>
                    <a:pt x="194" y="687"/>
                  </a:lnTo>
                  <a:lnTo>
                    <a:pt x="188" y="667"/>
                  </a:lnTo>
                  <a:lnTo>
                    <a:pt x="173" y="654"/>
                  </a:lnTo>
                  <a:lnTo>
                    <a:pt x="149" y="661"/>
                  </a:lnTo>
                  <a:lnTo>
                    <a:pt x="122" y="651"/>
                  </a:lnTo>
                  <a:lnTo>
                    <a:pt x="122" y="640"/>
                  </a:lnTo>
                  <a:lnTo>
                    <a:pt x="121" y="617"/>
                  </a:lnTo>
                  <a:lnTo>
                    <a:pt x="110" y="591"/>
                  </a:lnTo>
                  <a:lnTo>
                    <a:pt x="109" y="570"/>
                  </a:lnTo>
                  <a:lnTo>
                    <a:pt x="97" y="551"/>
                  </a:lnTo>
                  <a:lnTo>
                    <a:pt x="100" y="533"/>
                  </a:lnTo>
                  <a:lnTo>
                    <a:pt x="66" y="490"/>
                  </a:lnTo>
                  <a:lnTo>
                    <a:pt x="66" y="465"/>
                  </a:lnTo>
                  <a:lnTo>
                    <a:pt x="83" y="456"/>
                  </a:lnTo>
                  <a:lnTo>
                    <a:pt x="83" y="440"/>
                  </a:lnTo>
                  <a:lnTo>
                    <a:pt x="66" y="436"/>
                  </a:lnTo>
                  <a:lnTo>
                    <a:pt x="58" y="412"/>
                  </a:lnTo>
                  <a:lnTo>
                    <a:pt x="50" y="371"/>
                  </a:lnTo>
                  <a:lnTo>
                    <a:pt x="75" y="393"/>
                  </a:lnTo>
                  <a:lnTo>
                    <a:pt x="65" y="364"/>
                  </a:lnTo>
                  <a:lnTo>
                    <a:pt x="83" y="364"/>
                  </a:lnTo>
                  <a:lnTo>
                    <a:pt x="83" y="343"/>
                  </a:lnTo>
                  <a:lnTo>
                    <a:pt x="65" y="329"/>
                  </a:lnTo>
                  <a:lnTo>
                    <a:pt x="56" y="349"/>
                  </a:lnTo>
                  <a:lnTo>
                    <a:pt x="40" y="342"/>
                  </a:lnTo>
                  <a:lnTo>
                    <a:pt x="7" y="246"/>
                  </a:lnTo>
                  <a:lnTo>
                    <a:pt x="16" y="178"/>
                  </a:lnTo>
                  <a:lnTo>
                    <a:pt x="0" y="139"/>
                  </a:lnTo>
                  <a:lnTo>
                    <a:pt x="8" y="110"/>
                  </a:lnTo>
                  <a:lnTo>
                    <a:pt x="24" y="104"/>
                  </a:lnTo>
                  <a:lnTo>
                    <a:pt x="40" y="57"/>
                  </a:lnTo>
                  <a:lnTo>
                    <a:pt x="40" y="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34" name="Freeform 47">
              <a:extLst>
                <a:ext uri="{FF2B5EF4-FFF2-40B4-BE49-F238E27FC236}">
                  <a16:creationId xmlns:a16="http://schemas.microsoft.com/office/drawing/2014/main" id="{C2BE81C8-9672-45DA-87F4-C088CACB5C8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58483" y="2041525"/>
              <a:ext cx="722272" cy="1158875"/>
            </a:xfrm>
            <a:custGeom>
              <a:avLst/>
              <a:gdLst>
                <a:gd name="T0" fmla="*/ 117 w 349"/>
                <a:gd name="T1" fmla="*/ 0 h 608"/>
                <a:gd name="T2" fmla="*/ 72 w 349"/>
                <a:gd name="T3" fmla="*/ 238 h 608"/>
                <a:gd name="T4" fmla="*/ 118 w 349"/>
                <a:gd name="T5" fmla="*/ 288 h 608"/>
                <a:gd name="T6" fmla="*/ 47 w 349"/>
                <a:gd name="T7" fmla="*/ 341 h 608"/>
                <a:gd name="T8" fmla="*/ 37 w 349"/>
                <a:gd name="T9" fmla="*/ 378 h 608"/>
                <a:gd name="T10" fmla="*/ 58 w 349"/>
                <a:gd name="T11" fmla="*/ 404 h 608"/>
                <a:gd name="T12" fmla="*/ 37 w 349"/>
                <a:gd name="T13" fmla="*/ 416 h 608"/>
                <a:gd name="T14" fmla="*/ 0 w 349"/>
                <a:gd name="T15" fmla="*/ 554 h 608"/>
                <a:gd name="T16" fmla="*/ 230 w 349"/>
                <a:gd name="T17" fmla="*/ 586 h 608"/>
                <a:gd name="T18" fmla="*/ 451 w 349"/>
                <a:gd name="T19" fmla="*/ 608 h 608"/>
                <a:gd name="T20" fmla="*/ 472 w 349"/>
                <a:gd name="T21" fmla="*/ 482 h 608"/>
                <a:gd name="T22" fmla="*/ 485 w 349"/>
                <a:gd name="T23" fmla="*/ 413 h 608"/>
                <a:gd name="T24" fmla="*/ 464 w 349"/>
                <a:gd name="T25" fmla="*/ 388 h 608"/>
                <a:gd name="T26" fmla="*/ 414 w 349"/>
                <a:gd name="T27" fmla="*/ 395 h 608"/>
                <a:gd name="T28" fmla="*/ 346 w 349"/>
                <a:gd name="T29" fmla="*/ 401 h 608"/>
                <a:gd name="T30" fmla="*/ 338 w 349"/>
                <a:gd name="T31" fmla="*/ 345 h 608"/>
                <a:gd name="T32" fmla="*/ 257 w 349"/>
                <a:gd name="T33" fmla="*/ 299 h 608"/>
                <a:gd name="T34" fmla="*/ 268 w 349"/>
                <a:gd name="T35" fmla="*/ 270 h 608"/>
                <a:gd name="T36" fmla="*/ 275 w 349"/>
                <a:gd name="T37" fmla="*/ 218 h 608"/>
                <a:gd name="T38" fmla="*/ 175 w 349"/>
                <a:gd name="T39" fmla="*/ 106 h 608"/>
                <a:gd name="T40" fmla="*/ 188 w 349"/>
                <a:gd name="T41" fmla="*/ 7 h 608"/>
                <a:gd name="T42" fmla="*/ 117 w 349"/>
                <a:gd name="T43" fmla="*/ 0 h 608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349"/>
                <a:gd name="T67" fmla="*/ 0 h 608"/>
                <a:gd name="T68" fmla="*/ 349 w 349"/>
                <a:gd name="T69" fmla="*/ 608 h 608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349" h="608">
                  <a:moveTo>
                    <a:pt x="84" y="0"/>
                  </a:moveTo>
                  <a:lnTo>
                    <a:pt x="52" y="238"/>
                  </a:lnTo>
                  <a:lnTo>
                    <a:pt x="85" y="288"/>
                  </a:lnTo>
                  <a:lnTo>
                    <a:pt x="34" y="341"/>
                  </a:lnTo>
                  <a:lnTo>
                    <a:pt x="27" y="378"/>
                  </a:lnTo>
                  <a:lnTo>
                    <a:pt x="41" y="404"/>
                  </a:lnTo>
                  <a:lnTo>
                    <a:pt x="27" y="416"/>
                  </a:lnTo>
                  <a:lnTo>
                    <a:pt x="0" y="554"/>
                  </a:lnTo>
                  <a:lnTo>
                    <a:pt x="166" y="586"/>
                  </a:lnTo>
                  <a:lnTo>
                    <a:pt x="324" y="608"/>
                  </a:lnTo>
                  <a:lnTo>
                    <a:pt x="340" y="482"/>
                  </a:lnTo>
                  <a:lnTo>
                    <a:pt x="349" y="413"/>
                  </a:lnTo>
                  <a:lnTo>
                    <a:pt x="333" y="388"/>
                  </a:lnTo>
                  <a:lnTo>
                    <a:pt x="297" y="395"/>
                  </a:lnTo>
                  <a:lnTo>
                    <a:pt x="250" y="401"/>
                  </a:lnTo>
                  <a:lnTo>
                    <a:pt x="242" y="345"/>
                  </a:lnTo>
                  <a:lnTo>
                    <a:pt x="185" y="299"/>
                  </a:lnTo>
                  <a:lnTo>
                    <a:pt x="192" y="270"/>
                  </a:lnTo>
                  <a:lnTo>
                    <a:pt x="198" y="218"/>
                  </a:lnTo>
                  <a:lnTo>
                    <a:pt x="125" y="106"/>
                  </a:lnTo>
                  <a:lnTo>
                    <a:pt x="134" y="7"/>
                  </a:lnTo>
                  <a:lnTo>
                    <a:pt x="84" y="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35" name="Freeform 48">
              <a:extLst>
                <a:ext uri="{FF2B5EF4-FFF2-40B4-BE49-F238E27FC236}">
                  <a16:creationId xmlns:a16="http://schemas.microsoft.com/office/drawing/2014/main" id="{5DE191FF-194F-4363-BFE9-A1559DFA542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98902" y="4259263"/>
              <a:ext cx="433363" cy="750887"/>
            </a:xfrm>
            <a:custGeom>
              <a:avLst/>
              <a:gdLst>
                <a:gd name="T0" fmla="*/ 81 w 210"/>
                <a:gd name="T1" fmla="*/ 13 h 394"/>
                <a:gd name="T2" fmla="*/ 37 w 210"/>
                <a:gd name="T3" fmla="*/ 80 h 394"/>
                <a:gd name="T4" fmla="*/ 0 w 210"/>
                <a:gd name="T5" fmla="*/ 124 h 394"/>
                <a:gd name="T6" fmla="*/ 13 w 210"/>
                <a:gd name="T7" fmla="*/ 175 h 394"/>
                <a:gd name="T8" fmla="*/ 57 w 210"/>
                <a:gd name="T9" fmla="*/ 246 h 394"/>
                <a:gd name="T10" fmla="*/ 23 w 210"/>
                <a:gd name="T11" fmla="*/ 318 h 394"/>
                <a:gd name="T12" fmla="*/ 6 w 210"/>
                <a:gd name="T13" fmla="*/ 355 h 394"/>
                <a:gd name="T14" fmla="*/ 174 w 210"/>
                <a:gd name="T15" fmla="*/ 340 h 394"/>
                <a:gd name="T16" fmla="*/ 184 w 210"/>
                <a:gd name="T17" fmla="*/ 388 h 394"/>
                <a:gd name="T18" fmla="*/ 217 w 210"/>
                <a:gd name="T19" fmla="*/ 394 h 394"/>
                <a:gd name="T20" fmla="*/ 225 w 210"/>
                <a:gd name="T21" fmla="*/ 369 h 394"/>
                <a:gd name="T22" fmla="*/ 286 w 210"/>
                <a:gd name="T23" fmla="*/ 362 h 394"/>
                <a:gd name="T24" fmla="*/ 272 w 210"/>
                <a:gd name="T25" fmla="*/ 282 h 394"/>
                <a:gd name="T26" fmla="*/ 270 w 210"/>
                <a:gd name="T27" fmla="*/ 0 h 394"/>
                <a:gd name="T28" fmla="*/ 81 w 210"/>
                <a:gd name="T29" fmla="*/ 13 h 394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210"/>
                <a:gd name="T46" fmla="*/ 0 h 394"/>
                <a:gd name="T47" fmla="*/ 210 w 210"/>
                <a:gd name="T48" fmla="*/ 394 h 394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210" h="394">
                  <a:moveTo>
                    <a:pt x="59" y="13"/>
                  </a:moveTo>
                  <a:lnTo>
                    <a:pt x="27" y="80"/>
                  </a:lnTo>
                  <a:lnTo>
                    <a:pt x="0" y="124"/>
                  </a:lnTo>
                  <a:lnTo>
                    <a:pt x="9" y="175"/>
                  </a:lnTo>
                  <a:lnTo>
                    <a:pt x="42" y="246"/>
                  </a:lnTo>
                  <a:lnTo>
                    <a:pt x="17" y="318"/>
                  </a:lnTo>
                  <a:lnTo>
                    <a:pt x="6" y="355"/>
                  </a:lnTo>
                  <a:lnTo>
                    <a:pt x="128" y="340"/>
                  </a:lnTo>
                  <a:lnTo>
                    <a:pt x="134" y="388"/>
                  </a:lnTo>
                  <a:lnTo>
                    <a:pt x="159" y="394"/>
                  </a:lnTo>
                  <a:lnTo>
                    <a:pt x="165" y="369"/>
                  </a:lnTo>
                  <a:lnTo>
                    <a:pt x="210" y="362"/>
                  </a:lnTo>
                  <a:lnTo>
                    <a:pt x="200" y="282"/>
                  </a:lnTo>
                  <a:lnTo>
                    <a:pt x="198" y="0"/>
                  </a:lnTo>
                  <a:lnTo>
                    <a:pt x="59" y="13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36" name="Freeform 49">
              <a:extLst>
                <a:ext uri="{FF2B5EF4-FFF2-40B4-BE49-F238E27FC236}">
                  <a16:creationId xmlns:a16="http://schemas.microsoft.com/office/drawing/2014/main" id="{80B6F277-45F4-4D57-847D-8756FE015EFD}"/>
                </a:ext>
              </a:extLst>
            </p:cNvPr>
            <p:cNvSpPr>
              <a:spLocks/>
            </p:cNvSpPr>
            <p:nvPr/>
          </p:nvSpPr>
          <p:spPr bwMode="auto">
            <a:xfrm>
              <a:off x="6104750" y="4222750"/>
              <a:ext cx="490113" cy="758825"/>
            </a:xfrm>
            <a:custGeom>
              <a:avLst/>
              <a:gdLst>
                <a:gd name="T0" fmla="*/ 0 w 237"/>
                <a:gd name="T1" fmla="*/ 20 h 398"/>
                <a:gd name="T2" fmla="*/ 213 w 237"/>
                <a:gd name="T3" fmla="*/ 0 h 398"/>
                <a:gd name="T4" fmla="*/ 281 w 237"/>
                <a:gd name="T5" fmla="*/ 184 h 398"/>
                <a:gd name="T6" fmla="*/ 329 w 237"/>
                <a:gd name="T7" fmla="*/ 213 h 398"/>
                <a:gd name="T8" fmla="*/ 291 w 237"/>
                <a:gd name="T9" fmla="*/ 267 h 398"/>
                <a:gd name="T10" fmla="*/ 326 w 237"/>
                <a:gd name="T11" fmla="*/ 319 h 398"/>
                <a:gd name="T12" fmla="*/ 110 w 237"/>
                <a:gd name="T13" fmla="*/ 338 h 398"/>
                <a:gd name="T14" fmla="*/ 117 w 237"/>
                <a:gd name="T15" fmla="*/ 383 h 398"/>
                <a:gd name="T16" fmla="*/ 86 w 237"/>
                <a:gd name="T17" fmla="*/ 398 h 398"/>
                <a:gd name="T18" fmla="*/ 61 w 237"/>
                <a:gd name="T19" fmla="*/ 341 h 398"/>
                <a:gd name="T20" fmla="*/ 46 w 237"/>
                <a:gd name="T21" fmla="*/ 387 h 398"/>
                <a:gd name="T22" fmla="*/ 17 w 237"/>
                <a:gd name="T23" fmla="*/ 383 h 398"/>
                <a:gd name="T24" fmla="*/ 11 w 237"/>
                <a:gd name="T25" fmla="*/ 337 h 398"/>
                <a:gd name="T26" fmla="*/ 1 w 237"/>
                <a:gd name="T27" fmla="*/ 297 h 398"/>
                <a:gd name="T28" fmla="*/ 0 w 237"/>
                <a:gd name="T29" fmla="*/ 20 h 398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237"/>
                <a:gd name="T46" fmla="*/ 0 h 398"/>
                <a:gd name="T47" fmla="*/ 237 w 237"/>
                <a:gd name="T48" fmla="*/ 398 h 398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237" h="398">
                  <a:moveTo>
                    <a:pt x="0" y="20"/>
                  </a:moveTo>
                  <a:lnTo>
                    <a:pt x="154" y="0"/>
                  </a:lnTo>
                  <a:lnTo>
                    <a:pt x="203" y="184"/>
                  </a:lnTo>
                  <a:lnTo>
                    <a:pt x="237" y="213"/>
                  </a:lnTo>
                  <a:lnTo>
                    <a:pt x="210" y="267"/>
                  </a:lnTo>
                  <a:lnTo>
                    <a:pt x="236" y="319"/>
                  </a:lnTo>
                  <a:lnTo>
                    <a:pt x="79" y="338"/>
                  </a:lnTo>
                  <a:lnTo>
                    <a:pt x="85" y="383"/>
                  </a:lnTo>
                  <a:lnTo>
                    <a:pt x="62" y="398"/>
                  </a:lnTo>
                  <a:lnTo>
                    <a:pt x="44" y="341"/>
                  </a:lnTo>
                  <a:lnTo>
                    <a:pt x="33" y="387"/>
                  </a:lnTo>
                  <a:lnTo>
                    <a:pt x="13" y="383"/>
                  </a:lnTo>
                  <a:lnTo>
                    <a:pt x="7" y="337"/>
                  </a:lnTo>
                  <a:lnTo>
                    <a:pt x="1" y="297"/>
                  </a:lnTo>
                  <a:lnTo>
                    <a:pt x="0" y="2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37" name="Freeform 50">
              <a:extLst>
                <a:ext uri="{FF2B5EF4-FFF2-40B4-BE49-F238E27FC236}">
                  <a16:creationId xmlns:a16="http://schemas.microsoft.com/office/drawing/2014/main" id="{73220F68-016F-49B5-B97D-4EB04D899674}"/>
                </a:ext>
              </a:extLst>
            </p:cNvPr>
            <p:cNvSpPr>
              <a:spLocks/>
            </p:cNvSpPr>
            <p:nvPr/>
          </p:nvSpPr>
          <p:spPr bwMode="auto">
            <a:xfrm>
              <a:off x="6422894" y="4184650"/>
              <a:ext cx="679279" cy="698500"/>
            </a:xfrm>
            <a:custGeom>
              <a:avLst/>
              <a:gdLst>
                <a:gd name="T0" fmla="*/ 0 w 328"/>
                <a:gd name="T1" fmla="*/ 23 h 366"/>
                <a:gd name="T2" fmla="*/ 4 w 328"/>
                <a:gd name="T3" fmla="*/ 23 h 366"/>
                <a:gd name="T4" fmla="*/ 111 w 328"/>
                <a:gd name="T5" fmla="*/ 7 h 366"/>
                <a:gd name="T6" fmla="*/ 206 w 328"/>
                <a:gd name="T7" fmla="*/ 0 h 366"/>
                <a:gd name="T8" fmla="*/ 192 w 328"/>
                <a:gd name="T9" fmla="*/ 19 h 366"/>
                <a:gd name="T10" fmla="*/ 221 w 328"/>
                <a:gd name="T11" fmla="*/ 19 h 366"/>
                <a:gd name="T12" fmla="*/ 384 w 328"/>
                <a:gd name="T13" fmla="*/ 132 h 366"/>
                <a:gd name="T14" fmla="*/ 446 w 328"/>
                <a:gd name="T15" fmla="*/ 205 h 366"/>
                <a:gd name="T16" fmla="*/ 455 w 328"/>
                <a:gd name="T17" fmla="*/ 254 h 366"/>
                <a:gd name="T18" fmla="*/ 434 w 328"/>
                <a:gd name="T19" fmla="*/ 266 h 366"/>
                <a:gd name="T20" fmla="*/ 446 w 328"/>
                <a:gd name="T21" fmla="*/ 316 h 366"/>
                <a:gd name="T22" fmla="*/ 402 w 328"/>
                <a:gd name="T23" fmla="*/ 318 h 366"/>
                <a:gd name="T24" fmla="*/ 402 w 328"/>
                <a:gd name="T25" fmla="*/ 360 h 366"/>
                <a:gd name="T26" fmla="*/ 364 w 328"/>
                <a:gd name="T27" fmla="*/ 339 h 366"/>
                <a:gd name="T28" fmla="*/ 130 w 328"/>
                <a:gd name="T29" fmla="*/ 366 h 366"/>
                <a:gd name="T30" fmla="*/ 78 w 328"/>
                <a:gd name="T31" fmla="*/ 287 h 366"/>
                <a:gd name="T32" fmla="*/ 115 w 328"/>
                <a:gd name="T33" fmla="*/ 233 h 366"/>
                <a:gd name="T34" fmla="*/ 65 w 328"/>
                <a:gd name="T35" fmla="*/ 206 h 366"/>
                <a:gd name="T36" fmla="*/ 0 w 328"/>
                <a:gd name="T37" fmla="*/ 23 h 36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328"/>
                <a:gd name="T58" fmla="*/ 0 h 366"/>
                <a:gd name="T59" fmla="*/ 328 w 328"/>
                <a:gd name="T60" fmla="*/ 366 h 36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328" h="366">
                  <a:moveTo>
                    <a:pt x="0" y="23"/>
                  </a:moveTo>
                  <a:lnTo>
                    <a:pt x="4" y="23"/>
                  </a:lnTo>
                  <a:lnTo>
                    <a:pt x="80" y="7"/>
                  </a:lnTo>
                  <a:lnTo>
                    <a:pt x="148" y="0"/>
                  </a:lnTo>
                  <a:lnTo>
                    <a:pt x="138" y="19"/>
                  </a:lnTo>
                  <a:lnTo>
                    <a:pt x="159" y="19"/>
                  </a:lnTo>
                  <a:lnTo>
                    <a:pt x="276" y="132"/>
                  </a:lnTo>
                  <a:lnTo>
                    <a:pt x="322" y="205"/>
                  </a:lnTo>
                  <a:lnTo>
                    <a:pt x="328" y="254"/>
                  </a:lnTo>
                  <a:lnTo>
                    <a:pt x="313" y="266"/>
                  </a:lnTo>
                  <a:lnTo>
                    <a:pt x="322" y="316"/>
                  </a:lnTo>
                  <a:lnTo>
                    <a:pt x="289" y="318"/>
                  </a:lnTo>
                  <a:lnTo>
                    <a:pt x="289" y="360"/>
                  </a:lnTo>
                  <a:lnTo>
                    <a:pt x="263" y="339"/>
                  </a:lnTo>
                  <a:lnTo>
                    <a:pt x="94" y="366"/>
                  </a:lnTo>
                  <a:lnTo>
                    <a:pt x="56" y="287"/>
                  </a:lnTo>
                  <a:lnTo>
                    <a:pt x="83" y="233"/>
                  </a:lnTo>
                  <a:lnTo>
                    <a:pt x="47" y="206"/>
                  </a:lnTo>
                  <a:lnTo>
                    <a:pt x="0" y="23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38" name="Freeform 51">
              <a:extLst>
                <a:ext uri="{FF2B5EF4-FFF2-40B4-BE49-F238E27FC236}">
                  <a16:creationId xmlns:a16="http://schemas.microsoft.com/office/drawing/2014/main" id="{2F6C4EA2-2E1D-4EB3-BC03-0B86EC5BCFA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87984" y="3757613"/>
              <a:ext cx="1064490" cy="463550"/>
            </a:xfrm>
            <a:custGeom>
              <a:avLst/>
              <a:gdLst>
                <a:gd name="T0" fmla="*/ 25 w 516"/>
                <a:gd name="T1" fmla="*/ 180 h 243"/>
                <a:gd name="T2" fmla="*/ 0 w 516"/>
                <a:gd name="T3" fmla="*/ 231 h 243"/>
                <a:gd name="T4" fmla="*/ 93 w 516"/>
                <a:gd name="T5" fmla="*/ 224 h 243"/>
                <a:gd name="T6" fmla="*/ 128 w 516"/>
                <a:gd name="T7" fmla="*/ 201 h 243"/>
                <a:gd name="T8" fmla="*/ 253 w 516"/>
                <a:gd name="T9" fmla="*/ 175 h 243"/>
                <a:gd name="T10" fmla="*/ 287 w 516"/>
                <a:gd name="T11" fmla="*/ 189 h 243"/>
                <a:gd name="T12" fmla="*/ 369 w 516"/>
                <a:gd name="T13" fmla="*/ 180 h 243"/>
                <a:gd name="T14" fmla="*/ 369 w 516"/>
                <a:gd name="T15" fmla="*/ 183 h 243"/>
                <a:gd name="T16" fmla="*/ 494 w 516"/>
                <a:gd name="T17" fmla="*/ 243 h 243"/>
                <a:gd name="T18" fmla="*/ 565 w 516"/>
                <a:gd name="T19" fmla="*/ 226 h 243"/>
                <a:gd name="T20" fmla="*/ 608 w 516"/>
                <a:gd name="T21" fmla="*/ 159 h 243"/>
                <a:gd name="T22" fmla="*/ 677 w 516"/>
                <a:gd name="T23" fmla="*/ 140 h 243"/>
                <a:gd name="T24" fmla="*/ 711 w 516"/>
                <a:gd name="T25" fmla="*/ 90 h 243"/>
                <a:gd name="T26" fmla="*/ 708 w 516"/>
                <a:gd name="T27" fmla="*/ 30 h 243"/>
                <a:gd name="T28" fmla="*/ 701 w 516"/>
                <a:gd name="T29" fmla="*/ 80 h 243"/>
                <a:gd name="T30" fmla="*/ 661 w 516"/>
                <a:gd name="T31" fmla="*/ 122 h 243"/>
                <a:gd name="T32" fmla="*/ 646 w 516"/>
                <a:gd name="T33" fmla="*/ 119 h 243"/>
                <a:gd name="T34" fmla="*/ 594 w 516"/>
                <a:gd name="T35" fmla="*/ 130 h 243"/>
                <a:gd name="T36" fmla="*/ 594 w 516"/>
                <a:gd name="T37" fmla="*/ 116 h 243"/>
                <a:gd name="T38" fmla="*/ 646 w 516"/>
                <a:gd name="T39" fmla="*/ 102 h 243"/>
                <a:gd name="T40" fmla="*/ 597 w 516"/>
                <a:gd name="T41" fmla="*/ 97 h 243"/>
                <a:gd name="T42" fmla="*/ 652 w 516"/>
                <a:gd name="T43" fmla="*/ 85 h 243"/>
                <a:gd name="T44" fmla="*/ 674 w 516"/>
                <a:gd name="T45" fmla="*/ 92 h 243"/>
                <a:gd name="T46" fmla="*/ 685 w 516"/>
                <a:gd name="T47" fmla="*/ 45 h 243"/>
                <a:gd name="T48" fmla="*/ 672 w 516"/>
                <a:gd name="T49" fmla="*/ 34 h 243"/>
                <a:gd name="T50" fmla="*/ 607 w 516"/>
                <a:gd name="T51" fmla="*/ 53 h 243"/>
                <a:gd name="T52" fmla="*/ 608 w 516"/>
                <a:gd name="T53" fmla="*/ 25 h 243"/>
                <a:gd name="T54" fmla="*/ 635 w 516"/>
                <a:gd name="T55" fmla="*/ 32 h 243"/>
                <a:gd name="T56" fmla="*/ 672 w 516"/>
                <a:gd name="T57" fmla="*/ 10 h 243"/>
                <a:gd name="T58" fmla="*/ 651 w 516"/>
                <a:gd name="T59" fmla="*/ 0 h 243"/>
                <a:gd name="T60" fmla="*/ 438 w 516"/>
                <a:gd name="T61" fmla="*/ 37 h 243"/>
                <a:gd name="T62" fmla="*/ 179 w 516"/>
                <a:gd name="T63" fmla="*/ 79 h 243"/>
                <a:gd name="T64" fmla="*/ 60 w 516"/>
                <a:gd name="T65" fmla="*/ 179 h 243"/>
                <a:gd name="T66" fmla="*/ 25 w 516"/>
                <a:gd name="T67" fmla="*/ 180 h 24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516"/>
                <a:gd name="T103" fmla="*/ 0 h 243"/>
                <a:gd name="T104" fmla="*/ 516 w 516"/>
                <a:gd name="T105" fmla="*/ 243 h 243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516" h="243">
                  <a:moveTo>
                    <a:pt x="18" y="180"/>
                  </a:moveTo>
                  <a:lnTo>
                    <a:pt x="0" y="231"/>
                  </a:lnTo>
                  <a:lnTo>
                    <a:pt x="67" y="224"/>
                  </a:lnTo>
                  <a:lnTo>
                    <a:pt x="93" y="201"/>
                  </a:lnTo>
                  <a:lnTo>
                    <a:pt x="184" y="175"/>
                  </a:lnTo>
                  <a:lnTo>
                    <a:pt x="209" y="189"/>
                  </a:lnTo>
                  <a:lnTo>
                    <a:pt x="269" y="180"/>
                  </a:lnTo>
                  <a:lnTo>
                    <a:pt x="269" y="183"/>
                  </a:lnTo>
                  <a:lnTo>
                    <a:pt x="359" y="243"/>
                  </a:lnTo>
                  <a:lnTo>
                    <a:pt x="411" y="226"/>
                  </a:lnTo>
                  <a:lnTo>
                    <a:pt x="441" y="159"/>
                  </a:lnTo>
                  <a:lnTo>
                    <a:pt x="492" y="140"/>
                  </a:lnTo>
                  <a:lnTo>
                    <a:pt x="516" y="90"/>
                  </a:lnTo>
                  <a:lnTo>
                    <a:pt x="515" y="30"/>
                  </a:lnTo>
                  <a:lnTo>
                    <a:pt x="509" y="80"/>
                  </a:lnTo>
                  <a:lnTo>
                    <a:pt x="480" y="122"/>
                  </a:lnTo>
                  <a:lnTo>
                    <a:pt x="469" y="119"/>
                  </a:lnTo>
                  <a:lnTo>
                    <a:pt x="431" y="130"/>
                  </a:lnTo>
                  <a:lnTo>
                    <a:pt x="431" y="116"/>
                  </a:lnTo>
                  <a:lnTo>
                    <a:pt x="469" y="102"/>
                  </a:lnTo>
                  <a:lnTo>
                    <a:pt x="434" y="97"/>
                  </a:lnTo>
                  <a:lnTo>
                    <a:pt x="474" y="85"/>
                  </a:lnTo>
                  <a:lnTo>
                    <a:pt x="489" y="92"/>
                  </a:lnTo>
                  <a:lnTo>
                    <a:pt x="497" y="45"/>
                  </a:lnTo>
                  <a:lnTo>
                    <a:pt x="487" y="34"/>
                  </a:lnTo>
                  <a:lnTo>
                    <a:pt x="440" y="53"/>
                  </a:lnTo>
                  <a:lnTo>
                    <a:pt x="441" y="25"/>
                  </a:lnTo>
                  <a:lnTo>
                    <a:pt x="461" y="32"/>
                  </a:lnTo>
                  <a:lnTo>
                    <a:pt x="487" y="10"/>
                  </a:lnTo>
                  <a:lnTo>
                    <a:pt x="473" y="0"/>
                  </a:lnTo>
                  <a:lnTo>
                    <a:pt x="318" y="37"/>
                  </a:lnTo>
                  <a:lnTo>
                    <a:pt x="129" y="79"/>
                  </a:lnTo>
                  <a:lnTo>
                    <a:pt x="43" y="179"/>
                  </a:lnTo>
                  <a:lnTo>
                    <a:pt x="18" y="18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39" name="Freeform 52">
              <a:extLst>
                <a:ext uri="{FF2B5EF4-FFF2-40B4-BE49-F238E27FC236}">
                  <a16:creationId xmlns:a16="http://schemas.microsoft.com/office/drawing/2014/main" id="{2AFF1AE2-F51D-416E-8146-D5FB1E0206BD}"/>
                </a:ext>
              </a:extLst>
            </p:cNvPr>
            <p:cNvSpPr>
              <a:spLocks/>
            </p:cNvSpPr>
            <p:nvPr/>
          </p:nvSpPr>
          <p:spPr bwMode="auto">
            <a:xfrm>
              <a:off x="7449550" y="3270250"/>
              <a:ext cx="147894" cy="182563"/>
            </a:xfrm>
            <a:custGeom>
              <a:avLst/>
              <a:gdLst>
                <a:gd name="T0" fmla="*/ 0 w 72"/>
                <a:gd name="T1" fmla="*/ 5 h 96"/>
                <a:gd name="T2" fmla="*/ 20 w 72"/>
                <a:gd name="T3" fmla="*/ 0 h 96"/>
                <a:gd name="T4" fmla="*/ 66 w 72"/>
                <a:gd name="T5" fmla="*/ 21 h 96"/>
                <a:gd name="T6" fmla="*/ 66 w 72"/>
                <a:gd name="T7" fmla="*/ 42 h 96"/>
                <a:gd name="T8" fmla="*/ 97 w 72"/>
                <a:gd name="T9" fmla="*/ 57 h 96"/>
                <a:gd name="T10" fmla="*/ 99 w 72"/>
                <a:gd name="T11" fmla="*/ 85 h 96"/>
                <a:gd name="T12" fmla="*/ 48 w 72"/>
                <a:gd name="T13" fmla="*/ 96 h 96"/>
                <a:gd name="T14" fmla="*/ 0 w 72"/>
                <a:gd name="T15" fmla="*/ 5 h 9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72"/>
                <a:gd name="T25" fmla="*/ 0 h 96"/>
                <a:gd name="T26" fmla="*/ 72 w 72"/>
                <a:gd name="T27" fmla="*/ 96 h 9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72" h="96">
                  <a:moveTo>
                    <a:pt x="0" y="5"/>
                  </a:moveTo>
                  <a:lnTo>
                    <a:pt x="15" y="0"/>
                  </a:lnTo>
                  <a:lnTo>
                    <a:pt x="48" y="21"/>
                  </a:lnTo>
                  <a:lnTo>
                    <a:pt x="48" y="42"/>
                  </a:lnTo>
                  <a:lnTo>
                    <a:pt x="71" y="57"/>
                  </a:lnTo>
                  <a:lnTo>
                    <a:pt x="72" y="85"/>
                  </a:lnTo>
                  <a:lnTo>
                    <a:pt x="35" y="96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40" name="Freeform 53">
              <a:extLst>
                <a:ext uri="{FF2B5EF4-FFF2-40B4-BE49-F238E27FC236}">
                  <a16:creationId xmlns:a16="http://schemas.microsoft.com/office/drawing/2014/main" id="{F49C6F81-C55F-48BE-BDF3-DB293B7006F6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3453" y="2382838"/>
              <a:ext cx="792778" cy="639762"/>
            </a:xfrm>
            <a:custGeom>
              <a:avLst/>
              <a:gdLst>
                <a:gd name="T0" fmla="*/ 40 w 384"/>
                <a:gd name="T1" fmla="*/ 226 h 336"/>
                <a:gd name="T2" fmla="*/ 92 w 384"/>
                <a:gd name="T3" fmla="*/ 206 h 336"/>
                <a:gd name="T4" fmla="*/ 158 w 384"/>
                <a:gd name="T5" fmla="*/ 201 h 336"/>
                <a:gd name="T6" fmla="*/ 177 w 384"/>
                <a:gd name="T7" fmla="*/ 183 h 336"/>
                <a:gd name="T8" fmla="*/ 198 w 384"/>
                <a:gd name="T9" fmla="*/ 181 h 336"/>
                <a:gd name="T10" fmla="*/ 212 w 384"/>
                <a:gd name="T11" fmla="*/ 162 h 336"/>
                <a:gd name="T12" fmla="*/ 235 w 384"/>
                <a:gd name="T13" fmla="*/ 155 h 336"/>
                <a:gd name="T14" fmla="*/ 225 w 384"/>
                <a:gd name="T15" fmla="*/ 120 h 336"/>
                <a:gd name="T16" fmla="*/ 211 w 384"/>
                <a:gd name="T17" fmla="*/ 111 h 336"/>
                <a:gd name="T18" fmla="*/ 240 w 384"/>
                <a:gd name="T19" fmla="*/ 82 h 336"/>
                <a:gd name="T20" fmla="*/ 258 w 384"/>
                <a:gd name="T21" fmla="*/ 82 h 336"/>
                <a:gd name="T22" fmla="*/ 320 w 384"/>
                <a:gd name="T23" fmla="*/ 22 h 336"/>
                <a:gd name="T24" fmla="*/ 414 w 384"/>
                <a:gd name="T25" fmla="*/ 0 h 336"/>
                <a:gd name="T26" fmla="*/ 425 w 384"/>
                <a:gd name="T27" fmla="*/ 56 h 336"/>
                <a:gd name="T28" fmla="*/ 430 w 384"/>
                <a:gd name="T29" fmla="*/ 54 h 336"/>
                <a:gd name="T30" fmla="*/ 452 w 384"/>
                <a:gd name="T31" fmla="*/ 74 h 336"/>
                <a:gd name="T32" fmla="*/ 453 w 384"/>
                <a:gd name="T33" fmla="*/ 132 h 336"/>
                <a:gd name="T34" fmla="*/ 482 w 384"/>
                <a:gd name="T35" fmla="*/ 179 h 336"/>
                <a:gd name="T36" fmla="*/ 493 w 384"/>
                <a:gd name="T37" fmla="*/ 240 h 336"/>
                <a:gd name="T38" fmla="*/ 495 w 384"/>
                <a:gd name="T39" fmla="*/ 293 h 336"/>
                <a:gd name="T40" fmla="*/ 530 w 384"/>
                <a:gd name="T41" fmla="*/ 310 h 336"/>
                <a:gd name="T42" fmla="*/ 505 w 384"/>
                <a:gd name="T43" fmla="*/ 336 h 336"/>
                <a:gd name="T44" fmla="*/ 444 w 384"/>
                <a:gd name="T45" fmla="*/ 306 h 336"/>
                <a:gd name="T46" fmla="*/ 412 w 384"/>
                <a:gd name="T47" fmla="*/ 308 h 336"/>
                <a:gd name="T48" fmla="*/ 380 w 384"/>
                <a:gd name="T49" fmla="*/ 301 h 336"/>
                <a:gd name="T50" fmla="*/ 381 w 384"/>
                <a:gd name="T51" fmla="*/ 283 h 336"/>
                <a:gd name="T52" fmla="*/ 362 w 384"/>
                <a:gd name="T53" fmla="*/ 277 h 336"/>
                <a:gd name="T54" fmla="*/ 15 w 384"/>
                <a:gd name="T55" fmla="*/ 329 h 336"/>
                <a:gd name="T56" fmla="*/ 0 w 384"/>
                <a:gd name="T57" fmla="*/ 314 h 336"/>
                <a:gd name="T58" fmla="*/ 52 w 384"/>
                <a:gd name="T59" fmla="*/ 254 h 336"/>
                <a:gd name="T60" fmla="*/ 40 w 384"/>
                <a:gd name="T61" fmla="*/ 226 h 3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w 384"/>
                <a:gd name="T94" fmla="*/ 0 h 336"/>
                <a:gd name="T95" fmla="*/ 384 w 384"/>
                <a:gd name="T96" fmla="*/ 336 h 336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T93" t="T94" r="T95" b="T96"/>
              <a:pathLst>
                <a:path w="384" h="336">
                  <a:moveTo>
                    <a:pt x="29" y="226"/>
                  </a:moveTo>
                  <a:lnTo>
                    <a:pt x="66" y="206"/>
                  </a:lnTo>
                  <a:lnTo>
                    <a:pt x="115" y="201"/>
                  </a:lnTo>
                  <a:lnTo>
                    <a:pt x="127" y="183"/>
                  </a:lnTo>
                  <a:lnTo>
                    <a:pt x="144" y="181"/>
                  </a:lnTo>
                  <a:lnTo>
                    <a:pt x="154" y="162"/>
                  </a:lnTo>
                  <a:lnTo>
                    <a:pt x="171" y="155"/>
                  </a:lnTo>
                  <a:lnTo>
                    <a:pt x="163" y="120"/>
                  </a:lnTo>
                  <a:lnTo>
                    <a:pt x="153" y="111"/>
                  </a:lnTo>
                  <a:lnTo>
                    <a:pt x="174" y="82"/>
                  </a:lnTo>
                  <a:lnTo>
                    <a:pt x="187" y="82"/>
                  </a:lnTo>
                  <a:lnTo>
                    <a:pt x="232" y="22"/>
                  </a:lnTo>
                  <a:lnTo>
                    <a:pt x="301" y="0"/>
                  </a:lnTo>
                  <a:lnTo>
                    <a:pt x="308" y="56"/>
                  </a:lnTo>
                  <a:lnTo>
                    <a:pt x="312" y="54"/>
                  </a:lnTo>
                  <a:lnTo>
                    <a:pt x="328" y="74"/>
                  </a:lnTo>
                  <a:lnTo>
                    <a:pt x="329" y="132"/>
                  </a:lnTo>
                  <a:lnTo>
                    <a:pt x="350" y="179"/>
                  </a:lnTo>
                  <a:lnTo>
                    <a:pt x="358" y="240"/>
                  </a:lnTo>
                  <a:lnTo>
                    <a:pt x="360" y="293"/>
                  </a:lnTo>
                  <a:lnTo>
                    <a:pt x="384" y="310"/>
                  </a:lnTo>
                  <a:lnTo>
                    <a:pt x="366" y="336"/>
                  </a:lnTo>
                  <a:lnTo>
                    <a:pt x="322" y="306"/>
                  </a:lnTo>
                  <a:lnTo>
                    <a:pt x="299" y="308"/>
                  </a:lnTo>
                  <a:lnTo>
                    <a:pt x="276" y="301"/>
                  </a:lnTo>
                  <a:lnTo>
                    <a:pt x="277" y="283"/>
                  </a:lnTo>
                  <a:lnTo>
                    <a:pt x="262" y="277"/>
                  </a:lnTo>
                  <a:lnTo>
                    <a:pt x="11" y="329"/>
                  </a:lnTo>
                  <a:lnTo>
                    <a:pt x="0" y="314"/>
                  </a:lnTo>
                  <a:lnTo>
                    <a:pt x="38" y="254"/>
                  </a:lnTo>
                  <a:lnTo>
                    <a:pt x="29" y="226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41" name="Freeform 54">
              <a:extLst>
                <a:ext uri="{FF2B5EF4-FFF2-40B4-BE49-F238E27FC236}">
                  <a16:creationId xmlns:a16="http://schemas.microsoft.com/office/drawing/2014/main" id="{36BBFDC9-F535-4D1B-BBDB-5236FC3A8C38}"/>
                </a:ext>
              </a:extLst>
            </p:cNvPr>
            <p:cNvSpPr>
              <a:spLocks/>
            </p:cNvSpPr>
            <p:nvPr/>
          </p:nvSpPr>
          <p:spPr bwMode="auto">
            <a:xfrm>
              <a:off x="7647316" y="2919413"/>
              <a:ext cx="230439" cy="138112"/>
            </a:xfrm>
            <a:custGeom>
              <a:avLst/>
              <a:gdLst>
                <a:gd name="T0" fmla="*/ 0 w 112"/>
                <a:gd name="T1" fmla="*/ 53 h 72"/>
                <a:gd name="T2" fmla="*/ 63 w 112"/>
                <a:gd name="T3" fmla="*/ 30 h 72"/>
                <a:gd name="T4" fmla="*/ 124 w 112"/>
                <a:gd name="T5" fmla="*/ 0 h 72"/>
                <a:gd name="T6" fmla="*/ 135 w 112"/>
                <a:gd name="T7" fmla="*/ 1 h 72"/>
                <a:gd name="T8" fmla="*/ 153 w 112"/>
                <a:gd name="T9" fmla="*/ 3 h 72"/>
                <a:gd name="T10" fmla="*/ 92 w 112"/>
                <a:gd name="T11" fmla="*/ 40 h 72"/>
                <a:gd name="T12" fmla="*/ 17 w 112"/>
                <a:gd name="T13" fmla="*/ 72 h 72"/>
                <a:gd name="T14" fmla="*/ 0 w 112"/>
                <a:gd name="T15" fmla="*/ 53 h 7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12"/>
                <a:gd name="T25" fmla="*/ 0 h 72"/>
                <a:gd name="T26" fmla="*/ 112 w 112"/>
                <a:gd name="T27" fmla="*/ 72 h 72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12" h="72">
                  <a:moveTo>
                    <a:pt x="0" y="53"/>
                  </a:moveTo>
                  <a:lnTo>
                    <a:pt x="46" y="30"/>
                  </a:lnTo>
                  <a:lnTo>
                    <a:pt x="91" y="0"/>
                  </a:lnTo>
                  <a:lnTo>
                    <a:pt x="99" y="1"/>
                  </a:lnTo>
                  <a:lnTo>
                    <a:pt x="112" y="3"/>
                  </a:lnTo>
                  <a:lnTo>
                    <a:pt x="68" y="40"/>
                  </a:lnTo>
                  <a:lnTo>
                    <a:pt x="13" y="72"/>
                  </a:lnTo>
                  <a:lnTo>
                    <a:pt x="0" y="53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42" name="Freeform 55">
              <a:extLst>
                <a:ext uri="{FF2B5EF4-FFF2-40B4-BE49-F238E27FC236}">
                  <a16:creationId xmlns:a16="http://schemas.microsoft.com/office/drawing/2014/main" id="{BD841423-1244-4055-9F44-D74FC02AE1E9}"/>
                </a:ext>
              </a:extLst>
            </p:cNvPr>
            <p:cNvSpPr>
              <a:spLocks/>
            </p:cNvSpPr>
            <p:nvPr/>
          </p:nvSpPr>
          <p:spPr bwMode="auto">
            <a:xfrm>
              <a:off x="7535535" y="3517900"/>
              <a:ext cx="63629" cy="109538"/>
            </a:xfrm>
            <a:custGeom>
              <a:avLst/>
              <a:gdLst>
                <a:gd name="T0" fmla="*/ 0 w 31"/>
                <a:gd name="T1" fmla="*/ 5 h 57"/>
                <a:gd name="T2" fmla="*/ 45 w 31"/>
                <a:gd name="T3" fmla="*/ 0 h 57"/>
                <a:gd name="T4" fmla="*/ 20 w 31"/>
                <a:gd name="T5" fmla="*/ 57 h 57"/>
                <a:gd name="T6" fmla="*/ 2 w 31"/>
                <a:gd name="T7" fmla="*/ 55 h 57"/>
                <a:gd name="T8" fmla="*/ 0 w 31"/>
                <a:gd name="T9" fmla="*/ 5 h 5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1"/>
                <a:gd name="T16" fmla="*/ 0 h 57"/>
                <a:gd name="T17" fmla="*/ 31 w 31"/>
                <a:gd name="T18" fmla="*/ 57 h 5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1" h="57">
                  <a:moveTo>
                    <a:pt x="0" y="5"/>
                  </a:moveTo>
                  <a:lnTo>
                    <a:pt x="31" y="0"/>
                  </a:lnTo>
                  <a:lnTo>
                    <a:pt x="14" y="57"/>
                  </a:lnTo>
                  <a:lnTo>
                    <a:pt x="2" y="55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43" name="Freeform 5">
              <a:extLst>
                <a:ext uri="{FF2B5EF4-FFF2-40B4-BE49-F238E27FC236}">
                  <a16:creationId xmlns:a16="http://schemas.microsoft.com/office/drawing/2014/main" id="{51E08425-1167-4E8F-BD25-59F4B19A9110}"/>
                </a:ext>
              </a:extLst>
            </p:cNvPr>
            <p:cNvSpPr>
              <a:spLocks/>
            </p:cNvSpPr>
            <p:nvPr/>
          </p:nvSpPr>
          <p:spPr bwMode="auto">
            <a:xfrm>
              <a:off x="3699626" y="4129088"/>
              <a:ext cx="1745489" cy="1604962"/>
            </a:xfrm>
            <a:custGeom>
              <a:avLst/>
              <a:gdLst>
                <a:gd name="T0" fmla="*/ 337 w 846"/>
                <a:gd name="T1" fmla="*/ 0 h 842"/>
                <a:gd name="T2" fmla="*/ 594 w 846"/>
                <a:gd name="T3" fmla="*/ 7 h 842"/>
                <a:gd name="T4" fmla="*/ 594 w 846"/>
                <a:gd name="T5" fmla="*/ 160 h 842"/>
                <a:gd name="T6" fmla="*/ 724 w 846"/>
                <a:gd name="T7" fmla="*/ 202 h 842"/>
                <a:gd name="T8" fmla="*/ 761 w 846"/>
                <a:gd name="T9" fmla="*/ 188 h 842"/>
                <a:gd name="T10" fmla="*/ 847 w 846"/>
                <a:gd name="T11" fmla="*/ 221 h 842"/>
                <a:gd name="T12" fmla="*/ 897 w 846"/>
                <a:gd name="T13" fmla="*/ 219 h 842"/>
                <a:gd name="T14" fmla="*/ 996 w 846"/>
                <a:gd name="T15" fmla="*/ 186 h 842"/>
                <a:gd name="T16" fmla="*/ 1054 w 846"/>
                <a:gd name="T17" fmla="*/ 218 h 842"/>
                <a:gd name="T18" fmla="*/ 1103 w 846"/>
                <a:gd name="T19" fmla="*/ 226 h 842"/>
                <a:gd name="T20" fmla="*/ 1103 w 846"/>
                <a:gd name="T21" fmla="*/ 350 h 842"/>
                <a:gd name="T22" fmla="*/ 1163 w 846"/>
                <a:gd name="T23" fmla="*/ 428 h 842"/>
                <a:gd name="T24" fmla="*/ 1149 w 846"/>
                <a:gd name="T25" fmla="*/ 534 h 842"/>
                <a:gd name="T26" fmla="*/ 1086 w 846"/>
                <a:gd name="T27" fmla="*/ 576 h 842"/>
                <a:gd name="T28" fmla="*/ 1073 w 846"/>
                <a:gd name="T29" fmla="*/ 537 h 842"/>
                <a:gd name="T30" fmla="*/ 1054 w 846"/>
                <a:gd name="T31" fmla="*/ 555 h 842"/>
                <a:gd name="T32" fmla="*/ 1068 w 846"/>
                <a:gd name="T33" fmla="*/ 580 h 842"/>
                <a:gd name="T34" fmla="*/ 955 w 846"/>
                <a:gd name="T35" fmla="*/ 643 h 842"/>
                <a:gd name="T36" fmla="*/ 927 w 846"/>
                <a:gd name="T37" fmla="*/ 647 h 842"/>
                <a:gd name="T38" fmla="*/ 868 w 846"/>
                <a:gd name="T39" fmla="*/ 678 h 842"/>
                <a:gd name="T40" fmla="*/ 868 w 846"/>
                <a:gd name="T41" fmla="*/ 696 h 842"/>
                <a:gd name="T42" fmla="*/ 850 w 846"/>
                <a:gd name="T43" fmla="*/ 700 h 842"/>
                <a:gd name="T44" fmla="*/ 864 w 846"/>
                <a:gd name="T45" fmla="*/ 721 h 842"/>
                <a:gd name="T46" fmla="*/ 833 w 846"/>
                <a:gd name="T47" fmla="*/ 752 h 842"/>
                <a:gd name="T48" fmla="*/ 850 w 846"/>
                <a:gd name="T49" fmla="*/ 798 h 842"/>
                <a:gd name="T50" fmla="*/ 868 w 846"/>
                <a:gd name="T51" fmla="*/ 814 h 842"/>
                <a:gd name="T52" fmla="*/ 864 w 846"/>
                <a:gd name="T53" fmla="*/ 842 h 842"/>
                <a:gd name="T54" fmla="*/ 819 w 846"/>
                <a:gd name="T55" fmla="*/ 842 h 842"/>
                <a:gd name="T56" fmla="*/ 780 w 846"/>
                <a:gd name="T57" fmla="*/ 828 h 842"/>
                <a:gd name="T58" fmla="*/ 751 w 846"/>
                <a:gd name="T59" fmla="*/ 831 h 842"/>
                <a:gd name="T60" fmla="*/ 662 w 846"/>
                <a:gd name="T61" fmla="*/ 807 h 842"/>
                <a:gd name="T62" fmla="*/ 620 w 846"/>
                <a:gd name="T63" fmla="*/ 710 h 842"/>
                <a:gd name="T64" fmla="*/ 558 w 846"/>
                <a:gd name="T65" fmla="*/ 664 h 842"/>
                <a:gd name="T66" fmla="*/ 501 w 846"/>
                <a:gd name="T67" fmla="*/ 580 h 842"/>
                <a:gd name="T68" fmla="*/ 477 w 846"/>
                <a:gd name="T69" fmla="*/ 571 h 842"/>
                <a:gd name="T70" fmla="*/ 447 w 846"/>
                <a:gd name="T71" fmla="*/ 550 h 842"/>
                <a:gd name="T72" fmla="*/ 417 w 846"/>
                <a:gd name="T73" fmla="*/ 550 h 842"/>
                <a:gd name="T74" fmla="*/ 374 w 846"/>
                <a:gd name="T75" fmla="*/ 543 h 842"/>
                <a:gd name="T76" fmla="*/ 341 w 846"/>
                <a:gd name="T77" fmla="*/ 550 h 842"/>
                <a:gd name="T78" fmla="*/ 319 w 846"/>
                <a:gd name="T79" fmla="*/ 593 h 842"/>
                <a:gd name="T80" fmla="*/ 285 w 846"/>
                <a:gd name="T81" fmla="*/ 600 h 842"/>
                <a:gd name="T82" fmla="*/ 211 w 846"/>
                <a:gd name="T83" fmla="*/ 567 h 842"/>
                <a:gd name="T84" fmla="*/ 167 w 846"/>
                <a:gd name="T85" fmla="*/ 527 h 842"/>
                <a:gd name="T86" fmla="*/ 159 w 846"/>
                <a:gd name="T87" fmla="*/ 479 h 842"/>
                <a:gd name="T88" fmla="*/ 128 w 846"/>
                <a:gd name="T89" fmla="*/ 446 h 842"/>
                <a:gd name="T90" fmla="*/ 53 w 846"/>
                <a:gd name="T91" fmla="*/ 400 h 842"/>
                <a:gd name="T92" fmla="*/ 0 w 846"/>
                <a:gd name="T93" fmla="*/ 352 h 842"/>
                <a:gd name="T94" fmla="*/ 0 w 846"/>
                <a:gd name="T95" fmla="*/ 332 h 842"/>
                <a:gd name="T96" fmla="*/ 176 w 846"/>
                <a:gd name="T97" fmla="*/ 333 h 842"/>
                <a:gd name="T98" fmla="*/ 319 w 846"/>
                <a:gd name="T99" fmla="*/ 342 h 842"/>
                <a:gd name="T100" fmla="*/ 337 w 846"/>
                <a:gd name="T101" fmla="*/ 0 h 842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846"/>
                <a:gd name="T154" fmla="*/ 0 h 842"/>
                <a:gd name="T155" fmla="*/ 846 w 846"/>
                <a:gd name="T156" fmla="*/ 842 h 842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846" h="842">
                  <a:moveTo>
                    <a:pt x="245" y="0"/>
                  </a:moveTo>
                  <a:lnTo>
                    <a:pt x="432" y="7"/>
                  </a:lnTo>
                  <a:lnTo>
                    <a:pt x="432" y="160"/>
                  </a:lnTo>
                  <a:lnTo>
                    <a:pt x="527" y="202"/>
                  </a:lnTo>
                  <a:lnTo>
                    <a:pt x="553" y="188"/>
                  </a:lnTo>
                  <a:lnTo>
                    <a:pt x="616" y="221"/>
                  </a:lnTo>
                  <a:lnTo>
                    <a:pt x="653" y="219"/>
                  </a:lnTo>
                  <a:lnTo>
                    <a:pt x="725" y="186"/>
                  </a:lnTo>
                  <a:lnTo>
                    <a:pt x="767" y="218"/>
                  </a:lnTo>
                  <a:lnTo>
                    <a:pt x="803" y="226"/>
                  </a:lnTo>
                  <a:lnTo>
                    <a:pt x="803" y="350"/>
                  </a:lnTo>
                  <a:lnTo>
                    <a:pt x="846" y="428"/>
                  </a:lnTo>
                  <a:lnTo>
                    <a:pt x="836" y="534"/>
                  </a:lnTo>
                  <a:lnTo>
                    <a:pt x="790" y="576"/>
                  </a:lnTo>
                  <a:lnTo>
                    <a:pt x="780" y="537"/>
                  </a:lnTo>
                  <a:lnTo>
                    <a:pt x="767" y="555"/>
                  </a:lnTo>
                  <a:lnTo>
                    <a:pt x="777" y="580"/>
                  </a:lnTo>
                  <a:lnTo>
                    <a:pt x="695" y="643"/>
                  </a:lnTo>
                  <a:lnTo>
                    <a:pt x="675" y="647"/>
                  </a:lnTo>
                  <a:lnTo>
                    <a:pt x="632" y="678"/>
                  </a:lnTo>
                  <a:lnTo>
                    <a:pt x="632" y="696"/>
                  </a:lnTo>
                  <a:lnTo>
                    <a:pt x="619" y="700"/>
                  </a:lnTo>
                  <a:lnTo>
                    <a:pt x="629" y="721"/>
                  </a:lnTo>
                  <a:lnTo>
                    <a:pt x="606" y="752"/>
                  </a:lnTo>
                  <a:lnTo>
                    <a:pt x="619" y="798"/>
                  </a:lnTo>
                  <a:lnTo>
                    <a:pt x="632" y="814"/>
                  </a:lnTo>
                  <a:lnTo>
                    <a:pt x="629" y="842"/>
                  </a:lnTo>
                  <a:lnTo>
                    <a:pt x="596" y="842"/>
                  </a:lnTo>
                  <a:lnTo>
                    <a:pt x="567" y="828"/>
                  </a:lnTo>
                  <a:lnTo>
                    <a:pt x="547" y="831"/>
                  </a:lnTo>
                  <a:lnTo>
                    <a:pt x="481" y="807"/>
                  </a:lnTo>
                  <a:lnTo>
                    <a:pt x="452" y="710"/>
                  </a:lnTo>
                  <a:lnTo>
                    <a:pt x="406" y="664"/>
                  </a:lnTo>
                  <a:lnTo>
                    <a:pt x="365" y="580"/>
                  </a:lnTo>
                  <a:lnTo>
                    <a:pt x="347" y="571"/>
                  </a:lnTo>
                  <a:lnTo>
                    <a:pt x="325" y="550"/>
                  </a:lnTo>
                  <a:lnTo>
                    <a:pt x="304" y="550"/>
                  </a:lnTo>
                  <a:lnTo>
                    <a:pt x="272" y="543"/>
                  </a:lnTo>
                  <a:lnTo>
                    <a:pt x="248" y="550"/>
                  </a:lnTo>
                  <a:lnTo>
                    <a:pt x="232" y="593"/>
                  </a:lnTo>
                  <a:lnTo>
                    <a:pt x="207" y="600"/>
                  </a:lnTo>
                  <a:lnTo>
                    <a:pt x="153" y="567"/>
                  </a:lnTo>
                  <a:lnTo>
                    <a:pt x="121" y="527"/>
                  </a:lnTo>
                  <a:lnTo>
                    <a:pt x="116" y="479"/>
                  </a:lnTo>
                  <a:lnTo>
                    <a:pt x="93" y="446"/>
                  </a:lnTo>
                  <a:lnTo>
                    <a:pt x="39" y="400"/>
                  </a:lnTo>
                  <a:lnTo>
                    <a:pt x="0" y="352"/>
                  </a:lnTo>
                  <a:lnTo>
                    <a:pt x="0" y="332"/>
                  </a:lnTo>
                  <a:lnTo>
                    <a:pt x="128" y="333"/>
                  </a:lnTo>
                  <a:lnTo>
                    <a:pt x="232" y="342"/>
                  </a:lnTo>
                  <a:lnTo>
                    <a:pt x="245" y="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</p:grpSp>
      <p:sp>
        <p:nvSpPr>
          <p:cNvPr id="64" name="Text Placeholder 63">
            <a:extLst>
              <a:ext uri="{FF2B5EF4-FFF2-40B4-BE49-F238E27FC236}">
                <a16:creationId xmlns:a16="http://schemas.microsoft.com/office/drawing/2014/main" id="{6A78AED2-D80F-486D-9A5F-7BE35FD8D64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9944" y="2363006"/>
            <a:ext cx="407195" cy="491402"/>
          </a:xfrm>
          <a:custGeom>
            <a:avLst/>
            <a:gdLst>
              <a:gd name="connsiteX0" fmla="*/ 197521 w 395043"/>
              <a:gd name="connsiteY0" fmla="*/ 127878 h 476860"/>
              <a:gd name="connsiteX1" fmla="*/ 134426 w 395043"/>
              <a:gd name="connsiteY1" fmla="*/ 190974 h 476860"/>
              <a:gd name="connsiteX2" fmla="*/ 197521 w 395043"/>
              <a:gd name="connsiteY2" fmla="*/ 254069 h 476860"/>
              <a:gd name="connsiteX3" fmla="*/ 260616 w 395043"/>
              <a:gd name="connsiteY3" fmla="*/ 190974 h 476860"/>
              <a:gd name="connsiteX4" fmla="*/ 197521 w 395043"/>
              <a:gd name="connsiteY4" fmla="*/ 127878 h 476860"/>
              <a:gd name="connsiteX5" fmla="*/ 197522 w 395043"/>
              <a:gd name="connsiteY5" fmla="*/ 0 h 476860"/>
              <a:gd name="connsiteX6" fmla="*/ 337191 w 395043"/>
              <a:gd name="connsiteY6" fmla="*/ 57853 h 476860"/>
              <a:gd name="connsiteX7" fmla="*/ 337191 w 395043"/>
              <a:gd name="connsiteY7" fmla="*/ 57854 h 476860"/>
              <a:gd name="connsiteX8" fmla="*/ 337191 w 395043"/>
              <a:gd name="connsiteY8" fmla="*/ 337192 h 476860"/>
              <a:gd name="connsiteX9" fmla="*/ 197522 w 395043"/>
              <a:gd name="connsiteY9" fmla="*/ 476860 h 476860"/>
              <a:gd name="connsiteX10" fmla="*/ 57853 w 395043"/>
              <a:gd name="connsiteY10" fmla="*/ 337191 h 476860"/>
              <a:gd name="connsiteX11" fmla="*/ 57853 w 395043"/>
              <a:gd name="connsiteY11" fmla="*/ 57853 h 476860"/>
              <a:gd name="connsiteX12" fmla="*/ 197522 w 395043"/>
              <a:gd name="connsiteY12" fmla="*/ 0 h 476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95043" h="476860">
                <a:moveTo>
                  <a:pt x="197521" y="127878"/>
                </a:moveTo>
                <a:cubicBezTo>
                  <a:pt x="162675" y="127878"/>
                  <a:pt x="134426" y="156127"/>
                  <a:pt x="134426" y="190974"/>
                </a:cubicBezTo>
                <a:cubicBezTo>
                  <a:pt x="134427" y="225819"/>
                  <a:pt x="162676" y="254068"/>
                  <a:pt x="197521" y="254069"/>
                </a:cubicBezTo>
                <a:cubicBezTo>
                  <a:pt x="232368" y="254069"/>
                  <a:pt x="260616" y="225820"/>
                  <a:pt x="260616" y="190974"/>
                </a:cubicBezTo>
                <a:cubicBezTo>
                  <a:pt x="260616" y="156127"/>
                  <a:pt x="232368" y="127878"/>
                  <a:pt x="197521" y="127878"/>
                </a:cubicBezTo>
                <a:close/>
                <a:moveTo>
                  <a:pt x="197522" y="0"/>
                </a:moveTo>
                <a:cubicBezTo>
                  <a:pt x="248073" y="0"/>
                  <a:pt x="298623" y="19285"/>
                  <a:pt x="337191" y="57853"/>
                </a:cubicBezTo>
                <a:lnTo>
                  <a:pt x="337191" y="57854"/>
                </a:lnTo>
                <a:cubicBezTo>
                  <a:pt x="414327" y="134991"/>
                  <a:pt x="414327" y="260055"/>
                  <a:pt x="337191" y="337192"/>
                </a:cubicBezTo>
                <a:lnTo>
                  <a:pt x="197522" y="476860"/>
                </a:lnTo>
                <a:lnTo>
                  <a:pt x="57853" y="337191"/>
                </a:lnTo>
                <a:cubicBezTo>
                  <a:pt x="-19284" y="260054"/>
                  <a:pt x="-19284" y="134990"/>
                  <a:pt x="57853" y="57853"/>
                </a:cubicBezTo>
                <a:cubicBezTo>
                  <a:pt x="96421" y="19285"/>
                  <a:pt x="146971" y="0"/>
                  <a:pt x="197522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none" lIns="0" rIns="731520" anchor="ctr" anchorCtr="0">
            <a:noAutofit/>
          </a:bodyPr>
          <a:lstStyle>
            <a:lvl1pPr algn="r">
              <a:defRPr sz="2400" b="1"/>
            </a:lvl1pPr>
          </a:lstStyle>
          <a:p>
            <a:pPr lvl="0"/>
            <a:r>
              <a:rPr lang="en-US"/>
              <a:t>New York HQ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120C356-CC85-4EB7-916E-AEFBD416D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1469174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orld Ma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2" name="Group 201">
            <a:extLst>
              <a:ext uri="{FF2B5EF4-FFF2-40B4-BE49-F238E27FC236}">
                <a16:creationId xmlns:a16="http://schemas.microsoft.com/office/drawing/2014/main" id="{2DDE1C8B-2964-4902-841B-E8E86E5D5DFB}"/>
              </a:ext>
            </a:extLst>
          </p:cNvPr>
          <p:cNvGrpSpPr>
            <a:grpSpLocks noChangeAspect="1"/>
          </p:cNvGrpSpPr>
          <p:nvPr/>
        </p:nvGrpSpPr>
        <p:grpSpPr>
          <a:xfrm>
            <a:off x="751428" y="1258518"/>
            <a:ext cx="10365928" cy="5111535"/>
            <a:chOff x="2235200" y="1676289"/>
            <a:chExt cx="8248805" cy="4068623"/>
          </a:xfrm>
          <a:solidFill>
            <a:schemeClr val="bg2"/>
          </a:solidFill>
        </p:grpSpPr>
        <p:sp>
          <p:nvSpPr>
            <p:cNvPr id="203" name="Freeform 107">
              <a:extLst>
                <a:ext uri="{FF2B5EF4-FFF2-40B4-BE49-F238E27FC236}">
                  <a16:creationId xmlns:a16="http://schemas.microsoft.com/office/drawing/2014/main" id="{8BE6A7DE-2B2A-4DE3-859A-595256080918}"/>
                </a:ext>
              </a:extLst>
            </p:cNvPr>
            <p:cNvSpPr>
              <a:spLocks/>
            </p:cNvSpPr>
            <p:nvPr/>
          </p:nvSpPr>
          <p:spPr bwMode="auto">
            <a:xfrm>
              <a:off x="4398108" y="4184703"/>
              <a:ext cx="914123" cy="931166"/>
            </a:xfrm>
            <a:custGeom>
              <a:avLst/>
              <a:gdLst>
                <a:gd name="T0" fmla="*/ 181 w 321"/>
                <a:gd name="T1" fmla="*/ 304 h 327"/>
                <a:gd name="T2" fmla="*/ 186 w 321"/>
                <a:gd name="T3" fmla="*/ 305 h 327"/>
                <a:gd name="T4" fmla="*/ 206 w 321"/>
                <a:gd name="T5" fmla="*/ 269 h 327"/>
                <a:gd name="T6" fmla="*/ 219 w 321"/>
                <a:gd name="T7" fmla="*/ 244 h 327"/>
                <a:gd name="T8" fmla="*/ 240 w 321"/>
                <a:gd name="T9" fmla="*/ 232 h 327"/>
                <a:gd name="T10" fmla="*/ 265 w 321"/>
                <a:gd name="T11" fmla="*/ 225 h 327"/>
                <a:gd name="T12" fmla="*/ 275 w 321"/>
                <a:gd name="T13" fmla="*/ 206 h 327"/>
                <a:gd name="T14" fmla="*/ 284 w 321"/>
                <a:gd name="T15" fmla="*/ 187 h 327"/>
                <a:gd name="T16" fmla="*/ 286 w 321"/>
                <a:gd name="T17" fmla="*/ 150 h 327"/>
                <a:gd name="T18" fmla="*/ 292 w 321"/>
                <a:gd name="T19" fmla="*/ 146 h 327"/>
                <a:gd name="T20" fmla="*/ 318 w 321"/>
                <a:gd name="T21" fmla="*/ 112 h 327"/>
                <a:gd name="T22" fmla="*/ 290 w 321"/>
                <a:gd name="T23" fmla="*/ 73 h 327"/>
                <a:gd name="T24" fmla="*/ 240 w 321"/>
                <a:gd name="T25" fmla="*/ 68 h 327"/>
                <a:gd name="T26" fmla="*/ 211 w 321"/>
                <a:gd name="T27" fmla="*/ 52 h 327"/>
                <a:gd name="T28" fmla="*/ 208 w 321"/>
                <a:gd name="T29" fmla="*/ 47 h 327"/>
                <a:gd name="T30" fmla="*/ 189 w 321"/>
                <a:gd name="T31" fmla="*/ 42 h 327"/>
                <a:gd name="T32" fmla="*/ 184 w 321"/>
                <a:gd name="T33" fmla="*/ 8 h 327"/>
                <a:gd name="T34" fmla="*/ 158 w 321"/>
                <a:gd name="T35" fmla="*/ 22 h 327"/>
                <a:gd name="T36" fmla="*/ 136 w 321"/>
                <a:gd name="T37" fmla="*/ 27 h 327"/>
                <a:gd name="T38" fmla="*/ 118 w 321"/>
                <a:gd name="T39" fmla="*/ 28 h 327"/>
                <a:gd name="T40" fmla="*/ 112 w 321"/>
                <a:gd name="T41" fmla="*/ 0 h 327"/>
                <a:gd name="T42" fmla="*/ 92 w 321"/>
                <a:gd name="T43" fmla="*/ 12 h 327"/>
                <a:gd name="T44" fmla="*/ 76 w 321"/>
                <a:gd name="T45" fmla="*/ 10 h 327"/>
                <a:gd name="T46" fmla="*/ 86 w 321"/>
                <a:gd name="T47" fmla="*/ 22 h 327"/>
                <a:gd name="T48" fmla="*/ 75 w 321"/>
                <a:gd name="T49" fmla="*/ 32 h 327"/>
                <a:gd name="T50" fmla="*/ 60 w 321"/>
                <a:gd name="T51" fmla="*/ 34 h 327"/>
                <a:gd name="T52" fmla="*/ 34 w 321"/>
                <a:gd name="T53" fmla="*/ 29 h 327"/>
                <a:gd name="T54" fmla="*/ 32 w 321"/>
                <a:gd name="T55" fmla="*/ 41 h 327"/>
                <a:gd name="T56" fmla="*/ 33 w 321"/>
                <a:gd name="T57" fmla="*/ 76 h 327"/>
                <a:gd name="T58" fmla="*/ 9 w 321"/>
                <a:gd name="T59" fmla="*/ 85 h 327"/>
                <a:gd name="T60" fmla="*/ 2 w 321"/>
                <a:gd name="T61" fmla="*/ 102 h 327"/>
                <a:gd name="T62" fmla="*/ 11 w 321"/>
                <a:gd name="T63" fmla="*/ 119 h 327"/>
                <a:gd name="T64" fmla="*/ 28 w 321"/>
                <a:gd name="T65" fmla="*/ 122 h 327"/>
                <a:gd name="T66" fmla="*/ 47 w 321"/>
                <a:gd name="T67" fmla="*/ 131 h 327"/>
                <a:gd name="T68" fmla="*/ 71 w 321"/>
                <a:gd name="T69" fmla="*/ 123 h 327"/>
                <a:gd name="T70" fmla="*/ 89 w 321"/>
                <a:gd name="T71" fmla="*/ 146 h 327"/>
                <a:gd name="T72" fmla="*/ 107 w 321"/>
                <a:gd name="T73" fmla="*/ 154 h 327"/>
                <a:gd name="T74" fmla="*/ 113 w 321"/>
                <a:gd name="T75" fmla="*/ 172 h 327"/>
                <a:gd name="T76" fmla="*/ 133 w 321"/>
                <a:gd name="T77" fmla="*/ 188 h 327"/>
                <a:gd name="T78" fmla="*/ 130 w 321"/>
                <a:gd name="T79" fmla="*/ 208 h 327"/>
                <a:gd name="T80" fmla="*/ 142 w 321"/>
                <a:gd name="T81" fmla="*/ 225 h 327"/>
                <a:gd name="T82" fmla="*/ 159 w 321"/>
                <a:gd name="T83" fmla="*/ 240 h 327"/>
                <a:gd name="T84" fmla="*/ 165 w 321"/>
                <a:gd name="T85" fmla="*/ 267 h 327"/>
                <a:gd name="T86" fmla="*/ 134 w 321"/>
                <a:gd name="T87" fmla="*/ 295 h 327"/>
                <a:gd name="T88" fmla="*/ 147 w 321"/>
                <a:gd name="T89" fmla="*/ 303 h 327"/>
                <a:gd name="T90" fmla="*/ 166 w 321"/>
                <a:gd name="T91" fmla="*/ 315 h 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21" h="327">
                  <a:moveTo>
                    <a:pt x="170" y="324"/>
                  </a:moveTo>
                  <a:cubicBezTo>
                    <a:pt x="175" y="320"/>
                    <a:pt x="174" y="318"/>
                    <a:pt x="176" y="314"/>
                  </a:cubicBezTo>
                  <a:cubicBezTo>
                    <a:pt x="179" y="309"/>
                    <a:pt x="177" y="307"/>
                    <a:pt x="181" y="304"/>
                  </a:cubicBezTo>
                  <a:cubicBezTo>
                    <a:pt x="185" y="300"/>
                    <a:pt x="180" y="297"/>
                    <a:pt x="185" y="295"/>
                  </a:cubicBezTo>
                  <a:cubicBezTo>
                    <a:pt x="190" y="293"/>
                    <a:pt x="189" y="297"/>
                    <a:pt x="185" y="302"/>
                  </a:cubicBezTo>
                  <a:cubicBezTo>
                    <a:pt x="181" y="308"/>
                    <a:pt x="180" y="309"/>
                    <a:pt x="186" y="305"/>
                  </a:cubicBezTo>
                  <a:cubicBezTo>
                    <a:pt x="191" y="301"/>
                    <a:pt x="193" y="296"/>
                    <a:pt x="196" y="289"/>
                  </a:cubicBezTo>
                  <a:cubicBezTo>
                    <a:pt x="199" y="283"/>
                    <a:pt x="201" y="281"/>
                    <a:pt x="204" y="281"/>
                  </a:cubicBezTo>
                  <a:cubicBezTo>
                    <a:pt x="207" y="281"/>
                    <a:pt x="207" y="274"/>
                    <a:pt x="206" y="269"/>
                  </a:cubicBezTo>
                  <a:cubicBezTo>
                    <a:pt x="206" y="265"/>
                    <a:pt x="204" y="260"/>
                    <a:pt x="206" y="257"/>
                  </a:cubicBezTo>
                  <a:cubicBezTo>
                    <a:pt x="208" y="254"/>
                    <a:pt x="206" y="251"/>
                    <a:pt x="209" y="251"/>
                  </a:cubicBezTo>
                  <a:cubicBezTo>
                    <a:pt x="211" y="251"/>
                    <a:pt x="215" y="248"/>
                    <a:pt x="219" y="244"/>
                  </a:cubicBezTo>
                  <a:cubicBezTo>
                    <a:pt x="223" y="240"/>
                    <a:pt x="226" y="240"/>
                    <a:pt x="230" y="239"/>
                  </a:cubicBezTo>
                  <a:cubicBezTo>
                    <a:pt x="234" y="239"/>
                    <a:pt x="231" y="237"/>
                    <a:pt x="234" y="237"/>
                  </a:cubicBezTo>
                  <a:cubicBezTo>
                    <a:pt x="237" y="236"/>
                    <a:pt x="239" y="233"/>
                    <a:pt x="240" y="232"/>
                  </a:cubicBezTo>
                  <a:cubicBezTo>
                    <a:pt x="242" y="230"/>
                    <a:pt x="249" y="232"/>
                    <a:pt x="254" y="232"/>
                  </a:cubicBezTo>
                  <a:cubicBezTo>
                    <a:pt x="258" y="232"/>
                    <a:pt x="261" y="232"/>
                    <a:pt x="261" y="230"/>
                  </a:cubicBezTo>
                  <a:cubicBezTo>
                    <a:pt x="261" y="227"/>
                    <a:pt x="263" y="225"/>
                    <a:pt x="265" y="225"/>
                  </a:cubicBezTo>
                  <a:cubicBezTo>
                    <a:pt x="268" y="225"/>
                    <a:pt x="269" y="224"/>
                    <a:pt x="269" y="221"/>
                  </a:cubicBezTo>
                  <a:cubicBezTo>
                    <a:pt x="269" y="217"/>
                    <a:pt x="270" y="215"/>
                    <a:pt x="272" y="213"/>
                  </a:cubicBezTo>
                  <a:cubicBezTo>
                    <a:pt x="274" y="212"/>
                    <a:pt x="275" y="208"/>
                    <a:pt x="275" y="206"/>
                  </a:cubicBezTo>
                  <a:cubicBezTo>
                    <a:pt x="276" y="203"/>
                    <a:pt x="278" y="205"/>
                    <a:pt x="278" y="202"/>
                  </a:cubicBezTo>
                  <a:cubicBezTo>
                    <a:pt x="278" y="198"/>
                    <a:pt x="280" y="194"/>
                    <a:pt x="280" y="192"/>
                  </a:cubicBezTo>
                  <a:cubicBezTo>
                    <a:pt x="280" y="189"/>
                    <a:pt x="282" y="189"/>
                    <a:pt x="284" y="187"/>
                  </a:cubicBezTo>
                  <a:cubicBezTo>
                    <a:pt x="285" y="185"/>
                    <a:pt x="283" y="183"/>
                    <a:pt x="285" y="177"/>
                  </a:cubicBezTo>
                  <a:cubicBezTo>
                    <a:pt x="287" y="172"/>
                    <a:pt x="285" y="167"/>
                    <a:pt x="285" y="162"/>
                  </a:cubicBezTo>
                  <a:cubicBezTo>
                    <a:pt x="285" y="157"/>
                    <a:pt x="285" y="152"/>
                    <a:pt x="286" y="150"/>
                  </a:cubicBezTo>
                  <a:cubicBezTo>
                    <a:pt x="288" y="148"/>
                    <a:pt x="287" y="147"/>
                    <a:pt x="286" y="147"/>
                  </a:cubicBezTo>
                  <a:cubicBezTo>
                    <a:pt x="284" y="146"/>
                    <a:pt x="286" y="144"/>
                    <a:pt x="287" y="144"/>
                  </a:cubicBezTo>
                  <a:cubicBezTo>
                    <a:pt x="288" y="145"/>
                    <a:pt x="290" y="147"/>
                    <a:pt x="292" y="146"/>
                  </a:cubicBezTo>
                  <a:cubicBezTo>
                    <a:pt x="295" y="145"/>
                    <a:pt x="297" y="139"/>
                    <a:pt x="299" y="134"/>
                  </a:cubicBezTo>
                  <a:cubicBezTo>
                    <a:pt x="301" y="129"/>
                    <a:pt x="304" y="129"/>
                    <a:pt x="306" y="128"/>
                  </a:cubicBezTo>
                  <a:cubicBezTo>
                    <a:pt x="309" y="127"/>
                    <a:pt x="314" y="121"/>
                    <a:pt x="318" y="112"/>
                  </a:cubicBezTo>
                  <a:cubicBezTo>
                    <a:pt x="321" y="103"/>
                    <a:pt x="317" y="95"/>
                    <a:pt x="316" y="88"/>
                  </a:cubicBezTo>
                  <a:cubicBezTo>
                    <a:pt x="315" y="82"/>
                    <a:pt x="313" y="84"/>
                    <a:pt x="309" y="84"/>
                  </a:cubicBezTo>
                  <a:cubicBezTo>
                    <a:pt x="305" y="84"/>
                    <a:pt x="299" y="83"/>
                    <a:pt x="290" y="73"/>
                  </a:cubicBezTo>
                  <a:cubicBezTo>
                    <a:pt x="281" y="64"/>
                    <a:pt x="272" y="65"/>
                    <a:pt x="266" y="66"/>
                  </a:cubicBezTo>
                  <a:cubicBezTo>
                    <a:pt x="260" y="68"/>
                    <a:pt x="254" y="63"/>
                    <a:pt x="250" y="62"/>
                  </a:cubicBezTo>
                  <a:cubicBezTo>
                    <a:pt x="246" y="62"/>
                    <a:pt x="243" y="67"/>
                    <a:pt x="240" y="68"/>
                  </a:cubicBezTo>
                  <a:cubicBezTo>
                    <a:pt x="237" y="69"/>
                    <a:pt x="241" y="63"/>
                    <a:pt x="241" y="60"/>
                  </a:cubicBezTo>
                  <a:cubicBezTo>
                    <a:pt x="242" y="57"/>
                    <a:pt x="231" y="52"/>
                    <a:pt x="222" y="48"/>
                  </a:cubicBezTo>
                  <a:cubicBezTo>
                    <a:pt x="214" y="45"/>
                    <a:pt x="211" y="47"/>
                    <a:pt x="211" y="52"/>
                  </a:cubicBezTo>
                  <a:cubicBezTo>
                    <a:pt x="211" y="57"/>
                    <a:pt x="208" y="50"/>
                    <a:pt x="205" y="56"/>
                  </a:cubicBezTo>
                  <a:cubicBezTo>
                    <a:pt x="203" y="62"/>
                    <a:pt x="198" y="58"/>
                    <a:pt x="201" y="56"/>
                  </a:cubicBezTo>
                  <a:cubicBezTo>
                    <a:pt x="204" y="54"/>
                    <a:pt x="207" y="50"/>
                    <a:pt x="208" y="47"/>
                  </a:cubicBezTo>
                  <a:cubicBezTo>
                    <a:pt x="209" y="43"/>
                    <a:pt x="196" y="41"/>
                    <a:pt x="192" y="43"/>
                  </a:cubicBezTo>
                  <a:cubicBezTo>
                    <a:pt x="187" y="44"/>
                    <a:pt x="190" y="51"/>
                    <a:pt x="186" y="49"/>
                  </a:cubicBezTo>
                  <a:cubicBezTo>
                    <a:pt x="183" y="47"/>
                    <a:pt x="186" y="42"/>
                    <a:pt x="189" y="42"/>
                  </a:cubicBezTo>
                  <a:cubicBezTo>
                    <a:pt x="191" y="42"/>
                    <a:pt x="195" y="37"/>
                    <a:pt x="197" y="32"/>
                  </a:cubicBezTo>
                  <a:cubicBezTo>
                    <a:pt x="199" y="28"/>
                    <a:pt x="193" y="27"/>
                    <a:pt x="190" y="24"/>
                  </a:cubicBezTo>
                  <a:cubicBezTo>
                    <a:pt x="187" y="20"/>
                    <a:pt x="188" y="10"/>
                    <a:pt x="184" y="8"/>
                  </a:cubicBezTo>
                  <a:cubicBezTo>
                    <a:pt x="181" y="12"/>
                    <a:pt x="176" y="17"/>
                    <a:pt x="175" y="21"/>
                  </a:cubicBezTo>
                  <a:cubicBezTo>
                    <a:pt x="173" y="26"/>
                    <a:pt x="171" y="23"/>
                    <a:pt x="166" y="25"/>
                  </a:cubicBezTo>
                  <a:cubicBezTo>
                    <a:pt x="162" y="26"/>
                    <a:pt x="160" y="24"/>
                    <a:pt x="158" y="22"/>
                  </a:cubicBezTo>
                  <a:cubicBezTo>
                    <a:pt x="157" y="20"/>
                    <a:pt x="153" y="22"/>
                    <a:pt x="149" y="22"/>
                  </a:cubicBezTo>
                  <a:cubicBezTo>
                    <a:pt x="146" y="22"/>
                    <a:pt x="148" y="26"/>
                    <a:pt x="146" y="27"/>
                  </a:cubicBezTo>
                  <a:cubicBezTo>
                    <a:pt x="144" y="28"/>
                    <a:pt x="138" y="25"/>
                    <a:pt x="136" y="27"/>
                  </a:cubicBezTo>
                  <a:cubicBezTo>
                    <a:pt x="134" y="29"/>
                    <a:pt x="133" y="27"/>
                    <a:pt x="132" y="29"/>
                  </a:cubicBezTo>
                  <a:cubicBezTo>
                    <a:pt x="131" y="31"/>
                    <a:pt x="128" y="30"/>
                    <a:pt x="127" y="31"/>
                  </a:cubicBezTo>
                  <a:cubicBezTo>
                    <a:pt x="126" y="32"/>
                    <a:pt x="123" y="33"/>
                    <a:pt x="118" y="28"/>
                  </a:cubicBezTo>
                  <a:cubicBezTo>
                    <a:pt x="114" y="23"/>
                    <a:pt x="115" y="15"/>
                    <a:pt x="117" y="14"/>
                  </a:cubicBezTo>
                  <a:cubicBezTo>
                    <a:pt x="119" y="12"/>
                    <a:pt x="119" y="8"/>
                    <a:pt x="116" y="7"/>
                  </a:cubicBezTo>
                  <a:cubicBezTo>
                    <a:pt x="113" y="6"/>
                    <a:pt x="116" y="1"/>
                    <a:pt x="112" y="0"/>
                  </a:cubicBezTo>
                  <a:cubicBezTo>
                    <a:pt x="109" y="0"/>
                    <a:pt x="110" y="4"/>
                    <a:pt x="107" y="5"/>
                  </a:cubicBezTo>
                  <a:cubicBezTo>
                    <a:pt x="105" y="5"/>
                    <a:pt x="100" y="9"/>
                    <a:pt x="97" y="9"/>
                  </a:cubicBezTo>
                  <a:cubicBezTo>
                    <a:pt x="95" y="8"/>
                    <a:pt x="92" y="9"/>
                    <a:pt x="92" y="12"/>
                  </a:cubicBezTo>
                  <a:cubicBezTo>
                    <a:pt x="92" y="14"/>
                    <a:pt x="89" y="14"/>
                    <a:pt x="89" y="11"/>
                  </a:cubicBezTo>
                  <a:cubicBezTo>
                    <a:pt x="88" y="9"/>
                    <a:pt x="83" y="10"/>
                    <a:pt x="82" y="9"/>
                  </a:cubicBezTo>
                  <a:cubicBezTo>
                    <a:pt x="80" y="8"/>
                    <a:pt x="74" y="8"/>
                    <a:pt x="76" y="10"/>
                  </a:cubicBezTo>
                  <a:cubicBezTo>
                    <a:pt x="79" y="12"/>
                    <a:pt x="80" y="13"/>
                    <a:pt x="80" y="16"/>
                  </a:cubicBezTo>
                  <a:cubicBezTo>
                    <a:pt x="80" y="19"/>
                    <a:pt x="82" y="18"/>
                    <a:pt x="82" y="21"/>
                  </a:cubicBezTo>
                  <a:cubicBezTo>
                    <a:pt x="82" y="24"/>
                    <a:pt x="84" y="22"/>
                    <a:pt x="86" y="22"/>
                  </a:cubicBezTo>
                  <a:cubicBezTo>
                    <a:pt x="88" y="22"/>
                    <a:pt x="88" y="25"/>
                    <a:pt x="85" y="25"/>
                  </a:cubicBezTo>
                  <a:cubicBezTo>
                    <a:pt x="82" y="26"/>
                    <a:pt x="81" y="27"/>
                    <a:pt x="80" y="30"/>
                  </a:cubicBezTo>
                  <a:cubicBezTo>
                    <a:pt x="80" y="32"/>
                    <a:pt x="77" y="30"/>
                    <a:pt x="75" y="32"/>
                  </a:cubicBezTo>
                  <a:cubicBezTo>
                    <a:pt x="73" y="34"/>
                    <a:pt x="71" y="36"/>
                    <a:pt x="69" y="35"/>
                  </a:cubicBezTo>
                  <a:cubicBezTo>
                    <a:pt x="68" y="34"/>
                    <a:pt x="67" y="35"/>
                    <a:pt x="65" y="36"/>
                  </a:cubicBezTo>
                  <a:cubicBezTo>
                    <a:pt x="63" y="37"/>
                    <a:pt x="63" y="36"/>
                    <a:pt x="60" y="34"/>
                  </a:cubicBezTo>
                  <a:cubicBezTo>
                    <a:pt x="59" y="33"/>
                    <a:pt x="57" y="29"/>
                    <a:pt x="54" y="26"/>
                  </a:cubicBezTo>
                  <a:cubicBezTo>
                    <a:pt x="52" y="27"/>
                    <a:pt x="48" y="28"/>
                    <a:pt x="46" y="28"/>
                  </a:cubicBezTo>
                  <a:cubicBezTo>
                    <a:pt x="43" y="28"/>
                    <a:pt x="35" y="28"/>
                    <a:pt x="34" y="29"/>
                  </a:cubicBezTo>
                  <a:cubicBezTo>
                    <a:pt x="34" y="31"/>
                    <a:pt x="35" y="33"/>
                    <a:pt x="36" y="34"/>
                  </a:cubicBezTo>
                  <a:cubicBezTo>
                    <a:pt x="38" y="34"/>
                    <a:pt x="41" y="35"/>
                    <a:pt x="38" y="37"/>
                  </a:cubicBezTo>
                  <a:cubicBezTo>
                    <a:pt x="35" y="39"/>
                    <a:pt x="32" y="36"/>
                    <a:pt x="32" y="41"/>
                  </a:cubicBezTo>
                  <a:cubicBezTo>
                    <a:pt x="32" y="46"/>
                    <a:pt x="39" y="50"/>
                    <a:pt x="38" y="54"/>
                  </a:cubicBezTo>
                  <a:cubicBezTo>
                    <a:pt x="37" y="57"/>
                    <a:pt x="36" y="63"/>
                    <a:pt x="36" y="65"/>
                  </a:cubicBezTo>
                  <a:cubicBezTo>
                    <a:pt x="36" y="68"/>
                    <a:pt x="35" y="76"/>
                    <a:pt x="33" y="76"/>
                  </a:cubicBezTo>
                  <a:cubicBezTo>
                    <a:pt x="31" y="77"/>
                    <a:pt x="29" y="74"/>
                    <a:pt x="26" y="77"/>
                  </a:cubicBezTo>
                  <a:cubicBezTo>
                    <a:pt x="23" y="79"/>
                    <a:pt x="19" y="78"/>
                    <a:pt x="16" y="80"/>
                  </a:cubicBezTo>
                  <a:cubicBezTo>
                    <a:pt x="13" y="83"/>
                    <a:pt x="9" y="82"/>
                    <a:pt x="9" y="85"/>
                  </a:cubicBezTo>
                  <a:cubicBezTo>
                    <a:pt x="9" y="88"/>
                    <a:pt x="6" y="90"/>
                    <a:pt x="6" y="93"/>
                  </a:cubicBezTo>
                  <a:cubicBezTo>
                    <a:pt x="7" y="95"/>
                    <a:pt x="5" y="95"/>
                    <a:pt x="3" y="97"/>
                  </a:cubicBezTo>
                  <a:cubicBezTo>
                    <a:pt x="1" y="99"/>
                    <a:pt x="3" y="100"/>
                    <a:pt x="2" y="102"/>
                  </a:cubicBezTo>
                  <a:cubicBezTo>
                    <a:pt x="0" y="104"/>
                    <a:pt x="2" y="106"/>
                    <a:pt x="4" y="109"/>
                  </a:cubicBezTo>
                  <a:cubicBezTo>
                    <a:pt x="5" y="112"/>
                    <a:pt x="7" y="114"/>
                    <a:pt x="7" y="116"/>
                  </a:cubicBezTo>
                  <a:cubicBezTo>
                    <a:pt x="7" y="118"/>
                    <a:pt x="9" y="119"/>
                    <a:pt x="11" y="119"/>
                  </a:cubicBezTo>
                  <a:cubicBezTo>
                    <a:pt x="14" y="119"/>
                    <a:pt x="12" y="124"/>
                    <a:pt x="15" y="124"/>
                  </a:cubicBezTo>
                  <a:cubicBezTo>
                    <a:pt x="19" y="124"/>
                    <a:pt x="23" y="124"/>
                    <a:pt x="24" y="122"/>
                  </a:cubicBezTo>
                  <a:cubicBezTo>
                    <a:pt x="25" y="120"/>
                    <a:pt x="28" y="119"/>
                    <a:pt x="28" y="122"/>
                  </a:cubicBezTo>
                  <a:cubicBezTo>
                    <a:pt x="28" y="125"/>
                    <a:pt x="27" y="133"/>
                    <a:pt x="29" y="132"/>
                  </a:cubicBezTo>
                  <a:cubicBezTo>
                    <a:pt x="32" y="131"/>
                    <a:pt x="37" y="131"/>
                    <a:pt x="40" y="132"/>
                  </a:cubicBezTo>
                  <a:cubicBezTo>
                    <a:pt x="43" y="133"/>
                    <a:pt x="45" y="132"/>
                    <a:pt x="47" y="131"/>
                  </a:cubicBezTo>
                  <a:cubicBezTo>
                    <a:pt x="48" y="129"/>
                    <a:pt x="50" y="129"/>
                    <a:pt x="54" y="127"/>
                  </a:cubicBezTo>
                  <a:cubicBezTo>
                    <a:pt x="57" y="125"/>
                    <a:pt x="60" y="123"/>
                    <a:pt x="63" y="123"/>
                  </a:cubicBezTo>
                  <a:cubicBezTo>
                    <a:pt x="66" y="123"/>
                    <a:pt x="72" y="121"/>
                    <a:pt x="71" y="123"/>
                  </a:cubicBezTo>
                  <a:cubicBezTo>
                    <a:pt x="70" y="126"/>
                    <a:pt x="70" y="134"/>
                    <a:pt x="73" y="139"/>
                  </a:cubicBezTo>
                  <a:cubicBezTo>
                    <a:pt x="77" y="143"/>
                    <a:pt x="79" y="145"/>
                    <a:pt x="83" y="145"/>
                  </a:cubicBezTo>
                  <a:cubicBezTo>
                    <a:pt x="87" y="144"/>
                    <a:pt x="86" y="146"/>
                    <a:pt x="89" y="146"/>
                  </a:cubicBezTo>
                  <a:cubicBezTo>
                    <a:pt x="91" y="146"/>
                    <a:pt x="90" y="149"/>
                    <a:pt x="92" y="149"/>
                  </a:cubicBezTo>
                  <a:cubicBezTo>
                    <a:pt x="94" y="149"/>
                    <a:pt x="99" y="149"/>
                    <a:pt x="99" y="152"/>
                  </a:cubicBezTo>
                  <a:cubicBezTo>
                    <a:pt x="99" y="154"/>
                    <a:pt x="106" y="152"/>
                    <a:pt x="107" y="154"/>
                  </a:cubicBezTo>
                  <a:cubicBezTo>
                    <a:pt x="109" y="155"/>
                    <a:pt x="111" y="156"/>
                    <a:pt x="111" y="159"/>
                  </a:cubicBezTo>
                  <a:cubicBezTo>
                    <a:pt x="110" y="162"/>
                    <a:pt x="114" y="164"/>
                    <a:pt x="112" y="165"/>
                  </a:cubicBezTo>
                  <a:cubicBezTo>
                    <a:pt x="109" y="167"/>
                    <a:pt x="112" y="169"/>
                    <a:pt x="113" y="172"/>
                  </a:cubicBezTo>
                  <a:cubicBezTo>
                    <a:pt x="113" y="175"/>
                    <a:pt x="116" y="176"/>
                    <a:pt x="121" y="176"/>
                  </a:cubicBezTo>
                  <a:cubicBezTo>
                    <a:pt x="127" y="176"/>
                    <a:pt x="128" y="176"/>
                    <a:pt x="128" y="180"/>
                  </a:cubicBezTo>
                  <a:cubicBezTo>
                    <a:pt x="128" y="184"/>
                    <a:pt x="132" y="184"/>
                    <a:pt x="133" y="188"/>
                  </a:cubicBezTo>
                  <a:cubicBezTo>
                    <a:pt x="134" y="192"/>
                    <a:pt x="131" y="196"/>
                    <a:pt x="132" y="198"/>
                  </a:cubicBezTo>
                  <a:cubicBezTo>
                    <a:pt x="132" y="201"/>
                    <a:pt x="131" y="203"/>
                    <a:pt x="130" y="204"/>
                  </a:cubicBezTo>
                  <a:cubicBezTo>
                    <a:pt x="131" y="206"/>
                    <a:pt x="131" y="207"/>
                    <a:pt x="130" y="208"/>
                  </a:cubicBezTo>
                  <a:cubicBezTo>
                    <a:pt x="128" y="209"/>
                    <a:pt x="133" y="213"/>
                    <a:pt x="131" y="218"/>
                  </a:cubicBezTo>
                  <a:cubicBezTo>
                    <a:pt x="130" y="223"/>
                    <a:pt x="130" y="224"/>
                    <a:pt x="135" y="225"/>
                  </a:cubicBezTo>
                  <a:cubicBezTo>
                    <a:pt x="141" y="225"/>
                    <a:pt x="140" y="227"/>
                    <a:pt x="142" y="225"/>
                  </a:cubicBezTo>
                  <a:cubicBezTo>
                    <a:pt x="144" y="224"/>
                    <a:pt x="147" y="229"/>
                    <a:pt x="148" y="232"/>
                  </a:cubicBezTo>
                  <a:cubicBezTo>
                    <a:pt x="149" y="235"/>
                    <a:pt x="151" y="241"/>
                    <a:pt x="152" y="241"/>
                  </a:cubicBezTo>
                  <a:cubicBezTo>
                    <a:pt x="153" y="241"/>
                    <a:pt x="156" y="238"/>
                    <a:pt x="159" y="240"/>
                  </a:cubicBezTo>
                  <a:cubicBezTo>
                    <a:pt x="161" y="241"/>
                    <a:pt x="158" y="250"/>
                    <a:pt x="158" y="254"/>
                  </a:cubicBezTo>
                  <a:cubicBezTo>
                    <a:pt x="160" y="254"/>
                    <a:pt x="162" y="254"/>
                    <a:pt x="163" y="254"/>
                  </a:cubicBezTo>
                  <a:cubicBezTo>
                    <a:pt x="165" y="255"/>
                    <a:pt x="165" y="265"/>
                    <a:pt x="165" y="267"/>
                  </a:cubicBezTo>
                  <a:cubicBezTo>
                    <a:pt x="164" y="268"/>
                    <a:pt x="158" y="270"/>
                    <a:pt x="155" y="272"/>
                  </a:cubicBezTo>
                  <a:cubicBezTo>
                    <a:pt x="152" y="274"/>
                    <a:pt x="144" y="281"/>
                    <a:pt x="141" y="287"/>
                  </a:cubicBezTo>
                  <a:cubicBezTo>
                    <a:pt x="139" y="290"/>
                    <a:pt x="136" y="293"/>
                    <a:pt x="134" y="295"/>
                  </a:cubicBezTo>
                  <a:cubicBezTo>
                    <a:pt x="135" y="295"/>
                    <a:pt x="136" y="295"/>
                    <a:pt x="136" y="295"/>
                  </a:cubicBezTo>
                  <a:cubicBezTo>
                    <a:pt x="138" y="294"/>
                    <a:pt x="140" y="294"/>
                    <a:pt x="143" y="297"/>
                  </a:cubicBezTo>
                  <a:cubicBezTo>
                    <a:pt x="146" y="301"/>
                    <a:pt x="146" y="303"/>
                    <a:pt x="147" y="303"/>
                  </a:cubicBezTo>
                  <a:cubicBezTo>
                    <a:pt x="148" y="303"/>
                    <a:pt x="149" y="299"/>
                    <a:pt x="151" y="302"/>
                  </a:cubicBezTo>
                  <a:cubicBezTo>
                    <a:pt x="153" y="305"/>
                    <a:pt x="159" y="307"/>
                    <a:pt x="160" y="309"/>
                  </a:cubicBezTo>
                  <a:cubicBezTo>
                    <a:pt x="161" y="310"/>
                    <a:pt x="166" y="311"/>
                    <a:pt x="166" y="315"/>
                  </a:cubicBezTo>
                  <a:cubicBezTo>
                    <a:pt x="166" y="318"/>
                    <a:pt x="164" y="323"/>
                    <a:pt x="166" y="327"/>
                  </a:cubicBezTo>
                  <a:cubicBezTo>
                    <a:pt x="168" y="326"/>
                    <a:pt x="169" y="325"/>
                    <a:pt x="170" y="324"/>
                  </a:cubicBezTo>
                  <a:close/>
                </a:path>
              </a:pathLst>
            </a:custGeom>
            <a:grpFill/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05" name="Freeform 126">
              <a:extLst>
                <a:ext uri="{FF2B5EF4-FFF2-40B4-BE49-F238E27FC236}">
                  <a16:creationId xmlns:a16="http://schemas.microsoft.com/office/drawing/2014/main" id="{848972A3-EB5C-4BEF-B7CA-8E392D2607A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56495" y="1693331"/>
              <a:ext cx="2040510" cy="1572602"/>
            </a:xfrm>
            <a:custGeom>
              <a:avLst/>
              <a:gdLst>
                <a:gd name="T0" fmla="*/ 147 w 717"/>
                <a:gd name="T1" fmla="*/ 487 h 552"/>
                <a:gd name="T2" fmla="*/ 135 w 717"/>
                <a:gd name="T3" fmla="*/ 162 h 552"/>
                <a:gd name="T4" fmla="*/ 276 w 717"/>
                <a:gd name="T5" fmla="*/ 179 h 552"/>
                <a:gd name="T6" fmla="*/ 183 w 717"/>
                <a:gd name="T7" fmla="*/ 192 h 552"/>
                <a:gd name="T8" fmla="*/ 276 w 717"/>
                <a:gd name="T9" fmla="*/ 239 h 552"/>
                <a:gd name="T10" fmla="*/ 169 w 717"/>
                <a:gd name="T11" fmla="*/ 138 h 552"/>
                <a:gd name="T12" fmla="*/ 149 w 717"/>
                <a:gd name="T13" fmla="*/ 132 h 552"/>
                <a:gd name="T14" fmla="*/ 264 w 717"/>
                <a:gd name="T15" fmla="*/ 152 h 552"/>
                <a:gd name="T16" fmla="*/ 212 w 717"/>
                <a:gd name="T17" fmla="*/ 103 h 552"/>
                <a:gd name="T18" fmla="*/ 295 w 717"/>
                <a:gd name="T19" fmla="*/ 85 h 552"/>
                <a:gd name="T20" fmla="*/ 297 w 717"/>
                <a:gd name="T21" fmla="*/ 115 h 552"/>
                <a:gd name="T22" fmla="*/ 300 w 717"/>
                <a:gd name="T23" fmla="*/ 132 h 552"/>
                <a:gd name="T24" fmla="*/ 387 w 717"/>
                <a:gd name="T25" fmla="*/ 105 h 552"/>
                <a:gd name="T26" fmla="*/ 351 w 717"/>
                <a:gd name="T27" fmla="*/ 166 h 552"/>
                <a:gd name="T28" fmla="*/ 490 w 717"/>
                <a:gd name="T29" fmla="*/ 157 h 552"/>
                <a:gd name="T30" fmla="*/ 414 w 717"/>
                <a:gd name="T31" fmla="*/ 108 h 552"/>
                <a:gd name="T32" fmla="*/ 427 w 717"/>
                <a:gd name="T33" fmla="*/ 60 h 552"/>
                <a:gd name="T34" fmla="*/ 419 w 717"/>
                <a:gd name="T35" fmla="*/ 47 h 552"/>
                <a:gd name="T36" fmla="*/ 453 w 717"/>
                <a:gd name="T37" fmla="*/ 86 h 552"/>
                <a:gd name="T38" fmla="*/ 498 w 717"/>
                <a:gd name="T39" fmla="*/ 129 h 552"/>
                <a:gd name="T40" fmla="*/ 567 w 717"/>
                <a:gd name="T41" fmla="*/ 62 h 552"/>
                <a:gd name="T42" fmla="*/ 542 w 717"/>
                <a:gd name="T43" fmla="*/ 7 h 552"/>
                <a:gd name="T44" fmla="*/ 406 w 717"/>
                <a:gd name="T45" fmla="*/ 33 h 552"/>
                <a:gd name="T46" fmla="*/ 445 w 717"/>
                <a:gd name="T47" fmla="*/ 314 h 552"/>
                <a:gd name="T48" fmla="*/ 590 w 717"/>
                <a:gd name="T49" fmla="*/ 243 h 552"/>
                <a:gd name="T50" fmla="*/ 532 w 717"/>
                <a:gd name="T51" fmla="*/ 194 h 552"/>
                <a:gd name="T52" fmla="*/ 445 w 717"/>
                <a:gd name="T53" fmla="*/ 179 h 552"/>
                <a:gd name="T54" fmla="*/ 503 w 717"/>
                <a:gd name="T55" fmla="*/ 220 h 552"/>
                <a:gd name="T56" fmla="*/ 525 w 717"/>
                <a:gd name="T57" fmla="*/ 292 h 552"/>
                <a:gd name="T58" fmla="*/ 606 w 717"/>
                <a:gd name="T59" fmla="*/ 299 h 552"/>
                <a:gd name="T60" fmla="*/ 487 w 717"/>
                <a:gd name="T61" fmla="*/ 172 h 552"/>
                <a:gd name="T62" fmla="*/ 687 w 717"/>
                <a:gd name="T63" fmla="*/ 458 h 552"/>
                <a:gd name="T64" fmla="*/ 79 w 717"/>
                <a:gd name="T65" fmla="*/ 449 h 552"/>
                <a:gd name="T66" fmla="*/ 586 w 717"/>
                <a:gd name="T67" fmla="*/ 490 h 552"/>
                <a:gd name="T68" fmla="*/ 687 w 717"/>
                <a:gd name="T69" fmla="*/ 434 h 552"/>
                <a:gd name="T70" fmla="*/ 639 w 717"/>
                <a:gd name="T71" fmla="*/ 400 h 552"/>
                <a:gd name="T72" fmla="*/ 602 w 717"/>
                <a:gd name="T73" fmla="*/ 377 h 552"/>
                <a:gd name="T74" fmla="*/ 544 w 717"/>
                <a:gd name="T75" fmla="*/ 330 h 552"/>
                <a:gd name="T76" fmla="*/ 519 w 717"/>
                <a:gd name="T77" fmla="*/ 387 h 552"/>
                <a:gd name="T78" fmla="*/ 475 w 717"/>
                <a:gd name="T79" fmla="*/ 441 h 552"/>
                <a:gd name="T80" fmla="*/ 384 w 717"/>
                <a:gd name="T81" fmla="*/ 375 h 552"/>
                <a:gd name="T82" fmla="*/ 413 w 717"/>
                <a:gd name="T83" fmla="*/ 307 h 552"/>
                <a:gd name="T84" fmla="*/ 463 w 717"/>
                <a:gd name="T85" fmla="*/ 276 h 552"/>
                <a:gd name="T86" fmla="*/ 454 w 717"/>
                <a:gd name="T87" fmla="*/ 242 h 552"/>
                <a:gd name="T88" fmla="*/ 414 w 717"/>
                <a:gd name="T89" fmla="*/ 245 h 552"/>
                <a:gd name="T90" fmla="*/ 383 w 717"/>
                <a:gd name="T91" fmla="*/ 194 h 552"/>
                <a:gd name="T92" fmla="*/ 369 w 717"/>
                <a:gd name="T93" fmla="*/ 208 h 552"/>
                <a:gd name="T94" fmla="*/ 362 w 717"/>
                <a:gd name="T95" fmla="*/ 260 h 552"/>
                <a:gd name="T96" fmla="*/ 351 w 717"/>
                <a:gd name="T97" fmla="*/ 249 h 552"/>
                <a:gd name="T98" fmla="*/ 285 w 717"/>
                <a:gd name="T99" fmla="*/ 249 h 552"/>
                <a:gd name="T100" fmla="*/ 191 w 717"/>
                <a:gd name="T101" fmla="*/ 242 h 552"/>
                <a:gd name="T102" fmla="*/ 69 w 717"/>
                <a:gd name="T103" fmla="*/ 243 h 552"/>
                <a:gd name="T104" fmla="*/ 34 w 717"/>
                <a:gd name="T105" fmla="*/ 243 h 552"/>
                <a:gd name="T106" fmla="*/ 91 w 717"/>
                <a:gd name="T107" fmla="*/ 420 h 552"/>
                <a:gd name="T108" fmla="*/ 130 w 717"/>
                <a:gd name="T109" fmla="*/ 470 h 552"/>
                <a:gd name="T110" fmla="*/ 444 w 717"/>
                <a:gd name="T111" fmla="*/ 492 h 552"/>
                <a:gd name="T112" fmla="*/ 500 w 717"/>
                <a:gd name="T113" fmla="*/ 546 h 552"/>
                <a:gd name="T114" fmla="*/ 618 w 717"/>
                <a:gd name="T115" fmla="*/ 515 h 552"/>
                <a:gd name="T116" fmla="*/ 173 w 717"/>
                <a:gd name="T117" fmla="*/ 290 h 552"/>
                <a:gd name="T118" fmla="*/ 172 w 717"/>
                <a:gd name="T119" fmla="*/ 280 h 552"/>
                <a:gd name="T120" fmla="*/ 359 w 717"/>
                <a:gd name="T121" fmla="*/ 468 h 5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717" h="552">
                  <a:moveTo>
                    <a:pt x="142" y="484"/>
                  </a:moveTo>
                  <a:cubicBezTo>
                    <a:pt x="139" y="482"/>
                    <a:pt x="133" y="482"/>
                    <a:pt x="132" y="480"/>
                  </a:cubicBezTo>
                  <a:cubicBezTo>
                    <a:pt x="131" y="478"/>
                    <a:pt x="126" y="469"/>
                    <a:pt x="123" y="469"/>
                  </a:cubicBezTo>
                  <a:cubicBezTo>
                    <a:pt x="120" y="470"/>
                    <a:pt x="116" y="470"/>
                    <a:pt x="112" y="467"/>
                  </a:cubicBezTo>
                  <a:cubicBezTo>
                    <a:pt x="109" y="464"/>
                    <a:pt x="106" y="464"/>
                    <a:pt x="104" y="466"/>
                  </a:cubicBezTo>
                  <a:cubicBezTo>
                    <a:pt x="101" y="467"/>
                    <a:pt x="107" y="468"/>
                    <a:pt x="106" y="470"/>
                  </a:cubicBezTo>
                  <a:cubicBezTo>
                    <a:pt x="106" y="471"/>
                    <a:pt x="108" y="472"/>
                    <a:pt x="110" y="472"/>
                  </a:cubicBezTo>
                  <a:cubicBezTo>
                    <a:pt x="112" y="472"/>
                    <a:pt x="114" y="476"/>
                    <a:pt x="116" y="476"/>
                  </a:cubicBezTo>
                  <a:cubicBezTo>
                    <a:pt x="118" y="477"/>
                    <a:pt x="119" y="480"/>
                    <a:pt x="121" y="480"/>
                  </a:cubicBezTo>
                  <a:cubicBezTo>
                    <a:pt x="124" y="480"/>
                    <a:pt x="124" y="483"/>
                    <a:pt x="125" y="484"/>
                  </a:cubicBezTo>
                  <a:cubicBezTo>
                    <a:pt x="127" y="486"/>
                    <a:pt x="129" y="485"/>
                    <a:pt x="129" y="486"/>
                  </a:cubicBezTo>
                  <a:cubicBezTo>
                    <a:pt x="129" y="488"/>
                    <a:pt x="132" y="489"/>
                    <a:pt x="133" y="491"/>
                  </a:cubicBezTo>
                  <a:cubicBezTo>
                    <a:pt x="138" y="491"/>
                    <a:pt x="142" y="492"/>
                    <a:pt x="146" y="491"/>
                  </a:cubicBezTo>
                  <a:cubicBezTo>
                    <a:pt x="146" y="490"/>
                    <a:pt x="146" y="488"/>
                    <a:pt x="147" y="487"/>
                  </a:cubicBezTo>
                  <a:cubicBezTo>
                    <a:pt x="148" y="485"/>
                    <a:pt x="144" y="487"/>
                    <a:pt x="142" y="484"/>
                  </a:cubicBezTo>
                  <a:close/>
                  <a:moveTo>
                    <a:pt x="135" y="201"/>
                  </a:moveTo>
                  <a:cubicBezTo>
                    <a:pt x="142" y="202"/>
                    <a:pt x="143" y="214"/>
                    <a:pt x="147" y="214"/>
                  </a:cubicBezTo>
                  <a:cubicBezTo>
                    <a:pt x="150" y="214"/>
                    <a:pt x="148" y="210"/>
                    <a:pt x="152" y="210"/>
                  </a:cubicBezTo>
                  <a:cubicBezTo>
                    <a:pt x="157" y="210"/>
                    <a:pt x="156" y="208"/>
                    <a:pt x="160" y="208"/>
                  </a:cubicBezTo>
                  <a:cubicBezTo>
                    <a:pt x="164" y="208"/>
                    <a:pt x="168" y="207"/>
                    <a:pt x="168" y="202"/>
                  </a:cubicBezTo>
                  <a:cubicBezTo>
                    <a:pt x="168" y="197"/>
                    <a:pt x="171" y="195"/>
                    <a:pt x="175" y="194"/>
                  </a:cubicBezTo>
                  <a:cubicBezTo>
                    <a:pt x="180" y="193"/>
                    <a:pt x="176" y="188"/>
                    <a:pt x="182" y="186"/>
                  </a:cubicBezTo>
                  <a:cubicBezTo>
                    <a:pt x="188" y="185"/>
                    <a:pt x="205" y="178"/>
                    <a:pt x="208" y="176"/>
                  </a:cubicBezTo>
                  <a:cubicBezTo>
                    <a:pt x="210" y="173"/>
                    <a:pt x="204" y="171"/>
                    <a:pt x="198" y="167"/>
                  </a:cubicBezTo>
                  <a:cubicBezTo>
                    <a:pt x="191" y="163"/>
                    <a:pt x="186" y="162"/>
                    <a:pt x="181" y="165"/>
                  </a:cubicBezTo>
                  <a:cubicBezTo>
                    <a:pt x="176" y="168"/>
                    <a:pt x="180" y="161"/>
                    <a:pt x="176" y="163"/>
                  </a:cubicBezTo>
                  <a:cubicBezTo>
                    <a:pt x="172" y="165"/>
                    <a:pt x="162" y="160"/>
                    <a:pt x="160" y="158"/>
                  </a:cubicBezTo>
                  <a:cubicBezTo>
                    <a:pt x="159" y="157"/>
                    <a:pt x="139" y="162"/>
                    <a:pt x="135" y="162"/>
                  </a:cubicBezTo>
                  <a:cubicBezTo>
                    <a:pt x="130" y="162"/>
                    <a:pt x="135" y="167"/>
                    <a:pt x="138" y="170"/>
                  </a:cubicBezTo>
                  <a:cubicBezTo>
                    <a:pt x="142" y="172"/>
                    <a:pt x="130" y="180"/>
                    <a:pt x="133" y="182"/>
                  </a:cubicBezTo>
                  <a:cubicBezTo>
                    <a:pt x="135" y="184"/>
                    <a:pt x="130" y="188"/>
                    <a:pt x="125" y="194"/>
                  </a:cubicBezTo>
                  <a:cubicBezTo>
                    <a:pt x="120" y="200"/>
                    <a:pt x="129" y="199"/>
                    <a:pt x="135" y="201"/>
                  </a:cubicBezTo>
                  <a:close/>
                  <a:moveTo>
                    <a:pt x="314" y="230"/>
                  </a:moveTo>
                  <a:cubicBezTo>
                    <a:pt x="316" y="228"/>
                    <a:pt x="325" y="235"/>
                    <a:pt x="325" y="230"/>
                  </a:cubicBezTo>
                  <a:cubicBezTo>
                    <a:pt x="326" y="224"/>
                    <a:pt x="315" y="222"/>
                    <a:pt x="311" y="219"/>
                  </a:cubicBezTo>
                  <a:cubicBezTo>
                    <a:pt x="307" y="216"/>
                    <a:pt x="305" y="218"/>
                    <a:pt x="298" y="213"/>
                  </a:cubicBezTo>
                  <a:cubicBezTo>
                    <a:pt x="291" y="208"/>
                    <a:pt x="300" y="205"/>
                    <a:pt x="295" y="201"/>
                  </a:cubicBezTo>
                  <a:cubicBezTo>
                    <a:pt x="290" y="197"/>
                    <a:pt x="288" y="187"/>
                    <a:pt x="292" y="183"/>
                  </a:cubicBezTo>
                  <a:cubicBezTo>
                    <a:pt x="295" y="179"/>
                    <a:pt x="299" y="174"/>
                    <a:pt x="293" y="172"/>
                  </a:cubicBezTo>
                  <a:cubicBezTo>
                    <a:pt x="286" y="169"/>
                    <a:pt x="276" y="174"/>
                    <a:pt x="277" y="175"/>
                  </a:cubicBezTo>
                  <a:cubicBezTo>
                    <a:pt x="278" y="177"/>
                    <a:pt x="287" y="182"/>
                    <a:pt x="287" y="184"/>
                  </a:cubicBezTo>
                  <a:cubicBezTo>
                    <a:pt x="287" y="186"/>
                    <a:pt x="279" y="178"/>
                    <a:pt x="276" y="179"/>
                  </a:cubicBezTo>
                  <a:cubicBezTo>
                    <a:pt x="273" y="181"/>
                    <a:pt x="270" y="176"/>
                    <a:pt x="267" y="179"/>
                  </a:cubicBezTo>
                  <a:cubicBezTo>
                    <a:pt x="265" y="183"/>
                    <a:pt x="271" y="195"/>
                    <a:pt x="273" y="199"/>
                  </a:cubicBezTo>
                  <a:cubicBezTo>
                    <a:pt x="275" y="203"/>
                    <a:pt x="271" y="203"/>
                    <a:pt x="268" y="203"/>
                  </a:cubicBezTo>
                  <a:cubicBezTo>
                    <a:pt x="265" y="204"/>
                    <a:pt x="265" y="193"/>
                    <a:pt x="262" y="189"/>
                  </a:cubicBezTo>
                  <a:cubicBezTo>
                    <a:pt x="259" y="185"/>
                    <a:pt x="247" y="181"/>
                    <a:pt x="247" y="184"/>
                  </a:cubicBezTo>
                  <a:cubicBezTo>
                    <a:pt x="246" y="187"/>
                    <a:pt x="254" y="187"/>
                    <a:pt x="253" y="190"/>
                  </a:cubicBezTo>
                  <a:cubicBezTo>
                    <a:pt x="252" y="194"/>
                    <a:pt x="247" y="188"/>
                    <a:pt x="244" y="191"/>
                  </a:cubicBezTo>
                  <a:cubicBezTo>
                    <a:pt x="240" y="194"/>
                    <a:pt x="240" y="192"/>
                    <a:pt x="241" y="189"/>
                  </a:cubicBezTo>
                  <a:cubicBezTo>
                    <a:pt x="242" y="186"/>
                    <a:pt x="235" y="182"/>
                    <a:pt x="228" y="183"/>
                  </a:cubicBezTo>
                  <a:cubicBezTo>
                    <a:pt x="221" y="184"/>
                    <a:pt x="225" y="189"/>
                    <a:pt x="223" y="190"/>
                  </a:cubicBezTo>
                  <a:cubicBezTo>
                    <a:pt x="221" y="192"/>
                    <a:pt x="210" y="189"/>
                    <a:pt x="217" y="188"/>
                  </a:cubicBezTo>
                  <a:cubicBezTo>
                    <a:pt x="224" y="187"/>
                    <a:pt x="221" y="183"/>
                    <a:pt x="218" y="179"/>
                  </a:cubicBezTo>
                  <a:cubicBezTo>
                    <a:pt x="216" y="175"/>
                    <a:pt x="209" y="179"/>
                    <a:pt x="198" y="183"/>
                  </a:cubicBezTo>
                  <a:cubicBezTo>
                    <a:pt x="187" y="187"/>
                    <a:pt x="182" y="192"/>
                    <a:pt x="183" y="192"/>
                  </a:cubicBezTo>
                  <a:cubicBezTo>
                    <a:pt x="185" y="192"/>
                    <a:pt x="185" y="194"/>
                    <a:pt x="181" y="198"/>
                  </a:cubicBezTo>
                  <a:cubicBezTo>
                    <a:pt x="176" y="201"/>
                    <a:pt x="181" y="204"/>
                    <a:pt x="185" y="204"/>
                  </a:cubicBezTo>
                  <a:cubicBezTo>
                    <a:pt x="189" y="204"/>
                    <a:pt x="185" y="208"/>
                    <a:pt x="188" y="208"/>
                  </a:cubicBezTo>
                  <a:cubicBezTo>
                    <a:pt x="190" y="209"/>
                    <a:pt x="203" y="203"/>
                    <a:pt x="207" y="206"/>
                  </a:cubicBezTo>
                  <a:cubicBezTo>
                    <a:pt x="210" y="208"/>
                    <a:pt x="186" y="210"/>
                    <a:pt x="186" y="214"/>
                  </a:cubicBezTo>
                  <a:cubicBezTo>
                    <a:pt x="186" y="218"/>
                    <a:pt x="199" y="221"/>
                    <a:pt x="209" y="219"/>
                  </a:cubicBezTo>
                  <a:cubicBezTo>
                    <a:pt x="219" y="217"/>
                    <a:pt x="237" y="220"/>
                    <a:pt x="237" y="223"/>
                  </a:cubicBezTo>
                  <a:cubicBezTo>
                    <a:pt x="237" y="225"/>
                    <a:pt x="225" y="225"/>
                    <a:pt x="216" y="224"/>
                  </a:cubicBezTo>
                  <a:cubicBezTo>
                    <a:pt x="207" y="224"/>
                    <a:pt x="192" y="227"/>
                    <a:pt x="193" y="230"/>
                  </a:cubicBezTo>
                  <a:cubicBezTo>
                    <a:pt x="193" y="233"/>
                    <a:pt x="194" y="233"/>
                    <a:pt x="204" y="237"/>
                  </a:cubicBezTo>
                  <a:cubicBezTo>
                    <a:pt x="213" y="241"/>
                    <a:pt x="222" y="235"/>
                    <a:pt x="222" y="241"/>
                  </a:cubicBezTo>
                  <a:cubicBezTo>
                    <a:pt x="222" y="247"/>
                    <a:pt x="227" y="249"/>
                    <a:pt x="240" y="249"/>
                  </a:cubicBezTo>
                  <a:cubicBezTo>
                    <a:pt x="252" y="249"/>
                    <a:pt x="258" y="243"/>
                    <a:pt x="264" y="244"/>
                  </a:cubicBezTo>
                  <a:cubicBezTo>
                    <a:pt x="270" y="244"/>
                    <a:pt x="273" y="243"/>
                    <a:pt x="276" y="239"/>
                  </a:cubicBezTo>
                  <a:cubicBezTo>
                    <a:pt x="278" y="234"/>
                    <a:pt x="281" y="237"/>
                    <a:pt x="282" y="239"/>
                  </a:cubicBezTo>
                  <a:cubicBezTo>
                    <a:pt x="282" y="241"/>
                    <a:pt x="290" y="241"/>
                    <a:pt x="292" y="243"/>
                  </a:cubicBezTo>
                  <a:cubicBezTo>
                    <a:pt x="297" y="247"/>
                    <a:pt x="312" y="246"/>
                    <a:pt x="317" y="243"/>
                  </a:cubicBezTo>
                  <a:cubicBezTo>
                    <a:pt x="323" y="240"/>
                    <a:pt x="315" y="232"/>
                    <a:pt x="312" y="236"/>
                  </a:cubicBezTo>
                  <a:cubicBezTo>
                    <a:pt x="309" y="239"/>
                    <a:pt x="307" y="237"/>
                    <a:pt x="306" y="235"/>
                  </a:cubicBezTo>
                  <a:cubicBezTo>
                    <a:pt x="305" y="234"/>
                    <a:pt x="312" y="233"/>
                    <a:pt x="314" y="230"/>
                  </a:cubicBezTo>
                  <a:close/>
                  <a:moveTo>
                    <a:pt x="178" y="142"/>
                  </a:moveTo>
                  <a:cubicBezTo>
                    <a:pt x="185" y="143"/>
                    <a:pt x="191" y="137"/>
                    <a:pt x="191" y="134"/>
                  </a:cubicBezTo>
                  <a:cubicBezTo>
                    <a:pt x="190" y="131"/>
                    <a:pt x="175" y="142"/>
                    <a:pt x="178" y="142"/>
                  </a:cubicBezTo>
                  <a:close/>
                  <a:moveTo>
                    <a:pt x="149" y="132"/>
                  </a:moveTo>
                  <a:cubicBezTo>
                    <a:pt x="151" y="133"/>
                    <a:pt x="149" y="138"/>
                    <a:pt x="152" y="137"/>
                  </a:cubicBezTo>
                  <a:cubicBezTo>
                    <a:pt x="154" y="136"/>
                    <a:pt x="155" y="135"/>
                    <a:pt x="157" y="136"/>
                  </a:cubicBezTo>
                  <a:cubicBezTo>
                    <a:pt x="161" y="137"/>
                    <a:pt x="162" y="134"/>
                    <a:pt x="164" y="132"/>
                  </a:cubicBezTo>
                  <a:cubicBezTo>
                    <a:pt x="165" y="130"/>
                    <a:pt x="165" y="138"/>
                    <a:pt x="169" y="138"/>
                  </a:cubicBezTo>
                  <a:cubicBezTo>
                    <a:pt x="173" y="138"/>
                    <a:pt x="173" y="130"/>
                    <a:pt x="176" y="132"/>
                  </a:cubicBezTo>
                  <a:cubicBezTo>
                    <a:pt x="180" y="135"/>
                    <a:pt x="181" y="131"/>
                    <a:pt x="181" y="129"/>
                  </a:cubicBezTo>
                  <a:cubicBezTo>
                    <a:pt x="182" y="126"/>
                    <a:pt x="182" y="122"/>
                    <a:pt x="186" y="121"/>
                  </a:cubicBezTo>
                  <a:cubicBezTo>
                    <a:pt x="190" y="121"/>
                    <a:pt x="187" y="125"/>
                    <a:pt x="189" y="128"/>
                  </a:cubicBezTo>
                  <a:cubicBezTo>
                    <a:pt x="191" y="133"/>
                    <a:pt x="196" y="129"/>
                    <a:pt x="196" y="127"/>
                  </a:cubicBezTo>
                  <a:cubicBezTo>
                    <a:pt x="196" y="124"/>
                    <a:pt x="203" y="126"/>
                    <a:pt x="203" y="123"/>
                  </a:cubicBezTo>
                  <a:cubicBezTo>
                    <a:pt x="202" y="121"/>
                    <a:pt x="204" y="120"/>
                    <a:pt x="203" y="117"/>
                  </a:cubicBezTo>
                  <a:cubicBezTo>
                    <a:pt x="201" y="115"/>
                    <a:pt x="205" y="115"/>
                    <a:pt x="208" y="113"/>
                  </a:cubicBezTo>
                  <a:cubicBezTo>
                    <a:pt x="210" y="111"/>
                    <a:pt x="205" y="113"/>
                    <a:pt x="201" y="110"/>
                  </a:cubicBezTo>
                  <a:cubicBezTo>
                    <a:pt x="198" y="106"/>
                    <a:pt x="196" y="111"/>
                    <a:pt x="196" y="113"/>
                  </a:cubicBezTo>
                  <a:cubicBezTo>
                    <a:pt x="196" y="115"/>
                    <a:pt x="189" y="113"/>
                    <a:pt x="185" y="112"/>
                  </a:cubicBezTo>
                  <a:cubicBezTo>
                    <a:pt x="181" y="110"/>
                    <a:pt x="176" y="116"/>
                    <a:pt x="171" y="119"/>
                  </a:cubicBezTo>
                  <a:cubicBezTo>
                    <a:pt x="165" y="122"/>
                    <a:pt x="165" y="127"/>
                    <a:pt x="159" y="127"/>
                  </a:cubicBezTo>
                  <a:cubicBezTo>
                    <a:pt x="154" y="126"/>
                    <a:pt x="146" y="131"/>
                    <a:pt x="149" y="132"/>
                  </a:cubicBezTo>
                  <a:close/>
                  <a:moveTo>
                    <a:pt x="204" y="131"/>
                  </a:moveTo>
                  <a:cubicBezTo>
                    <a:pt x="199" y="131"/>
                    <a:pt x="200" y="136"/>
                    <a:pt x="205" y="136"/>
                  </a:cubicBezTo>
                  <a:cubicBezTo>
                    <a:pt x="211" y="136"/>
                    <a:pt x="213" y="138"/>
                    <a:pt x="205" y="137"/>
                  </a:cubicBezTo>
                  <a:cubicBezTo>
                    <a:pt x="196" y="137"/>
                    <a:pt x="193" y="144"/>
                    <a:pt x="199" y="143"/>
                  </a:cubicBezTo>
                  <a:cubicBezTo>
                    <a:pt x="204" y="141"/>
                    <a:pt x="211" y="141"/>
                    <a:pt x="207" y="143"/>
                  </a:cubicBezTo>
                  <a:cubicBezTo>
                    <a:pt x="203" y="144"/>
                    <a:pt x="191" y="145"/>
                    <a:pt x="193" y="147"/>
                  </a:cubicBezTo>
                  <a:cubicBezTo>
                    <a:pt x="194" y="149"/>
                    <a:pt x="198" y="148"/>
                    <a:pt x="203" y="150"/>
                  </a:cubicBezTo>
                  <a:cubicBezTo>
                    <a:pt x="208" y="152"/>
                    <a:pt x="210" y="153"/>
                    <a:pt x="214" y="149"/>
                  </a:cubicBezTo>
                  <a:cubicBezTo>
                    <a:pt x="218" y="145"/>
                    <a:pt x="222" y="141"/>
                    <a:pt x="220" y="147"/>
                  </a:cubicBezTo>
                  <a:cubicBezTo>
                    <a:pt x="219" y="152"/>
                    <a:pt x="226" y="148"/>
                    <a:pt x="236" y="148"/>
                  </a:cubicBezTo>
                  <a:cubicBezTo>
                    <a:pt x="245" y="147"/>
                    <a:pt x="234" y="153"/>
                    <a:pt x="224" y="154"/>
                  </a:cubicBezTo>
                  <a:cubicBezTo>
                    <a:pt x="214" y="155"/>
                    <a:pt x="216" y="160"/>
                    <a:pt x="224" y="162"/>
                  </a:cubicBezTo>
                  <a:cubicBezTo>
                    <a:pt x="231" y="163"/>
                    <a:pt x="248" y="157"/>
                    <a:pt x="252" y="153"/>
                  </a:cubicBezTo>
                  <a:cubicBezTo>
                    <a:pt x="256" y="149"/>
                    <a:pt x="260" y="155"/>
                    <a:pt x="264" y="152"/>
                  </a:cubicBezTo>
                  <a:cubicBezTo>
                    <a:pt x="267" y="149"/>
                    <a:pt x="275" y="152"/>
                    <a:pt x="282" y="151"/>
                  </a:cubicBezTo>
                  <a:cubicBezTo>
                    <a:pt x="288" y="149"/>
                    <a:pt x="290" y="137"/>
                    <a:pt x="285" y="134"/>
                  </a:cubicBezTo>
                  <a:cubicBezTo>
                    <a:pt x="280" y="132"/>
                    <a:pt x="280" y="137"/>
                    <a:pt x="276" y="138"/>
                  </a:cubicBezTo>
                  <a:cubicBezTo>
                    <a:pt x="272" y="138"/>
                    <a:pt x="270" y="133"/>
                    <a:pt x="266" y="130"/>
                  </a:cubicBezTo>
                  <a:cubicBezTo>
                    <a:pt x="263" y="127"/>
                    <a:pt x="265" y="121"/>
                    <a:pt x="261" y="122"/>
                  </a:cubicBezTo>
                  <a:cubicBezTo>
                    <a:pt x="256" y="122"/>
                    <a:pt x="246" y="130"/>
                    <a:pt x="252" y="131"/>
                  </a:cubicBezTo>
                  <a:cubicBezTo>
                    <a:pt x="258" y="131"/>
                    <a:pt x="256" y="134"/>
                    <a:pt x="253" y="136"/>
                  </a:cubicBezTo>
                  <a:cubicBezTo>
                    <a:pt x="250" y="137"/>
                    <a:pt x="260" y="140"/>
                    <a:pt x="259" y="142"/>
                  </a:cubicBezTo>
                  <a:cubicBezTo>
                    <a:pt x="257" y="144"/>
                    <a:pt x="241" y="142"/>
                    <a:pt x="240" y="139"/>
                  </a:cubicBezTo>
                  <a:cubicBezTo>
                    <a:pt x="240" y="135"/>
                    <a:pt x="227" y="129"/>
                    <a:pt x="221" y="130"/>
                  </a:cubicBezTo>
                  <a:cubicBezTo>
                    <a:pt x="216" y="132"/>
                    <a:pt x="218" y="126"/>
                    <a:pt x="213" y="126"/>
                  </a:cubicBezTo>
                  <a:cubicBezTo>
                    <a:pt x="208" y="125"/>
                    <a:pt x="209" y="130"/>
                    <a:pt x="204" y="131"/>
                  </a:cubicBezTo>
                  <a:close/>
                  <a:moveTo>
                    <a:pt x="223" y="105"/>
                  </a:moveTo>
                  <a:cubicBezTo>
                    <a:pt x="225" y="101"/>
                    <a:pt x="211" y="101"/>
                    <a:pt x="212" y="103"/>
                  </a:cubicBezTo>
                  <a:cubicBezTo>
                    <a:pt x="215" y="106"/>
                    <a:pt x="221" y="109"/>
                    <a:pt x="223" y="105"/>
                  </a:cubicBezTo>
                  <a:close/>
                  <a:moveTo>
                    <a:pt x="252" y="103"/>
                  </a:moveTo>
                  <a:cubicBezTo>
                    <a:pt x="257" y="102"/>
                    <a:pt x="255" y="99"/>
                    <a:pt x="247" y="100"/>
                  </a:cubicBezTo>
                  <a:cubicBezTo>
                    <a:pt x="240" y="101"/>
                    <a:pt x="227" y="101"/>
                    <a:pt x="227" y="106"/>
                  </a:cubicBezTo>
                  <a:cubicBezTo>
                    <a:pt x="227" y="111"/>
                    <a:pt x="230" y="113"/>
                    <a:pt x="238" y="113"/>
                  </a:cubicBezTo>
                  <a:cubicBezTo>
                    <a:pt x="246" y="114"/>
                    <a:pt x="253" y="106"/>
                    <a:pt x="249" y="106"/>
                  </a:cubicBezTo>
                  <a:cubicBezTo>
                    <a:pt x="245" y="106"/>
                    <a:pt x="248" y="104"/>
                    <a:pt x="252" y="103"/>
                  </a:cubicBezTo>
                  <a:close/>
                  <a:moveTo>
                    <a:pt x="235" y="96"/>
                  </a:moveTo>
                  <a:cubicBezTo>
                    <a:pt x="239" y="98"/>
                    <a:pt x="242" y="93"/>
                    <a:pt x="245" y="95"/>
                  </a:cubicBezTo>
                  <a:cubicBezTo>
                    <a:pt x="247" y="97"/>
                    <a:pt x="258" y="99"/>
                    <a:pt x="258" y="93"/>
                  </a:cubicBezTo>
                  <a:cubicBezTo>
                    <a:pt x="258" y="88"/>
                    <a:pt x="244" y="87"/>
                    <a:pt x="241" y="89"/>
                  </a:cubicBezTo>
                  <a:cubicBezTo>
                    <a:pt x="237" y="91"/>
                    <a:pt x="221" y="92"/>
                    <a:pt x="225" y="96"/>
                  </a:cubicBezTo>
                  <a:cubicBezTo>
                    <a:pt x="228" y="98"/>
                    <a:pt x="231" y="95"/>
                    <a:pt x="235" y="96"/>
                  </a:cubicBezTo>
                  <a:close/>
                  <a:moveTo>
                    <a:pt x="295" y="85"/>
                  </a:moveTo>
                  <a:cubicBezTo>
                    <a:pt x="299" y="82"/>
                    <a:pt x="307" y="87"/>
                    <a:pt x="305" y="90"/>
                  </a:cubicBezTo>
                  <a:cubicBezTo>
                    <a:pt x="304" y="93"/>
                    <a:pt x="291" y="90"/>
                    <a:pt x="292" y="92"/>
                  </a:cubicBezTo>
                  <a:cubicBezTo>
                    <a:pt x="293" y="93"/>
                    <a:pt x="294" y="98"/>
                    <a:pt x="303" y="95"/>
                  </a:cubicBezTo>
                  <a:cubicBezTo>
                    <a:pt x="311" y="93"/>
                    <a:pt x="318" y="95"/>
                    <a:pt x="324" y="99"/>
                  </a:cubicBezTo>
                  <a:cubicBezTo>
                    <a:pt x="330" y="104"/>
                    <a:pt x="335" y="106"/>
                    <a:pt x="339" y="101"/>
                  </a:cubicBezTo>
                  <a:cubicBezTo>
                    <a:pt x="343" y="96"/>
                    <a:pt x="334" y="96"/>
                    <a:pt x="336" y="92"/>
                  </a:cubicBezTo>
                  <a:cubicBezTo>
                    <a:pt x="338" y="88"/>
                    <a:pt x="330" y="86"/>
                    <a:pt x="326" y="86"/>
                  </a:cubicBezTo>
                  <a:cubicBezTo>
                    <a:pt x="322" y="86"/>
                    <a:pt x="321" y="79"/>
                    <a:pt x="318" y="81"/>
                  </a:cubicBezTo>
                  <a:cubicBezTo>
                    <a:pt x="315" y="82"/>
                    <a:pt x="312" y="85"/>
                    <a:pt x="312" y="80"/>
                  </a:cubicBezTo>
                  <a:cubicBezTo>
                    <a:pt x="312" y="75"/>
                    <a:pt x="294" y="75"/>
                    <a:pt x="289" y="77"/>
                  </a:cubicBezTo>
                  <a:cubicBezTo>
                    <a:pt x="285" y="78"/>
                    <a:pt x="290" y="88"/>
                    <a:pt x="295" y="85"/>
                  </a:cubicBezTo>
                  <a:close/>
                  <a:moveTo>
                    <a:pt x="297" y="115"/>
                  </a:moveTo>
                  <a:cubicBezTo>
                    <a:pt x="300" y="112"/>
                    <a:pt x="286" y="100"/>
                    <a:pt x="285" y="106"/>
                  </a:cubicBezTo>
                  <a:cubicBezTo>
                    <a:pt x="284" y="111"/>
                    <a:pt x="294" y="119"/>
                    <a:pt x="297" y="115"/>
                  </a:cubicBezTo>
                  <a:close/>
                  <a:moveTo>
                    <a:pt x="343" y="68"/>
                  </a:moveTo>
                  <a:cubicBezTo>
                    <a:pt x="346" y="64"/>
                    <a:pt x="328" y="61"/>
                    <a:pt x="333" y="65"/>
                  </a:cubicBezTo>
                  <a:cubicBezTo>
                    <a:pt x="335" y="67"/>
                    <a:pt x="341" y="73"/>
                    <a:pt x="343" y="68"/>
                  </a:cubicBezTo>
                  <a:close/>
                  <a:moveTo>
                    <a:pt x="303" y="149"/>
                  </a:moveTo>
                  <a:cubicBezTo>
                    <a:pt x="306" y="147"/>
                    <a:pt x="298" y="141"/>
                    <a:pt x="296" y="146"/>
                  </a:cubicBezTo>
                  <a:cubicBezTo>
                    <a:pt x="293" y="151"/>
                    <a:pt x="301" y="152"/>
                    <a:pt x="303" y="149"/>
                  </a:cubicBezTo>
                  <a:close/>
                  <a:moveTo>
                    <a:pt x="343" y="124"/>
                  </a:moveTo>
                  <a:cubicBezTo>
                    <a:pt x="343" y="128"/>
                    <a:pt x="335" y="124"/>
                    <a:pt x="328" y="121"/>
                  </a:cubicBezTo>
                  <a:cubicBezTo>
                    <a:pt x="322" y="119"/>
                    <a:pt x="326" y="126"/>
                    <a:pt x="331" y="131"/>
                  </a:cubicBezTo>
                  <a:cubicBezTo>
                    <a:pt x="336" y="135"/>
                    <a:pt x="328" y="133"/>
                    <a:pt x="322" y="128"/>
                  </a:cubicBezTo>
                  <a:cubicBezTo>
                    <a:pt x="315" y="123"/>
                    <a:pt x="316" y="131"/>
                    <a:pt x="319" y="134"/>
                  </a:cubicBezTo>
                  <a:cubicBezTo>
                    <a:pt x="322" y="136"/>
                    <a:pt x="318" y="140"/>
                    <a:pt x="314" y="134"/>
                  </a:cubicBezTo>
                  <a:cubicBezTo>
                    <a:pt x="310" y="128"/>
                    <a:pt x="307" y="122"/>
                    <a:pt x="301" y="122"/>
                  </a:cubicBezTo>
                  <a:cubicBezTo>
                    <a:pt x="294" y="122"/>
                    <a:pt x="297" y="129"/>
                    <a:pt x="300" y="132"/>
                  </a:cubicBezTo>
                  <a:cubicBezTo>
                    <a:pt x="303" y="137"/>
                    <a:pt x="307" y="138"/>
                    <a:pt x="312" y="141"/>
                  </a:cubicBezTo>
                  <a:cubicBezTo>
                    <a:pt x="318" y="144"/>
                    <a:pt x="327" y="139"/>
                    <a:pt x="332" y="141"/>
                  </a:cubicBezTo>
                  <a:cubicBezTo>
                    <a:pt x="336" y="142"/>
                    <a:pt x="327" y="147"/>
                    <a:pt x="330" y="151"/>
                  </a:cubicBezTo>
                  <a:cubicBezTo>
                    <a:pt x="333" y="154"/>
                    <a:pt x="341" y="152"/>
                    <a:pt x="347" y="151"/>
                  </a:cubicBezTo>
                  <a:cubicBezTo>
                    <a:pt x="353" y="151"/>
                    <a:pt x="350" y="147"/>
                    <a:pt x="353" y="145"/>
                  </a:cubicBezTo>
                  <a:cubicBezTo>
                    <a:pt x="357" y="142"/>
                    <a:pt x="350" y="143"/>
                    <a:pt x="353" y="137"/>
                  </a:cubicBezTo>
                  <a:cubicBezTo>
                    <a:pt x="356" y="131"/>
                    <a:pt x="344" y="121"/>
                    <a:pt x="343" y="124"/>
                  </a:cubicBezTo>
                  <a:close/>
                  <a:moveTo>
                    <a:pt x="358" y="103"/>
                  </a:moveTo>
                  <a:cubicBezTo>
                    <a:pt x="364" y="103"/>
                    <a:pt x="368" y="103"/>
                    <a:pt x="373" y="101"/>
                  </a:cubicBezTo>
                  <a:cubicBezTo>
                    <a:pt x="377" y="99"/>
                    <a:pt x="370" y="99"/>
                    <a:pt x="373" y="95"/>
                  </a:cubicBezTo>
                  <a:cubicBezTo>
                    <a:pt x="377" y="91"/>
                    <a:pt x="366" y="90"/>
                    <a:pt x="365" y="92"/>
                  </a:cubicBezTo>
                  <a:cubicBezTo>
                    <a:pt x="364" y="93"/>
                    <a:pt x="350" y="83"/>
                    <a:pt x="348" y="86"/>
                  </a:cubicBezTo>
                  <a:cubicBezTo>
                    <a:pt x="346" y="90"/>
                    <a:pt x="353" y="103"/>
                    <a:pt x="358" y="103"/>
                  </a:cubicBezTo>
                  <a:close/>
                  <a:moveTo>
                    <a:pt x="387" y="105"/>
                  </a:moveTo>
                  <a:cubicBezTo>
                    <a:pt x="387" y="103"/>
                    <a:pt x="360" y="106"/>
                    <a:pt x="364" y="110"/>
                  </a:cubicBezTo>
                  <a:cubicBezTo>
                    <a:pt x="371" y="115"/>
                    <a:pt x="388" y="107"/>
                    <a:pt x="387" y="105"/>
                  </a:cubicBezTo>
                  <a:close/>
                  <a:moveTo>
                    <a:pt x="383" y="157"/>
                  </a:moveTo>
                  <a:cubicBezTo>
                    <a:pt x="390" y="157"/>
                    <a:pt x="387" y="149"/>
                    <a:pt x="379" y="144"/>
                  </a:cubicBezTo>
                  <a:cubicBezTo>
                    <a:pt x="372" y="138"/>
                    <a:pt x="356" y="149"/>
                    <a:pt x="359" y="152"/>
                  </a:cubicBezTo>
                  <a:cubicBezTo>
                    <a:pt x="362" y="154"/>
                    <a:pt x="377" y="158"/>
                    <a:pt x="383" y="157"/>
                  </a:cubicBezTo>
                  <a:close/>
                  <a:moveTo>
                    <a:pt x="338" y="207"/>
                  </a:moveTo>
                  <a:cubicBezTo>
                    <a:pt x="346" y="213"/>
                    <a:pt x="343" y="203"/>
                    <a:pt x="352" y="203"/>
                  </a:cubicBezTo>
                  <a:cubicBezTo>
                    <a:pt x="361" y="204"/>
                    <a:pt x="361" y="189"/>
                    <a:pt x="363" y="184"/>
                  </a:cubicBezTo>
                  <a:cubicBezTo>
                    <a:pt x="364" y="178"/>
                    <a:pt x="356" y="179"/>
                    <a:pt x="358" y="183"/>
                  </a:cubicBezTo>
                  <a:cubicBezTo>
                    <a:pt x="360" y="187"/>
                    <a:pt x="357" y="190"/>
                    <a:pt x="357" y="186"/>
                  </a:cubicBezTo>
                  <a:cubicBezTo>
                    <a:pt x="356" y="181"/>
                    <a:pt x="349" y="185"/>
                    <a:pt x="347" y="182"/>
                  </a:cubicBezTo>
                  <a:cubicBezTo>
                    <a:pt x="344" y="178"/>
                    <a:pt x="354" y="178"/>
                    <a:pt x="357" y="173"/>
                  </a:cubicBezTo>
                  <a:cubicBezTo>
                    <a:pt x="359" y="169"/>
                    <a:pt x="349" y="169"/>
                    <a:pt x="351" y="166"/>
                  </a:cubicBezTo>
                  <a:cubicBezTo>
                    <a:pt x="354" y="162"/>
                    <a:pt x="336" y="166"/>
                    <a:pt x="341" y="168"/>
                  </a:cubicBezTo>
                  <a:cubicBezTo>
                    <a:pt x="346" y="171"/>
                    <a:pt x="341" y="173"/>
                    <a:pt x="336" y="170"/>
                  </a:cubicBezTo>
                  <a:cubicBezTo>
                    <a:pt x="331" y="166"/>
                    <a:pt x="317" y="172"/>
                    <a:pt x="322" y="176"/>
                  </a:cubicBezTo>
                  <a:cubicBezTo>
                    <a:pt x="326" y="179"/>
                    <a:pt x="338" y="174"/>
                    <a:pt x="331" y="183"/>
                  </a:cubicBezTo>
                  <a:cubicBezTo>
                    <a:pt x="325" y="193"/>
                    <a:pt x="322" y="181"/>
                    <a:pt x="315" y="182"/>
                  </a:cubicBezTo>
                  <a:cubicBezTo>
                    <a:pt x="309" y="183"/>
                    <a:pt x="312" y="191"/>
                    <a:pt x="321" y="194"/>
                  </a:cubicBezTo>
                  <a:cubicBezTo>
                    <a:pt x="331" y="197"/>
                    <a:pt x="330" y="202"/>
                    <a:pt x="338" y="207"/>
                  </a:cubicBezTo>
                  <a:close/>
                  <a:moveTo>
                    <a:pt x="396" y="150"/>
                  </a:moveTo>
                  <a:cubicBezTo>
                    <a:pt x="398" y="157"/>
                    <a:pt x="401" y="152"/>
                    <a:pt x="405" y="155"/>
                  </a:cubicBezTo>
                  <a:cubicBezTo>
                    <a:pt x="409" y="158"/>
                    <a:pt x="415" y="160"/>
                    <a:pt x="418" y="157"/>
                  </a:cubicBezTo>
                  <a:cubicBezTo>
                    <a:pt x="422" y="154"/>
                    <a:pt x="423" y="152"/>
                    <a:pt x="424" y="154"/>
                  </a:cubicBezTo>
                  <a:cubicBezTo>
                    <a:pt x="426" y="159"/>
                    <a:pt x="434" y="159"/>
                    <a:pt x="451" y="159"/>
                  </a:cubicBezTo>
                  <a:cubicBezTo>
                    <a:pt x="468" y="160"/>
                    <a:pt x="464" y="152"/>
                    <a:pt x="469" y="155"/>
                  </a:cubicBezTo>
                  <a:cubicBezTo>
                    <a:pt x="474" y="158"/>
                    <a:pt x="485" y="158"/>
                    <a:pt x="490" y="157"/>
                  </a:cubicBezTo>
                  <a:cubicBezTo>
                    <a:pt x="495" y="156"/>
                    <a:pt x="498" y="148"/>
                    <a:pt x="497" y="144"/>
                  </a:cubicBezTo>
                  <a:cubicBezTo>
                    <a:pt x="497" y="140"/>
                    <a:pt x="459" y="137"/>
                    <a:pt x="452" y="141"/>
                  </a:cubicBezTo>
                  <a:cubicBezTo>
                    <a:pt x="445" y="145"/>
                    <a:pt x="434" y="139"/>
                    <a:pt x="429" y="142"/>
                  </a:cubicBezTo>
                  <a:cubicBezTo>
                    <a:pt x="424" y="145"/>
                    <a:pt x="425" y="138"/>
                    <a:pt x="416" y="138"/>
                  </a:cubicBezTo>
                  <a:cubicBezTo>
                    <a:pt x="406" y="138"/>
                    <a:pt x="417" y="133"/>
                    <a:pt x="418" y="131"/>
                  </a:cubicBezTo>
                  <a:cubicBezTo>
                    <a:pt x="420" y="128"/>
                    <a:pt x="404" y="123"/>
                    <a:pt x="397" y="124"/>
                  </a:cubicBezTo>
                  <a:cubicBezTo>
                    <a:pt x="390" y="126"/>
                    <a:pt x="386" y="122"/>
                    <a:pt x="380" y="119"/>
                  </a:cubicBezTo>
                  <a:cubicBezTo>
                    <a:pt x="373" y="116"/>
                    <a:pt x="356" y="117"/>
                    <a:pt x="359" y="122"/>
                  </a:cubicBezTo>
                  <a:cubicBezTo>
                    <a:pt x="362" y="126"/>
                    <a:pt x="383" y="133"/>
                    <a:pt x="385" y="129"/>
                  </a:cubicBezTo>
                  <a:cubicBezTo>
                    <a:pt x="387" y="126"/>
                    <a:pt x="392" y="134"/>
                    <a:pt x="395" y="138"/>
                  </a:cubicBezTo>
                  <a:cubicBezTo>
                    <a:pt x="399" y="142"/>
                    <a:pt x="393" y="143"/>
                    <a:pt x="396" y="150"/>
                  </a:cubicBezTo>
                  <a:close/>
                  <a:moveTo>
                    <a:pt x="414" y="108"/>
                  </a:moveTo>
                  <a:cubicBezTo>
                    <a:pt x="408" y="105"/>
                    <a:pt x="400" y="112"/>
                    <a:pt x="406" y="114"/>
                  </a:cubicBezTo>
                  <a:cubicBezTo>
                    <a:pt x="412" y="116"/>
                    <a:pt x="420" y="111"/>
                    <a:pt x="414" y="108"/>
                  </a:cubicBezTo>
                  <a:close/>
                  <a:moveTo>
                    <a:pt x="363" y="68"/>
                  </a:moveTo>
                  <a:cubicBezTo>
                    <a:pt x="368" y="71"/>
                    <a:pt x="365" y="74"/>
                    <a:pt x="371" y="77"/>
                  </a:cubicBezTo>
                  <a:cubicBezTo>
                    <a:pt x="376" y="79"/>
                    <a:pt x="393" y="73"/>
                    <a:pt x="394" y="77"/>
                  </a:cubicBezTo>
                  <a:cubicBezTo>
                    <a:pt x="395" y="81"/>
                    <a:pt x="377" y="82"/>
                    <a:pt x="380" y="84"/>
                  </a:cubicBezTo>
                  <a:cubicBezTo>
                    <a:pt x="382" y="87"/>
                    <a:pt x="393" y="91"/>
                    <a:pt x="391" y="93"/>
                  </a:cubicBezTo>
                  <a:cubicBezTo>
                    <a:pt x="390" y="95"/>
                    <a:pt x="408" y="101"/>
                    <a:pt x="410" y="98"/>
                  </a:cubicBezTo>
                  <a:cubicBezTo>
                    <a:pt x="412" y="95"/>
                    <a:pt x="417" y="96"/>
                    <a:pt x="422" y="98"/>
                  </a:cubicBezTo>
                  <a:cubicBezTo>
                    <a:pt x="426" y="100"/>
                    <a:pt x="427" y="87"/>
                    <a:pt x="430" y="89"/>
                  </a:cubicBezTo>
                  <a:cubicBezTo>
                    <a:pt x="433" y="91"/>
                    <a:pt x="433" y="84"/>
                    <a:pt x="438" y="82"/>
                  </a:cubicBezTo>
                  <a:cubicBezTo>
                    <a:pt x="443" y="80"/>
                    <a:pt x="451" y="80"/>
                    <a:pt x="451" y="77"/>
                  </a:cubicBezTo>
                  <a:cubicBezTo>
                    <a:pt x="452" y="76"/>
                    <a:pt x="450" y="73"/>
                    <a:pt x="444" y="74"/>
                  </a:cubicBezTo>
                  <a:cubicBezTo>
                    <a:pt x="437" y="75"/>
                    <a:pt x="433" y="72"/>
                    <a:pt x="436" y="68"/>
                  </a:cubicBezTo>
                  <a:cubicBezTo>
                    <a:pt x="439" y="65"/>
                    <a:pt x="429" y="64"/>
                    <a:pt x="432" y="61"/>
                  </a:cubicBezTo>
                  <a:cubicBezTo>
                    <a:pt x="436" y="58"/>
                    <a:pt x="425" y="55"/>
                    <a:pt x="427" y="60"/>
                  </a:cubicBezTo>
                  <a:cubicBezTo>
                    <a:pt x="428" y="64"/>
                    <a:pt x="420" y="60"/>
                    <a:pt x="419" y="56"/>
                  </a:cubicBezTo>
                  <a:cubicBezTo>
                    <a:pt x="418" y="52"/>
                    <a:pt x="403" y="51"/>
                    <a:pt x="394" y="42"/>
                  </a:cubicBezTo>
                  <a:cubicBezTo>
                    <a:pt x="384" y="34"/>
                    <a:pt x="374" y="39"/>
                    <a:pt x="380" y="40"/>
                  </a:cubicBezTo>
                  <a:cubicBezTo>
                    <a:pt x="386" y="41"/>
                    <a:pt x="385" y="44"/>
                    <a:pt x="381" y="44"/>
                  </a:cubicBezTo>
                  <a:cubicBezTo>
                    <a:pt x="376" y="44"/>
                    <a:pt x="368" y="44"/>
                    <a:pt x="375" y="47"/>
                  </a:cubicBezTo>
                  <a:cubicBezTo>
                    <a:pt x="383" y="50"/>
                    <a:pt x="374" y="51"/>
                    <a:pt x="368" y="51"/>
                  </a:cubicBezTo>
                  <a:cubicBezTo>
                    <a:pt x="362" y="51"/>
                    <a:pt x="362" y="59"/>
                    <a:pt x="370" y="60"/>
                  </a:cubicBezTo>
                  <a:cubicBezTo>
                    <a:pt x="378" y="61"/>
                    <a:pt x="372" y="66"/>
                    <a:pt x="366" y="64"/>
                  </a:cubicBezTo>
                  <a:cubicBezTo>
                    <a:pt x="359" y="62"/>
                    <a:pt x="357" y="65"/>
                    <a:pt x="363" y="68"/>
                  </a:cubicBezTo>
                  <a:close/>
                  <a:moveTo>
                    <a:pt x="406" y="33"/>
                  </a:moveTo>
                  <a:cubicBezTo>
                    <a:pt x="411" y="30"/>
                    <a:pt x="415" y="32"/>
                    <a:pt x="410" y="34"/>
                  </a:cubicBezTo>
                  <a:cubicBezTo>
                    <a:pt x="406" y="36"/>
                    <a:pt x="408" y="37"/>
                    <a:pt x="414" y="37"/>
                  </a:cubicBezTo>
                  <a:cubicBezTo>
                    <a:pt x="420" y="37"/>
                    <a:pt x="411" y="39"/>
                    <a:pt x="411" y="42"/>
                  </a:cubicBezTo>
                  <a:cubicBezTo>
                    <a:pt x="411" y="46"/>
                    <a:pt x="418" y="44"/>
                    <a:pt x="419" y="47"/>
                  </a:cubicBezTo>
                  <a:cubicBezTo>
                    <a:pt x="419" y="51"/>
                    <a:pt x="434" y="52"/>
                    <a:pt x="439" y="48"/>
                  </a:cubicBezTo>
                  <a:cubicBezTo>
                    <a:pt x="444" y="44"/>
                    <a:pt x="442" y="49"/>
                    <a:pt x="442" y="52"/>
                  </a:cubicBezTo>
                  <a:cubicBezTo>
                    <a:pt x="441" y="55"/>
                    <a:pt x="463" y="57"/>
                    <a:pt x="464" y="54"/>
                  </a:cubicBezTo>
                  <a:cubicBezTo>
                    <a:pt x="465" y="50"/>
                    <a:pt x="469" y="52"/>
                    <a:pt x="473" y="53"/>
                  </a:cubicBezTo>
                  <a:cubicBezTo>
                    <a:pt x="477" y="54"/>
                    <a:pt x="498" y="49"/>
                    <a:pt x="499" y="45"/>
                  </a:cubicBezTo>
                  <a:cubicBezTo>
                    <a:pt x="499" y="40"/>
                    <a:pt x="505" y="47"/>
                    <a:pt x="499" y="51"/>
                  </a:cubicBezTo>
                  <a:cubicBezTo>
                    <a:pt x="492" y="56"/>
                    <a:pt x="478" y="55"/>
                    <a:pt x="472" y="57"/>
                  </a:cubicBezTo>
                  <a:cubicBezTo>
                    <a:pt x="466" y="59"/>
                    <a:pt x="476" y="63"/>
                    <a:pt x="482" y="68"/>
                  </a:cubicBezTo>
                  <a:cubicBezTo>
                    <a:pt x="488" y="72"/>
                    <a:pt x="474" y="70"/>
                    <a:pt x="469" y="64"/>
                  </a:cubicBezTo>
                  <a:cubicBezTo>
                    <a:pt x="463" y="58"/>
                    <a:pt x="450" y="58"/>
                    <a:pt x="443" y="58"/>
                  </a:cubicBezTo>
                  <a:cubicBezTo>
                    <a:pt x="437" y="59"/>
                    <a:pt x="439" y="71"/>
                    <a:pt x="444" y="71"/>
                  </a:cubicBezTo>
                  <a:cubicBezTo>
                    <a:pt x="449" y="71"/>
                    <a:pt x="454" y="73"/>
                    <a:pt x="459" y="81"/>
                  </a:cubicBezTo>
                  <a:cubicBezTo>
                    <a:pt x="464" y="88"/>
                    <a:pt x="474" y="87"/>
                    <a:pt x="474" y="90"/>
                  </a:cubicBezTo>
                  <a:cubicBezTo>
                    <a:pt x="474" y="94"/>
                    <a:pt x="460" y="87"/>
                    <a:pt x="453" y="86"/>
                  </a:cubicBezTo>
                  <a:cubicBezTo>
                    <a:pt x="445" y="85"/>
                    <a:pt x="432" y="90"/>
                    <a:pt x="432" y="95"/>
                  </a:cubicBezTo>
                  <a:cubicBezTo>
                    <a:pt x="432" y="101"/>
                    <a:pt x="443" y="100"/>
                    <a:pt x="451" y="96"/>
                  </a:cubicBezTo>
                  <a:cubicBezTo>
                    <a:pt x="459" y="91"/>
                    <a:pt x="453" y="97"/>
                    <a:pt x="449" y="101"/>
                  </a:cubicBezTo>
                  <a:cubicBezTo>
                    <a:pt x="445" y="104"/>
                    <a:pt x="459" y="107"/>
                    <a:pt x="459" y="111"/>
                  </a:cubicBezTo>
                  <a:cubicBezTo>
                    <a:pt x="459" y="116"/>
                    <a:pt x="449" y="114"/>
                    <a:pt x="448" y="110"/>
                  </a:cubicBezTo>
                  <a:cubicBezTo>
                    <a:pt x="447" y="106"/>
                    <a:pt x="443" y="102"/>
                    <a:pt x="434" y="103"/>
                  </a:cubicBezTo>
                  <a:cubicBezTo>
                    <a:pt x="425" y="104"/>
                    <a:pt x="427" y="110"/>
                    <a:pt x="433" y="111"/>
                  </a:cubicBezTo>
                  <a:cubicBezTo>
                    <a:pt x="439" y="112"/>
                    <a:pt x="439" y="116"/>
                    <a:pt x="433" y="116"/>
                  </a:cubicBezTo>
                  <a:cubicBezTo>
                    <a:pt x="426" y="116"/>
                    <a:pt x="412" y="120"/>
                    <a:pt x="416" y="124"/>
                  </a:cubicBezTo>
                  <a:cubicBezTo>
                    <a:pt x="421" y="129"/>
                    <a:pt x="439" y="124"/>
                    <a:pt x="443" y="127"/>
                  </a:cubicBezTo>
                  <a:cubicBezTo>
                    <a:pt x="446" y="130"/>
                    <a:pt x="455" y="131"/>
                    <a:pt x="457" y="128"/>
                  </a:cubicBezTo>
                  <a:cubicBezTo>
                    <a:pt x="459" y="124"/>
                    <a:pt x="466" y="126"/>
                    <a:pt x="473" y="126"/>
                  </a:cubicBezTo>
                  <a:cubicBezTo>
                    <a:pt x="480" y="126"/>
                    <a:pt x="482" y="127"/>
                    <a:pt x="485" y="130"/>
                  </a:cubicBezTo>
                  <a:cubicBezTo>
                    <a:pt x="489" y="133"/>
                    <a:pt x="494" y="132"/>
                    <a:pt x="498" y="129"/>
                  </a:cubicBezTo>
                  <a:cubicBezTo>
                    <a:pt x="502" y="126"/>
                    <a:pt x="502" y="126"/>
                    <a:pt x="507" y="126"/>
                  </a:cubicBezTo>
                  <a:cubicBezTo>
                    <a:pt x="512" y="126"/>
                    <a:pt x="513" y="123"/>
                    <a:pt x="511" y="119"/>
                  </a:cubicBezTo>
                  <a:cubicBezTo>
                    <a:pt x="508" y="115"/>
                    <a:pt x="502" y="122"/>
                    <a:pt x="501" y="119"/>
                  </a:cubicBezTo>
                  <a:cubicBezTo>
                    <a:pt x="500" y="115"/>
                    <a:pt x="494" y="114"/>
                    <a:pt x="484" y="116"/>
                  </a:cubicBezTo>
                  <a:cubicBezTo>
                    <a:pt x="474" y="117"/>
                    <a:pt x="479" y="109"/>
                    <a:pt x="485" y="111"/>
                  </a:cubicBezTo>
                  <a:cubicBezTo>
                    <a:pt x="491" y="113"/>
                    <a:pt x="499" y="112"/>
                    <a:pt x="506" y="110"/>
                  </a:cubicBezTo>
                  <a:cubicBezTo>
                    <a:pt x="512" y="108"/>
                    <a:pt x="507" y="105"/>
                    <a:pt x="507" y="102"/>
                  </a:cubicBezTo>
                  <a:cubicBezTo>
                    <a:pt x="507" y="100"/>
                    <a:pt x="516" y="101"/>
                    <a:pt x="522" y="101"/>
                  </a:cubicBezTo>
                  <a:cubicBezTo>
                    <a:pt x="529" y="101"/>
                    <a:pt x="538" y="91"/>
                    <a:pt x="538" y="85"/>
                  </a:cubicBezTo>
                  <a:cubicBezTo>
                    <a:pt x="539" y="79"/>
                    <a:pt x="524" y="80"/>
                    <a:pt x="517" y="80"/>
                  </a:cubicBezTo>
                  <a:cubicBezTo>
                    <a:pt x="510" y="80"/>
                    <a:pt x="521" y="75"/>
                    <a:pt x="535" y="76"/>
                  </a:cubicBezTo>
                  <a:cubicBezTo>
                    <a:pt x="549" y="76"/>
                    <a:pt x="542" y="70"/>
                    <a:pt x="545" y="68"/>
                  </a:cubicBezTo>
                  <a:cubicBezTo>
                    <a:pt x="547" y="66"/>
                    <a:pt x="554" y="71"/>
                    <a:pt x="561" y="69"/>
                  </a:cubicBezTo>
                  <a:cubicBezTo>
                    <a:pt x="567" y="68"/>
                    <a:pt x="563" y="62"/>
                    <a:pt x="567" y="62"/>
                  </a:cubicBezTo>
                  <a:cubicBezTo>
                    <a:pt x="571" y="62"/>
                    <a:pt x="578" y="57"/>
                    <a:pt x="593" y="49"/>
                  </a:cubicBezTo>
                  <a:cubicBezTo>
                    <a:pt x="607" y="41"/>
                    <a:pt x="619" y="42"/>
                    <a:pt x="619" y="37"/>
                  </a:cubicBezTo>
                  <a:cubicBezTo>
                    <a:pt x="620" y="33"/>
                    <a:pt x="599" y="37"/>
                    <a:pt x="596" y="36"/>
                  </a:cubicBezTo>
                  <a:cubicBezTo>
                    <a:pt x="592" y="35"/>
                    <a:pt x="610" y="31"/>
                    <a:pt x="615" y="32"/>
                  </a:cubicBezTo>
                  <a:cubicBezTo>
                    <a:pt x="619" y="33"/>
                    <a:pt x="624" y="32"/>
                    <a:pt x="639" y="25"/>
                  </a:cubicBezTo>
                  <a:cubicBezTo>
                    <a:pt x="654" y="17"/>
                    <a:pt x="647" y="16"/>
                    <a:pt x="641" y="17"/>
                  </a:cubicBezTo>
                  <a:cubicBezTo>
                    <a:pt x="635" y="18"/>
                    <a:pt x="628" y="16"/>
                    <a:pt x="629" y="12"/>
                  </a:cubicBezTo>
                  <a:cubicBezTo>
                    <a:pt x="629" y="8"/>
                    <a:pt x="620" y="11"/>
                    <a:pt x="619" y="9"/>
                  </a:cubicBezTo>
                  <a:cubicBezTo>
                    <a:pt x="619" y="7"/>
                    <a:pt x="611" y="8"/>
                    <a:pt x="601" y="12"/>
                  </a:cubicBezTo>
                  <a:cubicBezTo>
                    <a:pt x="592" y="15"/>
                    <a:pt x="601" y="8"/>
                    <a:pt x="605" y="7"/>
                  </a:cubicBezTo>
                  <a:cubicBezTo>
                    <a:pt x="608" y="5"/>
                    <a:pt x="581" y="7"/>
                    <a:pt x="576" y="4"/>
                  </a:cubicBezTo>
                  <a:cubicBezTo>
                    <a:pt x="572" y="0"/>
                    <a:pt x="566" y="9"/>
                    <a:pt x="562" y="5"/>
                  </a:cubicBezTo>
                  <a:cubicBezTo>
                    <a:pt x="558" y="0"/>
                    <a:pt x="547" y="4"/>
                    <a:pt x="548" y="7"/>
                  </a:cubicBezTo>
                  <a:cubicBezTo>
                    <a:pt x="550" y="10"/>
                    <a:pt x="546" y="10"/>
                    <a:pt x="542" y="7"/>
                  </a:cubicBezTo>
                  <a:cubicBezTo>
                    <a:pt x="538" y="3"/>
                    <a:pt x="530" y="7"/>
                    <a:pt x="522" y="6"/>
                  </a:cubicBezTo>
                  <a:cubicBezTo>
                    <a:pt x="515" y="5"/>
                    <a:pt x="518" y="12"/>
                    <a:pt x="510" y="9"/>
                  </a:cubicBezTo>
                  <a:cubicBezTo>
                    <a:pt x="501" y="5"/>
                    <a:pt x="493" y="7"/>
                    <a:pt x="495" y="8"/>
                  </a:cubicBezTo>
                  <a:cubicBezTo>
                    <a:pt x="498" y="9"/>
                    <a:pt x="494" y="11"/>
                    <a:pt x="491" y="10"/>
                  </a:cubicBezTo>
                  <a:cubicBezTo>
                    <a:pt x="487" y="9"/>
                    <a:pt x="484" y="10"/>
                    <a:pt x="486" y="14"/>
                  </a:cubicBezTo>
                  <a:cubicBezTo>
                    <a:pt x="488" y="17"/>
                    <a:pt x="473" y="13"/>
                    <a:pt x="473" y="17"/>
                  </a:cubicBezTo>
                  <a:cubicBezTo>
                    <a:pt x="473" y="21"/>
                    <a:pt x="467" y="23"/>
                    <a:pt x="463" y="19"/>
                  </a:cubicBezTo>
                  <a:cubicBezTo>
                    <a:pt x="459" y="16"/>
                    <a:pt x="445" y="15"/>
                    <a:pt x="449" y="18"/>
                  </a:cubicBezTo>
                  <a:cubicBezTo>
                    <a:pt x="453" y="21"/>
                    <a:pt x="437" y="19"/>
                    <a:pt x="441" y="22"/>
                  </a:cubicBezTo>
                  <a:cubicBezTo>
                    <a:pt x="445" y="26"/>
                    <a:pt x="436" y="28"/>
                    <a:pt x="436" y="26"/>
                  </a:cubicBezTo>
                  <a:cubicBezTo>
                    <a:pt x="436" y="25"/>
                    <a:pt x="427" y="21"/>
                    <a:pt x="423" y="25"/>
                  </a:cubicBezTo>
                  <a:cubicBezTo>
                    <a:pt x="420" y="28"/>
                    <a:pt x="419" y="32"/>
                    <a:pt x="417" y="30"/>
                  </a:cubicBezTo>
                  <a:cubicBezTo>
                    <a:pt x="415" y="27"/>
                    <a:pt x="407" y="28"/>
                    <a:pt x="400" y="31"/>
                  </a:cubicBezTo>
                  <a:cubicBezTo>
                    <a:pt x="392" y="34"/>
                    <a:pt x="401" y="36"/>
                    <a:pt x="406" y="33"/>
                  </a:cubicBezTo>
                  <a:close/>
                  <a:moveTo>
                    <a:pt x="496" y="341"/>
                  </a:moveTo>
                  <a:cubicBezTo>
                    <a:pt x="498" y="340"/>
                    <a:pt x="503" y="331"/>
                    <a:pt x="497" y="332"/>
                  </a:cubicBezTo>
                  <a:cubicBezTo>
                    <a:pt x="490" y="332"/>
                    <a:pt x="492" y="341"/>
                    <a:pt x="496" y="341"/>
                  </a:cubicBezTo>
                  <a:close/>
                  <a:moveTo>
                    <a:pt x="464" y="333"/>
                  </a:moveTo>
                  <a:cubicBezTo>
                    <a:pt x="470" y="336"/>
                    <a:pt x="479" y="327"/>
                    <a:pt x="478" y="324"/>
                  </a:cubicBezTo>
                  <a:cubicBezTo>
                    <a:pt x="477" y="321"/>
                    <a:pt x="457" y="329"/>
                    <a:pt x="464" y="333"/>
                  </a:cubicBezTo>
                  <a:close/>
                  <a:moveTo>
                    <a:pt x="490" y="313"/>
                  </a:moveTo>
                  <a:cubicBezTo>
                    <a:pt x="491" y="310"/>
                    <a:pt x="478" y="308"/>
                    <a:pt x="479" y="304"/>
                  </a:cubicBezTo>
                  <a:cubicBezTo>
                    <a:pt x="480" y="300"/>
                    <a:pt x="467" y="297"/>
                    <a:pt x="463" y="295"/>
                  </a:cubicBezTo>
                  <a:cubicBezTo>
                    <a:pt x="459" y="293"/>
                    <a:pt x="453" y="292"/>
                    <a:pt x="453" y="288"/>
                  </a:cubicBezTo>
                  <a:cubicBezTo>
                    <a:pt x="453" y="283"/>
                    <a:pt x="445" y="286"/>
                    <a:pt x="444" y="293"/>
                  </a:cubicBezTo>
                  <a:cubicBezTo>
                    <a:pt x="444" y="299"/>
                    <a:pt x="440" y="298"/>
                    <a:pt x="442" y="304"/>
                  </a:cubicBezTo>
                  <a:cubicBezTo>
                    <a:pt x="444" y="310"/>
                    <a:pt x="434" y="311"/>
                    <a:pt x="435" y="315"/>
                  </a:cubicBezTo>
                  <a:cubicBezTo>
                    <a:pt x="437" y="318"/>
                    <a:pt x="441" y="314"/>
                    <a:pt x="445" y="314"/>
                  </a:cubicBezTo>
                  <a:cubicBezTo>
                    <a:pt x="450" y="314"/>
                    <a:pt x="444" y="320"/>
                    <a:pt x="450" y="321"/>
                  </a:cubicBezTo>
                  <a:cubicBezTo>
                    <a:pt x="454" y="321"/>
                    <a:pt x="461" y="316"/>
                    <a:pt x="463" y="313"/>
                  </a:cubicBezTo>
                  <a:cubicBezTo>
                    <a:pt x="465" y="310"/>
                    <a:pt x="469" y="309"/>
                    <a:pt x="474" y="313"/>
                  </a:cubicBezTo>
                  <a:cubicBezTo>
                    <a:pt x="479" y="316"/>
                    <a:pt x="489" y="317"/>
                    <a:pt x="490" y="313"/>
                  </a:cubicBezTo>
                  <a:close/>
                  <a:moveTo>
                    <a:pt x="607" y="282"/>
                  </a:moveTo>
                  <a:cubicBezTo>
                    <a:pt x="611" y="282"/>
                    <a:pt x="612" y="288"/>
                    <a:pt x="618" y="293"/>
                  </a:cubicBezTo>
                  <a:cubicBezTo>
                    <a:pt x="625" y="299"/>
                    <a:pt x="626" y="295"/>
                    <a:pt x="627" y="291"/>
                  </a:cubicBezTo>
                  <a:cubicBezTo>
                    <a:pt x="628" y="287"/>
                    <a:pt x="636" y="290"/>
                    <a:pt x="635" y="286"/>
                  </a:cubicBezTo>
                  <a:cubicBezTo>
                    <a:pt x="635" y="283"/>
                    <a:pt x="641" y="278"/>
                    <a:pt x="646" y="276"/>
                  </a:cubicBezTo>
                  <a:cubicBezTo>
                    <a:pt x="650" y="274"/>
                    <a:pt x="642" y="270"/>
                    <a:pt x="636" y="270"/>
                  </a:cubicBezTo>
                  <a:cubicBezTo>
                    <a:pt x="631" y="271"/>
                    <a:pt x="629" y="267"/>
                    <a:pt x="629" y="264"/>
                  </a:cubicBezTo>
                  <a:cubicBezTo>
                    <a:pt x="629" y="262"/>
                    <a:pt x="619" y="256"/>
                    <a:pt x="615" y="257"/>
                  </a:cubicBezTo>
                  <a:cubicBezTo>
                    <a:pt x="612" y="258"/>
                    <a:pt x="606" y="252"/>
                    <a:pt x="601" y="252"/>
                  </a:cubicBezTo>
                  <a:cubicBezTo>
                    <a:pt x="596" y="251"/>
                    <a:pt x="590" y="248"/>
                    <a:pt x="590" y="243"/>
                  </a:cubicBezTo>
                  <a:cubicBezTo>
                    <a:pt x="591" y="238"/>
                    <a:pt x="600" y="244"/>
                    <a:pt x="601" y="240"/>
                  </a:cubicBezTo>
                  <a:cubicBezTo>
                    <a:pt x="603" y="237"/>
                    <a:pt x="592" y="239"/>
                    <a:pt x="592" y="236"/>
                  </a:cubicBezTo>
                  <a:cubicBezTo>
                    <a:pt x="592" y="233"/>
                    <a:pt x="595" y="234"/>
                    <a:pt x="597" y="232"/>
                  </a:cubicBezTo>
                  <a:cubicBezTo>
                    <a:pt x="599" y="230"/>
                    <a:pt x="595" y="227"/>
                    <a:pt x="592" y="225"/>
                  </a:cubicBezTo>
                  <a:cubicBezTo>
                    <a:pt x="590" y="224"/>
                    <a:pt x="589" y="228"/>
                    <a:pt x="587" y="228"/>
                  </a:cubicBezTo>
                  <a:cubicBezTo>
                    <a:pt x="584" y="228"/>
                    <a:pt x="586" y="224"/>
                    <a:pt x="588" y="222"/>
                  </a:cubicBezTo>
                  <a:cubicBezTo>
                    <a:pt x="590" y="219"/>
                    <a:pt x="580" y="217"/>
                    <a:pt x="576" y="218"/>
                  </a:cubicBezTo>
                  <a:cubicBezTo>
                    <a:pt x="571" y="219"/>
                    <a:pt x="570" y="217"/>
                    <a:pt x="570" y="214"/>
                  </a:cubicBezTo>
                  <a:cubicBezTo>
                    <a:pt x="570" y="211"/>
                    <a:pt x="562" y="214"/>
                    <a:pt x="560" y="216"/>
                  </a:cubicBezTo>
                  <a:cubicBezTo>
                    <a:pt x="557" y="218"/>
                    <a:pt x="553" y="214"/>
                    <a:pt x="557" y="214"/>
                  </a:cubicBezTo>
                  <a:cubicBezTo>
                    <a:pt x="560" y="213"/>
                    <a:pt x="565" y="210"/>
                    <a:pt x="563" y="207"/>
                  </a:cubicBezTo>
                  <a:cubicBezTo>
                    <a:pt x="562" y="204"/>
                    <a:pt x="553" y="204"/>
                    <a:pt x="551" y="208"/>
                  </a:cubicBezTo>
                  <a:cubicBezTo>
                    <a:pt x="550" y="212"/>
                    <a:pt x="542" y="203"/>
                    <a:pt x="542" y="200"/>
                  </a:cubicBezTo>
                  <a:cubicBezTo>
                    <a:pt x="542" y="197"/>
                    <a:pt x="531" y="200"/>
                    <a:pt x="532" y="194"/>
                  </a:cubicBezTo>
                  <a:cubicBezTo>
                    <a:pt x="534" y="189"/>
                    <a:pt x="519" y="188"/>
                    <a:pt x="515" y="188"/>
                  </a:cubicBezTo>
                  <a:cubicBezTo>
                    <a:pt x="511" y="188"/>
                    <a:pt x="505" y="191"/>
                    <a:pt x="506" y="194"/>
                  </a:cubicBezTo>
                  <a:cubicBezTo>
                    <a:pt x="507" y="198"/>
                    <a:pt x="502" y="197"/>
                    <a:pt x="501" y="193"/>
                  </a:cubicBezTo>
                  <a:cubicBezTo>
                    <a:pt x="500" y="189"/>
                    <a:pt x="491" y="197"/>
                    <a:pt x="488" y="197"/>
                  </a:cubicBezTo>
                  <a:cubicBezTo>
                    <a:pt x="485" y="197"/>
                    <a:pt x="490" y="187"/>
                    <a:pt x="488" y="183"/>
                  </a:cubicBezTo>
                  <a:cubicBezTo>
                    <a:pt x="487" y="180"/>
                    <a:pt x="485" y="179"/>
                    <a:pt x="483" y="174"/>
                  </a:cubicBezTo>
                  <a:cubicBezTo>
                    <a:pt x="480" y="168"/>
                    <a:pt x="470" y="171"/>
                    <a:pt x="467" y="174"/>
                  </a:cubicBezTo>
                  <a:cubicBezTo>
                    <a:pt x="464" y="177"/>
                    <a:pt x="455" y="176"/>
                    <a:pt x="450" y="180"/>
                  </a:cubicBezTo>
                  <a:cubicBezTo>
                    <a:pt x="445" y="185"/>
                    <a:pt x="450" y="190"/>
                    <a:pt x="452" y="192"/>
                  </a:cubicBezTo>
                  <a:cubicBezTo>
                    <a:pt x="454" y="194"/>
                    <a:pt x="445" y="197"/>
                    <a:pt x="448" y="200"/>
                  </a:cubicBezTo>
                  <a:cubicBezTo>
                    <a:pt x="451" y="203"/>
                    <a:pt x="456" y="201"/>
                    <a:pt x="456" y="206"/>
                  </a:cubicBezTo>
                  <a:cubicBezTo>
                    <a:pt x="457" y="210"/>
                    <a:pt x="445" y="204"/>
                    <a:pt x="443" y="200"/>
                  </a:cubicBezTo>
                  <a:cubicBezTo>
                    <a:pt x="441" y="197"/>
                    <a:pt x="444" y="193"/>
                    <a:pt x="441" y="190"/>
                  </a:cubicBezTo>
                  <a:cubicBezTo>
                    <a:pt x="439" y="187"/>
                    <a:pt x="441" y="184"/>
                    <a:pt x="445" y="179"/>
                  </a:cubicBezTo>
                  <a:cubicBezTo>
                    <a:pt x="450" y="174"/>
                    <a:pt x="454" y="174"/>
                    <a:pt x="454" y="172"/>
                  </a:cubicBezTo>
                  <a:cubicBezTo>
                    <a:pt x="454" y="169"/>
                    <a:pt x="434" y="169"/>
                    <a:pt x="422" y="179"/>
                  </a:cubicBezTo>
                  <a:cubicBezTo>
                    <a:pt x="410" y="190"/>
                    <a:pt x="414" y="204"/>
                    <a:pt x="414" y="207"/>
                  </a:cubicBezTo>
                  <a:cubicBezTo>
                    <a:pt x="415" y="210"/>
                    <a:pt x="425" y="209"/>
                    <a:pt x="432" y="210"/>
                  </a:cubicBezTo>
                  <a:cubicBezTo>
                    <a:pt x="438" y="212"/>
                    <a:pt x="434" y="215"/>
                    <a:pt x="430" y="214"/>
                  </a:cubicBezTo>
                  <a:cubicBezTo>
                    <a:pt x="425" y="213"/>
                    <a:pt x="417" y="212"/>
                    <a:pt x="418" y="215"/>
                  </a:cubicBezTo>
                  <a:cubicBezTo>
                    <a:pt x="418" y="218"/>
                    <a:pt x="428" y="224"/>
                    <a:pt x="433" y="223"/>
                  </a:cubicBezTo>
                  <a:cubicBezTo>
                    <a:pt x="439" y="222"/>
                    <a:pt x="439" y="222"/>
                    <a:pt x="442" y="225"/>
                  </a:cubicBezTo>
                  <a:cubicBezTo>
                    <a:pt x="444" y="228"/>
                    <a:pt x="451" y="227"/>
                    <a:pt x="458" y="227"/>
                  </a:cubicBezTo>
                  <a:cubicBezTo>
                    <a:pt x="464" y="228"/>
                    <a:pt x="472" y="230"/>
                    <a:pt x="475" y="230"/>
                  </a:cubicBezTo>
                  <a:cubicBezTo>
                    <a:pt x="479" y="231"/>
                    <a:pt x="483" y="229"/>
                    <a:pt x="484" y="227"/>
                  </a:cubicBezTo>
                  <a:cubicBezTo>
                    <a:pt x="485" y="225"/>
                    <a:pt x="498" y="230"/>
                    <a:pt x="502" y="229"/>
                  </a:cubicBezTo>
                  <a:cubicBezTo>
                    <a:pt x="506" y="229"/>
                    <a:pt x="503" y="225"/>
                    <a:pt x="501" y="224"/>
                  </a:cubicBezTo>
                  <a:cubicBezTo>
                    <a:pt x="498" y="223"/>
                    <a:pt x="499" y="219"/>
                    <a:pt x="503" y="220"/>
                  </a:cubicBezTo>
                  <a:cubicBezTo>
                    <a:pt x="506" y="222"/>
                    <a:pt x="511" y="223"/>
                    <a:pt x="512" y="227"/>
                  </a:cubicBezTo>
                  <a:cubicBezTo>
                    <a:pt x="513" y="229"/>
                    <a:pt x="516" y="228"/>
                    <a:pt x="516" y="230"/>
                  </a:cubicBezTo>
                  <a:cubicBezTo>
                    <a:pt x="517" y="233"/>
                    <a:pt x="528" y="236"/>
                    <a:pt x="529" y="239"/>
                  </a:cubicBezTo>
                  <a:cubicBezTo>
                    <a:pt x="529" y="241"/>
                    <a:pt x="517" y="243"/>
                    <a:pt x="521" y="245"/>
                  </a:cubicBezTo>
                  <a:cubicBezTo>
                    <a:pt x="524" y="248"/>
                    <a:pt x="529" y="242"/>
                    <a:pt x="533" y="242"/>
                  </a:cubicBezTo>
                  <a:cubicBezTo>
                    <a:pt x="537" y="241"/>
                    <a:pt x="537" y="251"/>
                    <a:pt x="541" y="250"/>
                  </a:cubicBezTo>
                  <a:cubicBezTo>
                    <a:pt x="545" y="248"/>
                    <a:pt x="549" y="251"/>
                    <a:pt x="553" y="258"/>
                  </a:cubicBezTo>
                  <a:cubicBezTo>
                    <a:pt x="557" y="264"/>
                    <a:pt x="552" y="269"/>
                    <a:pt x="553" y="271"/>
                  </a:cubicBezTo>
                  <a:cubicBezTo>
                    <a:pt x="553" y="274"/>
                    <a:pt x="561" y="273"/>
                    <a:pt x="566" y="270"/>
                  </a:cubicBezTo>
                  <a:cubicBezTo>
                    <a:pt x="571" y="268"/>
                    <a:pt x="575" y="273"/>
                    <a:pt x="578" y="276"/>
                  </a:cubicBezTo>
                  <a:cubicBezTo>
                    <a:pt x="582" y="280"/>
                    <a:pt x="565" y="285"/>
                    <a:pt x="567" y="282"/>
                  </a:cubicBezTo>
                  <a:cubicBezTo>
                    <a:pt x="568" y="279"/>
                    <a:pt x="557" y="271"/>
                    <a:pt x="546" y="275"/>
                  </a:cubicBezTo>
                  <a:cubicBezTo>
                    <a:pt x="536" y="279"/>
                    <a:pt x="543" y="285"/>
                    <a:pt x="544" y="288"/>
                  </a:cubicBezTo>
                  <a:cubicBezTo>
                    <a:pt x="545" y="292"/>
                    <a:pt x="535" y="295"/>
                    <a:pt x="525" y="292"/>
                  </a:cubicBezTo>
                  <a:cubicBezTo>
                    <a:pt x="516" y="289"/>
                    <a:pt x="519" y="294"/>
                    <a:pt x="515" y="294"/>
                  </a:cubicBezTo>
                  <a:cubicBezTo>
                    <a:pt x="511" y="294"/>
                    <a:pt x="506" y="300"/>
                    <a:pt x="510" y="304"/>
                  </a:cubicBezTo>
                  <a:cubicBezTo>
                    <a:pt x="514" y="308"/>
                    <a:pt x="521" y="305"/>
                    <a:pt x="528" y="305"/>
                  </a:cubicBezTo>
                  <a:cubicBezTo>
                    <a:pt x="534" y="305"/>
                    <a:pt x="535" y="307"/>
                    <a:pt x="536" y="304"/>
                  </a:cubicBezTo>
                  <a:cubicBezTo>
                    <a:pt x="536" y="300"/>
                    <a:pt x="543" y="302"/>
                    <a:pt x="548" y="303"/>
                  </a:cubicBezTo>
                  <a:cubicBezTo>
                    <a:pt x="552" y="304"/>
                    <a:pt x="551" y="310"/>
                    <a:pt x="557" y="311"/>
                  </a:cubicBezTo>
                  <a:cubicBezTo>
                    <a:pt x="563" y="312"/>
                    <a:pt x="558" y="317"/>
                    <a:pt x="562" y="321"/>
                  </a:cubicBezTo>
                  <a:cubicBezTo>
                    <a:pt x="565" y="325"/>
                    <a:pt x="577" y="323"/>
                    <a:pt x="581" y="327"/>
                  </a:cubicBezTo>
                  <a:cubicBezTo>
                    <a:pt x="585" y="332"/>
                    <a:pt x="603" y="340"/>
                    <a:pt x="606" y="337"/>
                  </a:cubicBezTo>
                  <a:cubicBezTo>
                    <a:pt x="609" y="334"/>
                    <a:pt x="590" y="317"/>
                    <a:pt x="585" y="316"/>
                  </a:cubicBezTo>
                  <a:cubicBezTo>
                    <a:pt x="580" y="314"/>
                    <a:pt x="590" y="312"/>
                    <a:pt x="597" y="318"/>
                  </a:cubicBezTo>
                  <a:cubicBezTo>
                    <a:pt x="604" y="323"/>
                    <a:pt x="614" y="326"/>
                    <a:pt x="619" y="319"/>
                  </a:cubicBezTo>
                  <a:cubicBezTo>
                    <a:pt x="624" y="313"/>
                    <a:pt x="615" y="315"/>
                    <a:pt x="615" y="310"/>
                  </a:cubicBezTo>
                  <a:cubicBezTo>
                    <a:pt x="615" y="305"/>
                    <a:pt x="611" y="299"/>
                    <a:pt x="606" y="299"/>
                  </a:cubicBezTo>
                  <a:cubicBezTo>
                    <a:pt x="601" y="299"/>
                    <a:pt x="588" y="289"/>
                    <a:pt x="593" y="287"/>
                  </a:cubicBezTo>
                  <a:cubicBezTo>
                    <a:pt x="598" y="285"/>
                    <a:pt x="592" y="282"/>
                    <a:pt x="595" y="278"/>
                  </a:cubicBezTo>
                  <a:cubicBezTo>
                    <a:pt x="599" y="274"/>
                    <a:pt x="602" y="281"/>
                    <a:pt x="607" y="282"/>
                  </a:cubicBezTo>
                  <a:close/>
                  <a:moveTo>
                    <a:pt x="531" y="265"/>
                  </a:moveTo>
                  <a:cubicBezTo>
                    <a:pt x="536" y="264"/>
                    <a:pt x="535" y="257"/>
                    <a:pt x="532" y="254"/>
                  </a:cubicBezTo>
                  <a:cubicBezTo>
                    <a:pt x="531" y="251"/>
                    <a:pt x="526" y="251"/>
                    <a:pt x="522" y="251"/>
                  </a:cubicBezTo>
                  <a:cubicBezTo>
                    <a:pt x="518" y="252"/>
                    <a:pt x="511" y="258"/>
                    <a:pt x="515" y="264"/>
                  </a:cubicBezTo>
                  <a:cubicBezTo>
                    <a:pt x="519" y="270"/>
                    <a:pt x="527" y="265"/>
                    <a:pt x="531" y="265"/>
                  </a:cubicBezTo>
                  <a:close/>
                  <a:moveTo>
                    <a:pt x="487" y="172"/>
                  </a:moveTo>
                  <a:cubicBezTo>
                    <a:pt x="485" y="177"/>
                    <a:pt x="491" y="177"/>
                    <a:pt x="492" y="182"/>
                  </a:cubicBezTo>
                  <a:cubicBezTo>
                    <a:pt x="492" y="187"/>
                    <a:pt x="499" y="189"/>
                    <a:pt x="504" y="186"/>
                  </a:cubicBezTo>
                  <a:cubicBezTo>
                    <a:pt x="509" y="183"/>
                    <a:pt x="523" y="187"/>
                    <a:pt x="523" y="183"/>
                  </a:cubicBezTo>
                  <a:cubicBezTo>
                    <a:pt x="523" y="179"/>
                    <a:pt x="508" y="172"/>
                    <a:pt x="503" y="173"/>
                  </a:cubicBezTo>
                  <a:cubicBezTo>
                    <a:pt x="498" y="174"/>
                    <a:pt x="489" y="167"/>
                    <a:pt x="487" y="172"/>
                  </a:cubicBezTo>
                  <a:close/>
                  <a:moveTo>
                    <a:pt x="621" y="475"/>
                  </a:moveTo>
                  <a:cubicBezTo>
                    <a:pt x="621" y="478"/>
                    <a:pt x="642" y="487"/>
                    <a:pt x="643" y="483"/>
                  </a:cubicBezTo>
                  <a:cubicBezTo>
                    <a:pt x="643" y="479"/>
                    <a:pt x="620" y="473"/>
                    <a:pt x="621" y="475"/>
                  </a:cubicBezTo>
                  <a:close/>
                  <a:moveTo>
                    <a:pt x="711" y="497"/>
                  </a:moveTo>
                  <a:cubicBezTo>
                    <a:pt x="710" y="499"/>
                    <a:pt x="707" y="495"/>
                    <a:pt x="711" y="492"/>
                  </a:cubicBezTo>
                  <a:cubicBezTo>
                    <a:pt x="714" y="490"/>
                    <a:pt x="710" y="489"/>
                    <a:pt x="707" y="491"/>
                  </a:cubicBezTo>
                  <a:cubicBezTo>
                    <a:pt x="704" y="492"/>
                    <a:pt x="705" y="484"/>
                    <a:pt x="708" y="483"/>
                  </a:cubicBezTo>
                  <a:cubicBezTo>
                    <a:pt x="710" y="481"/>
                    <a:pt x="701" y="478"/>
                    <a:pt x="701" y="481"/>
                  </a:cubicBezTo>
                  <a:cubicBezTo>
                    <a:pt x="701" y="484"/>
                    <a:pt x="695" y="482"/>
                    <a:pt x="694" y="480"/>
                  </a:cubicBezTo>
                  <a:cubicBezTo>
                    <a:pt x="693" y="477"/>
                    <a:pt x="689" y="477"/>
                    <a:pt x="691" y="475"/>
                  </a:cubicBezTo>
                  <a:cubicBezTo>
                    <a:pt x="692" y="473"/>
                    <a:pt x="685" y="472"/>
                    <a:pt x="684" y="475"/>
                  </a:cubicBezTo>
                  <a:cubicBezTo>
                    <a:pt x="684" y="478"/>
                    <a:pt x="682" y="473"/>
                    <a:pt x="685" y="469"/>
                  </a:cubicBezTo>
                  <a:cubicBezTo>
                    <a:pt x="689" y="466"/>
                    <a:pt x="688" y="462"/>
                    <a:pt x="691" y="460"/>
                  </a:cubicBezTo>
                  <a:cubicBezTo>
                    <a:pt x="694" y="458"/>
                    <a:pt x="691" y="456"/>
                    <a:pt x="687" y="458"/>
                  </a:cubicBezTo>
                  <a:cubicBezTo>
                    <a:pt x="683" y="459"/>
                    <a:pt x="674" y="472"/>
                    <a:pt x="674" y="476"/>
                  </a:cubicBezTo>
                  <a:cubicBezTo>
                    <a:pt x="674" y="479"/>
                    <a:pt x="674" y="484"/>
                    <a:pt x="670" y="483"/>
                  </a:cubicBezTo>
                  <a:cubicBezTo>
                    <a:pt x="667" y="483"/>
                    <a:pt x="663" y="486"/>
                    <a:pt x="666" y="488"/>
                  </a:cubicBezTo>
                  <a:cubicBezTo>
                    <a:pt x="668" y="490"/>
                    <a:pt x="659" y="496"/>
                    <a:pt x="663" y="498"/>
                  </a:cubicBezTo>
                  <a:cubicBezTo>
                    <a:pt x="667" y="500"/>
                    <a:pt x="672" y="497"/>
                    <a:pt x="676" y="498"/>
                  </a:cubicBezTo>
                  <a:cubicBezTo>
                    <a:pt x="680" y="498"/>
                    <a:pt x="684" y="498"/>
                    <a:pt x="687" y="496"/>
                  </a:cubicBezTo>
                  <a:cubicBezTo>
                    <a:pt x="691" y="493"/>
                    <a:pt x="691" y="498"/>
                    <a:pt x="695" y="498"/>
                  </a:cubicBezTo>
                  <a:cubicBezTo>
                    <a:pt x="698" y="497"/>
                    <a:pt x="693" y="501"/>
                    <a:pt x="693" y="503"/>
                  </a:cubicBezTo>
                  <a:cubicBezTo>
                    <a:pt x="693" y="506"/>
                    <a:pt x="697" y="502"/>
                    <a:pt x="700" y="501"/>
                  </a:cubicBezTo>
                  <a:cubicBezTo>
                    <a:pt x="702" y="499"/>
                    <a:pt x="706" y="501"/>
                    <a:pt x="705" y="503"/>
                  </a:cubicBezTo>
                  <a:cubicBezTo>
                    <a:pt x="703" y="505"/>
                    <a:pt x="712" y="508"/>
                    <a:pt x="715" y="504"/>
                  </a:cubicBezTo>
                  <a:cubicBezTo>
                    <a:pt x="717" y="500"/>
                    <a:pt x="712" y="494"/>
                    <a:pt x="711" y="497"/>
                  </a:cubicBezTo>
                  <a:close/>
                  <a:moveTo>
                    <a:pt x="66" y="431"/>
                  </a:moveTo>
                  <a:cubicBezTo>
                    <a:pt x="60" y="435"/>
                    <a:pt x="75" y="451"/>
                    <a:pt x="79" y="449"/>
                  </a:cubicBezTo>
                  <a:cubicBezTo>
                    <a:pt x="81" y="447"/>
                    <a:pt x="75" y="441"/>
                    <a:pt x="75" y="436"/>
                  </a:cubicBezTo>
                  <a:cubicBezTo>
                    <a:pt x="75" y="432"/>
                    <a:pt x="73" y="428"/>
                    <a:pt x="66" y="431"/>
                  </a:cubicBezTo>
                  <a:close/>
                  <a:moveTo>
                    <a:pt x="654" y="513"/>
                  </a:moveTo>
                  <a:cubicBezTo>
                    <a:pt x="652" y="513"/>
                    <a:pt x="654" y="509"/>
                    <a:pt x="654" y="507"/>
                  </a:cubicBezTo>
                  <a:cubicBezTo>
                    <a:pt x="654" y="505"/>
                    <a:pt x="649" y="508"/>
                    <a:pt x="648" y="510"/>
                  </a:cubicBezTo>
                  <a:cubicBezTo>
                    <a:pt x="648" y="513"/>
                    <a:pt x="644" y="513"/>
                    <a:pt x="644" y="515"/>
                  </a:cubicBezTo>
                  <a:cubicBezTo>
                    <a:pt x="644" y="519"/>
                    <a:pt x="644" y="517"/>
                    <a:pt x="641" y="518"/>
                  </a:cubicBezTo>
                  <a:cubicBezTo>
                    <a:pt x="638" y="520"/>
                    <a:pt x="627" y="518"/>
                    <a:pt x="627" y="516"/>
                  </a:cubicBezTo>
                  <a:cubicBezTo>
                    <a:pt x="626" y="513"/>
                    <a:pt x="618" y="512"/>
                    <a:pt x="618" y="509"/>
                  </a:cubicBezTo>
                  <a:cubicBezTo>
                    <a:pt x="618" y="505"/>
                    <a:pt x="614" y="504"/>
                    <a:pt x="617" y="500"/>
                  </a:cubicBezTo>
                  <a:cubicBezTo>
                    <a:pt x="620" y="497"/>
                    <a:pt x="616" y="495"/>
                    <a:pt x="613" y="498"/>
                  </a:cubicBezTo>
                  <a:cubicBezTo>
                    <a:pt x="610" y="501"/>
                    <a:pt x="608" y="496"/>
                    <a:pt x="613" y="495"/>
                  </a:cubicBezTo>
                  <a:cubicBezTo>
                    <a:pt x="617" y="493"/>
                    <a:pt x="624" y="491"/>
                    <a:pt x="620" y="484"/>
                  </a:cubicBezTo>
                  <a:cubicBezTo>
                    <a:pt x="616" y="477"/>
                    <a:pt x="592" y="486"/>
                    <a:pt x="586" y="490"/>
                  </a:cubicBezTo>
                  <a:cubicBezTo>
                    <a:pt x="579" y="494"/>
                    <a:pt x="572" y="505"/>
                    <a:pt x="568" y="505"/>
                  </a:cubicBezTo>
                  <a:cubicBezTo>
                    <a:pt x="565" y="505"/>
                    <a:pt x="574" y="499"/>
                    <a:pt x="575" y="497"/>
                  </a:cubicBezTo>
                  <a:cubicBezTo>
                    <a:pt x="577" y="494"/>
                    <a:pt x="575" y="492"/>
                    <a:pt x="577" y="493"/>
                  </a:cubicBezTo>
                  <a:cubicBezTo>
                    <a:pt x="579" y="494"/>
                    <a:pt x="585" y="485"/>
                    <a:pt x="588" y="482"/>
                  </a:cubicBezTo>
                  <a:cubicBezTo>
                    <a:pt x="592" y="479"/>
                    <a:pt x="596" y="482"/>
                    <a:pt x="597" y="480"/>
                  </a:cubicBezTo>
                  <a:cubicBezTo>
                    <a:pt x="597" y="477"/>
                    <a:pt x="599" y="476"/>
                    <a:pt x="603" y="473"/>
                  </a:cubicBezTo>
                  <a:cubicBezTo>
                    <a:pt x="606" y="469"/>
                    <a:pt x="649" y="470"/>
                    <a:pt x="653" y="470"/>
                  </a:cubicBezTo>
                  <a:cubicBezTo>
                    <a:pt x="657" y="470"/>
                    <a:pt x="665" y="465"/>
                    <a:pt x="667" y="461"/>
                  </a:cubicBezTo>
                  <a:cubicBezTo>
                    <a:pt x="670" y="458"/>
                    <a:pt x="673" y="458"/>
                    <a:pt x="678" y="458"/>
                  </a:cubicBezTo>
                  <a:cubicBezTo>
                    <a:pt x="684" y="458"/>
                    <a:pt x="687" y="453"/>
                    <a:pt x="690" y="451"/>
                  </a:cubicBezTo>
                  <a:cubicBezTo>
                    <a:pt x="692" y="449"/>
                    <a:pt x="691" y="448"/>
                    <a:pt x="689" y="448"/>
                  </a:cubicBezTo>
                  <a:cubicBezTo>
                    <a:pt x="686" y="447"/>
                    <a:pt x="684" y="446"/>
                    <a:pt x="687" y="446"/>
                  </a:cubicBezTo>
                  <a:cubicBezTo>
                    <a:pt x="689" y="445"/>
                    <a:pt x="690" y="444"/>
                    <a:pt x="691" y="441"/>
                  </a:cubicBezTo>
                  <a:cubicBezTo>
                    <a:pt x="692" y="437"/>
                    <a:pt x="690" y="439"/>
                    <a:pt x="687" y="434"/>
                  </a:cubicBezTo>
                  <a:cubicBezTo>
                    <a:pt x="684" y="430"/>
                    <a:pt x="682" y="436"/>
                    <a:pt x="679" y="436"/>
                  </a:cubicBezTo>
                  <a:cubicBezTo>
                    <a:pt x="675" y="435"/>
                    <a:pt x="681" y="431"/>
                    <a:pt x="678" y="429"/>
                  </a:cubicBezTo>
                  <a:cubicBezTo>
                    <a:pt x="675" y="427"/>
                    <a:pt x="670" y="429"/>
                    <a:pt x="666" y="432"/>
                  </a:cubicBezTo>
                  <a:cubicBezTo>
                    <a:pt x="661" y="436"/>
                    <a:pt x="662" y="432"/>
                    <a:pt x="658" y="436"/>
                  </a:cubicBezTo>
                  <a:cubicBezTo>
                    <a:pt x="654" y="439"/>
                    <a:pt x="654" y="434"/>
                    <a:pt x="656" y="432"/>
                  </a:cubicBezTo>
                  <a:cubicBezTo>
                    <a:pt x="658" y="431"/>
                    <a:pt x="659" y="433"/>
                    <a:pt x="661" y="430"/>
                  </a:cubicBezTo>
                  <a:cubicBezTo>
                    <a:pt x="662" y="428"/>
                    <a:pt x="664" y="430"/>
                    <a:pt x="668" y="428"/>
                  </a:cubicBezTo>
                  <a:cubicBezTo>
                    <a:pt x="672" y="425"/>
                    <a:pt x="675" y="426"/>
                    <a:pt x="677" y="424"/>
                  </a:cubicBezTo>
                  <a:cubicBezTo>
                    <a:pt x="678" y="422"/>
                    <a:pt x="675" y="420"/>
                    <a:pt x="671" y="421"/>
                  </a:cubicBezTo>
                  <a:cubicBezTo>
                    <a:pt x="667" y="421"/>
                    <a:pt x="664" y="415"/>
                    <a:pt x="662" y="417"/>
                  </a:cubicBezTo>
                  <a:cubicBezTo>
                    <a:pt x="659" y="419"/>
                    <a:pt x="660" y="414"/>
                    <a:pt x="657" y="416"/>
                  </a:cubicBezTo>
                  <a:cubicBezTo>
                    <a:pt x="654" y="418"/>
                    <a:pt x="652" y="416"/>
                    <a:pt x="651" y="412"/>
                  </a:cubicBezTo>
                  <a:cubicBezTo>
                    <a:pt x="650" y="409"/>
                    <a:pt x="642" y="403"/>
                    <a:pt x="638" y="402"/>
                  </a:cubicBezTo>
                  <a:cubicBezTo>
                    <a:pt x="633" y="400"/>
                    <a:pt x="636" y="398"/>
                    <a:pt x="639" y="400"/>
                  </a:cubicBezTo>
                  <a:cubicBezTo>
                    <a:pt x="641" y="401"/>
                    <a:pt x="644" y="398"/>
                    <a:pt x="645" y="396"/>
                  </a:cubicBezTo>
                  <a:cubicBezTo>
                    <a:pt x="646" y="394"/>
                    <a:pt x="643" y="393"/>
                    <a:pt x="642" y="393"/>
                  </a:cubicBezTo>
                  <a:cubicBezTo>
                    <a:pt x="640" y="392"/>
                    <a:pt x="640" y="390"/>
                    <a:pt x="641" y="388"/>
                  </a:cubicBezTo>
                  <a:cubicBezTo>
                    <a:pt x="641" y="386"/>
                    <a:pt x="636" y="384"/>
                    <a:pt x="636" y="382"/>
                  </a:cubicBezTo>
                  <a:cubicBezTo>
                    <a:pt x="635" y="381"/>
                    <a:pt x="632" y="379"/>
                    <a:pt x="633" y="378"/>
                  </a:cubicBezTo>
                  <a:cubicBezTo>
                    <a:pt x="633" y="376"/>
                    <a:pt x="629" y="374"/>
                    <a:pt x="629" y="372"/>
                  </a:cubicBezTo>
                  <a:cubicBezTo>
                    <a:pt x="629" y="370"/>
                    <a:pt x="624" y="365"/>
                    <a:pt x="624" y="363"/>
                  </a:cubicBezTo>
                  <a:cubicBezTo>
                    <a:pt x="624" y="360"/>
                    <a:pt x="621" y="358"/>
                    <a:pt x="620" y="355"/>
                  </a:cubicBezTo>
                  <a:cubicBezTo>
                    <a:pt x="619" y="352"/>
                    <a:pt x="617" y="354"/>
                    <a:pt x="616" y="358"/>
                  </a:cubicBezTo>
                  <a:cubicBezTo>
                    <a:pt x="615" y="362"/>
                    <a:pt x="611" y="362"/>
                    <a:pt x="613" y="364"/>
                  </a:cubicBezTo>
                  <a:cubicBezTo>
                    <a:pt x="615" y="367"/>
                    <a:pt x="613" y="367"/>
                    <a:pt x="611" y="368"/>
                  </a:cubicBezTo>
                  <a:cubicBezTo>
                    <a:pt x="610" y="370"/>
                    <a:pt x="613" y="373"/>
                    <a:pt x="610" y="373"/>
                  </a:cubicBezTo>
                  <a:cubicBezTo>
                    <a:pt x="607" y="373"/>
                    <a:pt x="608" y="378"/>
                    <a:pt x="607" y="376"/>
                  </a:cubicBezTo>
                  <a:cubicBezTo>
                    <a:pt x="606" y="373"/>
                    <a:pt x="602" y="374"/>
                    <a:pt x="602" y="377"/>
                  </a:cubicBezTo>
                  <a:cubicBezTo>
                    <a:pt x="602" y="379"/>
                    <a:pt x="596" y="381"/>
                    <a:pt x="594" y="381"/>
                  </a:cubicBezTo>
                  <a:cubicBezTo>
                    <a:pt x="592" y="381"/>
                    <a:pt x="592" y="376"/>
                    <a:pt x="590" y="378"/>
                  </a:cubicBezTo>
                  <a:cubicBezTo>
                    <a:pt x="588" y="379"/>
                    <a:pt x="588" y="374"/>
                    <a:pt x="585" y="374"/>
                  </a:cubicBezTo>
                  <a:cubicBezTo>
                    <a:pt x="582" y="374"/>
                    <a:pt x="580" y="374"/>
                    <a:pt x="581" y="371"/>
                  </a:cubicBezTo>
                  <a:cubicBezTo>
                    <a:pt x="582" y="368"/>
                    <a:pt x="576" y="367"/>
                    <a:pt x="578" y="365"/>
                  </a:cubicBezTo>
                  <a:cubicBezTo>
                    <a:pt x="580" y="364"/>
                    <a:pt x="577" y="361"/>
                    <a:pt x="577" y="356"/>
                  </a:cubicBezTo>
                  <a:cubicBezTo>
                    <a:pt x="577" y="352"/>
                    <a:pt x="580" y="351"/>
                    <a:pt x="580" y="350"/>
                  </a:cubicBezTo>
                  <a:cubicBezTo>
                    <a:pt x="580" y="348"/>
                    <a:pt x="577" y="348"/>
                    <a:pt x="575" y="349"/>
                  </a:cubicBezTo>
                  <a:cubicBezTo>
                    <a:pt x="573" y="351"/>
                    <a:pt x="573" y="347"/>
                    <a:pt x="571" y="347"/>
                  </a:cubicBezTo>
                  <a:cubicBezTo>
                    <a:pt x="568" y="348"/>
                    <a:pt x="562" y="347"/>
                    <a:pt x="561" y="344"/>
                  </a:cubicBezTo>
                  <a:cubicBezTo>
                    <a:pt x="561" y="341"/>
                    <a:pt x="559" y="342"/>
                    <a:pt x="557" y="339"/>
                  </a:cubicBezTo>
                  <a:cubicBezTo>
                    <a:pt x="556" y="336"/>
                    <a:pt x="554" y="339"/>
                    <a:pt x="554" y="337"/>
                  </a:cubicBezTo>
                  <a:cubicBezTo>
                    <a:pt x="554" y="334"/>
                    <a:pt x="552" y="334"/>
                    <a:pt x="550" y="333"/>
                  </a:cubicBezTo>
                  <a:cubicBezTo>
                    <a:pt x="548" y="333"/>
                    <a:pt x="547" y="331"/>
                    <a:pt x="544" y="330"/>
                  </a:cubicBezTo>
                  <a:cubicBezTo>
                    <a:pt x="542" y="330"/>
                    <a:pt x="538" y="332"/>
                    <a:pt x="536" y="333"/>
                  </a:cubicBezTo>
                  <a:cubicBezTo>
                    <a:pt x="535" y="334"/>
                    <a:pt x="531" y="331"/>
                    <a:pt x="529" y="332"/>
                  </a:cubicBezTo>
                  <a:cubicBezTo>
                    <a:pt x="527" y="333"/>
                    <a:pt x="527" y="331"/>
                    <a:pt x="523" y="330"/>
                  </a:cubicBezTo>
                  <a:cubicBezTo>
                    <a:pt x="518" y="329"/>
                    <a:pt x="512" y="328"/>
                    <a:pt x="512" y="330"/>
                  </a:cubicBezTo>
                  <a:cubicBezTo>
                    <a:pt x="512" y="331"/>
                    <a:pt x="508" y="332"/>
                    <a:pt x="509" y="336"/>
                  </a:cubicBezTo>
                  <a:cubicBezTo>
                    <a:pt x="509" y="339"/>
                    <a:pt x="513" y="339"/>
                    <a:pt x="514" y="341"/>
                  </a:cubicBezTo>
                  <a:cubicBezTo>
                    <a:pt x="515" y="344"/>
                    <a:pt x="512" y="343"/>
                    <a:pt x="512" y="345"/>
                  </a:cubicBezTo>
                  <a:cubicBezTo>
                    <a:pt x="512" y="347"/>
                    <a:pt x="509" y="347"/>
                    <a:pt x="509" y="349"/>
                  </a:cubicBezTo>
                  <a:cubicBezTo>
                    <a:pt x="509" y="350"/>
                    <a:pt x="511" y="350"/>
                    <a:pt x="512" y="353"/>
                  </a:cubicBezTo>
                  <a:cubicBezTo>
                    <a:pt x="513" y="357"/>
                    <a:pt x="514" y="356"/>
                    <a:pt x="515" y="361"/>
                  </a:cubicBezTo>
                  <a:cubicBezTo>
                    <a:pt x="516" y="365"/>
                    <a:pt x="514" y="364"/>
                    <a:pt x="512" y="365"/>
                  </a:cubicBezTo>
                  <a:cubicBezTo>
                    <a:pt x="510" y="365"/>
                    <a:pt x="512" y="367"/>
                    <a:pt x="509" y="370"/>
                  </a:cubicBezTo>
                  <a:cubicBezTo>
                    <a:pt x="507" y="373"/>
                    <a:pt x="505" y="376"/>
                    <a:pt x="507" y="378"/>
                  </a:cubicBezTo>
                  <a:cubicBezTo>
                    <a:pt x="509" y="380"/>
                    <a:pt x="516" y="383"/>
                    <a:pt x="519" y="387"/>
                  </a:cubicBezTo>
                  <a:cubicBezTo>
                    <a:pt x="522" y="392"/>
                    <a:pt x="522" y="400"/>
                    <a:pt x="521" y="405"/>
                  </a:cubicBezTo>
                  <a:cubicBezTo>
                    <a:pt x="520" y="410"/>
                    <a:pt x="514" y="412"/>
                    <a:pt x="509" y="416"/>
                  </a:cubicBezTo>
                  <a:cubicBezTo>
                    <a:pt x="505" y="421"/>
                    <a:pt x="500" y="420"/>
                    <a:pt x="498" y="420"/>
                  </a:cubicBezTo>
                  <a:cubicBezTo>
                    <a:pt x="496" y="421"/>
                    <a:pt x="497" y="425"/>
                    <a:pt x="500" y="428"/>
                  </a:cubicBezTo>
                  <a:cubicBezTo>
                    <a:pt x="503" y="432"/>
                    <a:pt x="501" y="433"/>
                    <a:pt x="502" y="436"/>
                  </a:cubicBezTo>
                  <a:cubicBezTo>
                    <a:pt x="504" y="440"/>
                    <a:pt x="502" y="443"/>
                    <a:pt x="505" y="446"/>
                  </a:cubicBezTo>
                  <a:cubicBezTo>
                    <a:pt x="507" y="449"/>
                    <a:pt x="506" y="450"/>
                    <a:pt x="503" y="453"/>
                  </a:cubicBezTo>
                  <a:cubicBezTo>
                    <a:pt x="500" y="455"/>
                    <a:pt x="504" y="454"/>
                    <a:pt x="504" y="457"/>
                  </a:cubicBezTo>
                  <a:cubicBezTo>
                    <a:pt x="504" y="460"/>
                    <a:pt x="503" y="458"/>
                    <a:pt x="501" y="456"/>
                  </a:cubicBezTo>
                  <a:cubicBezTo>
                    <a:pt x="498" y="455"/>
                    <a:pt x="496" y="459"/>
                    <a:pt x="496" y="461"/>
                  </a:cubicBezTo>
                  <a:cubicBezTo>
                    <a:pt x="496" y="463"/>
                    <a:pt x="491" y="459"/>
                    <a:pt x="489" y="459"/>
                  </a:cubicBezTo>
                  <a:cubicBezTo>
                    <a:pt x="488" y="459"/>
                    <a:pt x="490" y="456"/>
                    <a:pt x="486" y="453"/>
                  </a:cubicBezTo>
                  <a:cubicBezTo>
                    <a:pt x="483" y="451"/>
                    <a:pt x="481" y="450"/>
                    <a:pt x="481" y="448"/>
                  </a:cubicBezTo>
                  <a:cubicBezTo>
                    <a:pt x="481" y="445"/>
                    <a:pt x="475" y="444"/>
                    <a:pt x="475" y="441"/>
                  </a:cubicBezTo>
                  <a:cubicBezTo>
                    <a:pt x="475" y="438"/>
                    <a:pt x="476" y="431"/>
                    <a:pt x="475" y="428"/>
                  </a:cubicBezTo>
                  <a:cubicBezTo>
                    <a:pt x="473" y="426"/>
                    <a:pt x="475" y="424"/>
                    <a:pt x="476" y="422"/>
                  </a:cubicBezTo>
                  <a:cubicBezTo>
                    <a:pt x="477" y="420"/>
                    <a:pt x="474" y="417"/>
                    <a:pt x="471" y="417"/>
                  </a:cubicBezTo>
                  <a:cubicBezTo>
                    <a:pt x="468" y="417"/>
                    <a:pt x="463" y="416"/>
                    <a:pt x="459" y="416"/>
                  </a:cubicBezTo>
                  <a:cubicBezTo>
                    <a:pt x="455" y="417"/>
                    <a:pt x="452" y="416"/>
                    <a:pt x="451" y="415"/>
                  </a:cubicBezTo>
                  <a:cubicBezTo>
                    <a:pt x="449" y="413"/>
                    <a:pt x="445" y="411"/>
                    <a:pt x="440" y="409"/>
                  </a:cubicBezTo>
                  <a:cubicBezTo>
                    <a:pt x="434" y="408"/>
                    <a:pt x="432" y="405"/>
                    <a:pt x="431" y="403"/>
                  </a:cubicBezTo>
                  <a:cubicBezTo>
                    <a:pt x="430" y="402"/>
                    <a:pt x="425" y="401"/>
                    <a:pt x="424" y="399"/>
                  </a:cubicBezTo>
                  <a:cubicBezTo>
                    <a:pt x="422" y="397"/>
                    <a:pt x="417" y="396"/>
                    <a:pt x="415" y="397"/>
                  </a:cubicBezTo>
                  <a:cubicBezTo>
                    <a:pt x="413" y="397"/>
                    <a:pt x="407" y="392"/>
                    <a:pt x="404" y="393"/>
                  </a:cubicBezTo>
                  <a:cubicBezTo>
                    <a:pt x="401" y="393"/>
                    <a:pt x="394" y="396"/>
                    <a:pt x="392" y="396"/>
                  </a:cubicBezTo>
                  <a:cubicBezTo>
                    <a:pt x="391" y="396"/>
                    <a:pt x="392" y="393"/>
                    <a:pt x="393" y="392"/>
                  </a:cubicBezTo>
                  <a:cubicBezTo>
                    <a:pt x="394" y="391"/>
                    <a:pt x="391" y="386"/>
                    <a:pt x="390" y="382"/>
                  </a:cubicBezTo>
                  <a:cubicBezTo>
                    <a:pt x="389" y="378"/>
                    <a:pt x="388" y="375"/>
                    <a:pt x="384" y="375"/>
                  </a:cubicBezTo>
                  <a:cubicBezTo>
                    <a:pt x="380" y="376"/>
                    <a:pt x="376" y="374"/>
                    <a:pt x="375" y="373"/>
                  </a:cubicBezTo>
                  <a:cubicBezTo>
                    <a:pt x="374" y="372"/>
                    <a:pt x="374" y="362"/>
                    <a:pt x="375" y="358"/>
                  </a:cubicBezTo>
                  <a:cubicBezTo>
                    <a:pt x="376" y="353"/>
                    <a:pt x="380" y="347"/>
                    <a:pt x="380" y="344"/>
                  </a:cubicBezTo>
                  <a:cubicBezTo>
                    <a:pt x="380" y="342"/>
                    <a:pt x="383" y="340"/>
                    <a:pt x="386" y="340"/>
                  </a:cubicBezTo>
                  <a:cubicBezTo>
                    <a:pt x="389" y="339"/>
                    <a:pt x="386" y="334"/>
                    <a:pt x="389" y="334"/>
                  </a:cubicBezTo>
                  <a:cubicBezTo>
                    <a:pt x="392" y="333"/>
                    <a:pt x="392" y="332"/>
                    <a:pt x="392" y="330"/>
                  </a:cubicBezTo>
                  <a:cubicBezTo>
                    <a:pt x="393" y="328"/>
                    <a:pt x="396" y="329"/>
                    <a:pt x="394" y="327"/>
                  </a:cubicBezTo>
                  <a:cubicBezTo>
                    <a:pt x="393" y="326"/>
                    <a:pt x="394" y="325"/>
                    <a:pt x="398" y="325"/>
                  </a:cubicBezTo>
                  <a:cubicBezTo>
                    <a:pt x="402" y="325"/>
                    <a:pt x="408" y="324"/>
                    <a:pt x="407" y="320"/>
                  </a:cubicBezTo>
                  <a:cubicBezTo>
                    <a:pt x="407" y="316"/>
                    <a:pt x="396" y="319"/>
                    <a:pt x="396" y="315"/>
                  </a:cubicBezTo>
                  <a:cubicBezTo>
                    <a:pt x="396" y="312"/>
                    <a:pt x="382" y="312"/>
                    <a:pt x="383" y="310"/>
                  </a:cubicBezTo>
                  <a:cubicBezTo>
                    <a:pt x="384" y="308"/>
                    <a:pt x="397" y="311"/>
                    <a:pt x="401" y="313"/>
                  </a:cubicBezTo>
                  <a:cubicBezTo>
                    <a:pt x="406" y="315"/>
                    <a:pt x="407" y="314"/>
                    <a:pt x="411" y="314"/>
                  </a:cubicBezTo>
                  <a:cubicBezTo>
                    <a:pt x="415" y="314"/>
                    <a:pt x="412" y="309"/>
                    <a:pt x="413" y="307"/>
                  </a:cubicBezTo>
                  <a:cubicBezTo>
                    <a:pt x="414" y="305"/>
                    <a:pt x="421" y="310"/>
                    <a:pt x="425" y="309"/>
                  </a:cubicBezTo>
                  <a:cubicBezTo>
                    <a:pt x="429" y="308"/>
                    <a:pt x="433" y="300"/>
                    <a:pt x="436" y="297"/>
                  </a:cubicBezTo>
                  <a:cubicBezTo>
                    <a:pt x="440" y="295"/>
                    <a:pt x="437" y="293"/>
                    <a:pt x="430" y="294"/>
                  </a:cubicBezTo>
                  <a:cubicBezTo>
                    <a:pt x="423" y="294"/>
                    <a:pt x="420" y="292"/>
                    <a:pt x="416" y="289"/>
                  </a:cubicBezTo>
                  <a:cubicBezTo>
                    <a:pt x="413" y="286"/>
                    <a:pt x="413" y="284"/>
                    <a:pt x="417" y="284"/>
                  </a:cubicBezTo>
                  <a:cubicBezTo>
                    <a:pt x="420" y="285"/>
                    <a:pt x="429" y="292"/>
                    <a:pt x="433" y="292"/>
                  </a:cubicBezTo>
                  <a:cubicBezTo>
                    <a:pt x="436" y="293"/>
                    <a:pt x="442" y="286"/>
                    <a:pt x="445" y="284"/>
                  </a:cubicBezTo>
                  <a:cubicBezTo>
                    <a:pt x="448" y="281"/>
                    <a:pt x="442" y="281"/>
                    <a:pt x="440" y="279"/>
                  </a:cubicBezTo>
                  <a:cubicBezTo>
                    <a:pt x="438" y="277"/>
                    <a:pt x="444" y="276"/>
                    <a:pt x="447" y="276"/>
                  </a:cubicBezTo>
                  <a:cubicBezTo>
                    <a:pt x="449" y="276"/>
                    <a:pt x="451" y="279"/>
                    <a:pt x="452" y="280"/>
                  </a:cubicBezTo>
                  <a:cubicBezTo>
                    <a:pt x="453" y="281"/>
                    <a:pt x="458" y="279"/>
                    <a:pt x="460" y="279"/>
                  </a:cubicBezTo>
                  <a:cubicBezTo>
                    <a:pt x="463" y="279"/>
                    <a:pt x="460" y="275"/>
                    <a:pt x="456" y="273"/>
                  </a:cubicBezTo>
                  <a:cubicBezTo>
                    <a:pt x="452" y="272"/>
                    <a:pt x="456" y="269"/>
                    <a:pt x="457" y="271"/>
                  </a:cubicBezTo>
                  <a:cubicBezTo>
                    <a:pt x="458" y="274"/>
                    <a:pt x="461" y="273"/>
                    <a:pt x="463" y="276"/>
                  </a:cubicBezTo>
                  <a:cubicBezTo>
                    <a:pt x="465" y="280"/>
                    <a:pt x="466" y="278"/>
                    <a:pt x="470" y="276"/>
                  </a:cubicBezTo>
                  <a:cubicBezTo>
                    <a:pt x="473" y="275"/>
                    <a:pt x="475" y="273"/>
                    <a:pt x="477" y="271"/>
                  </a:cubicBezTo>
                  <a:cubicBezTo>
                    <a:pt x="479" y="269"/>
                    <a:pt x="479" y="271"/>
                    <a:pt x="482" y="268"/>
                  </a:cubicBezTo>
                  <a:cubicBezTo>
                    <a:pt x="484" y="264"/>
                    <a:pt x="481" y="261"/>
                    <a:pt x="478" y="259"/>
                  </a:cubicBezTo>
                  <a:cubicBezTo>
                    <a:pt x="475" y="257"/>
                    <a:pt x="478" y="255"/>
                    <a:pt x="475" y="253"/>
                  </a:cubicBezTo>
                  <a:cubicBezTo>
                    <a:pt x="472" y="252"/>
                    <a:pt x="472" y="249"/>
                    <a:pt x="475" y="250"/>
                  </a:cubicBezTo>
                  <a:cubicBezTo>
                    <a:pt x="479" y="251"/>
                    <a:pt x="482" y="250"/>
                    <a:pt x="483" y="247"/>
                  </a:cubicBezTo>
                  <a:cubicBezTo>
                    <a:pt x="485" y="245"/>
                    <a:pt x="478" y="244"/>
                    <a:pt x="481" y="242"/>
                  </a:cubicBezTo>
                  <a:cubicBezTo>
                    <a:pt x="484" y="240"/>
                    <a:pt x="482" y="239"/>
                    <a:pt x="478" y="239"/>
                  </a:cubicBezTo>
                  <a:cubicBezTo>
                    <a:pt x="475" y="239"/>
                    <a:pt x="473" y="237"/>
                    <a:pt x="472" y="234"/>
                  </a:cubicBezTo>
                  <a:cubicBezTo>
                    <a:pt x="472" y="232"/>
                    <a:pt x="467" y="233"/>
                    <a:pt x="463" y="232"/>
                  </a:cubicBezTo>
                  <a:cubicBezTo>
                    <a:pt x="460" y="230"/>
                    <a:pt x="452" y="231"/>
                    <a:pt x="451" y="231"/>
                  </a:cubicBezTo>
                  <a:cubicBezTo>
                    <a:pt x="449" y="231"/>
                    <a:pt x="449" y="238"/>
                    <a:pt x="451" y="238"/>
                  </a:cubicBezTo>
                  <a:cubicBezTo>
                    <a:pt x="454" y="239"/>
                    <a:pt x="456" y="241"/>
                    <a:pt x="454" y="242"/>
                  </a:cubicBezTo>
                  <a:cubicBezTo>
                    <a:pt x="451" y="243"/>
                    <a:pt x="454" y="246"/>
                    <a:pt x="452" y="246"/>
                  </a:cubicBezTo>
                  <a:cubicBezTo>
                    <a:pt x="451" y="246"/>
                    <a:pt x="448" y="245"/>
                    <a:pt x="447" y="250"/>
                  </a:cubicBezTo>
                  <a:cubicBezTo>
                    <a:pt x="447" y="254"/>
                    <a:pt x="446" y="256"/>
                    <a:pt x="443" y="258"/>
                  </a:cubicBezTo>
                  <a:cubicBezTo>
                    <a:pt x="440" y="259"/>
                    <a:pt x="443" y="252"/>
                    <a:pt x="440" y="253"/>
                  </a:cubicBezTo>
                  <a:cubicBezTo>
                    <a:pt x="437" y="253"/>
                    <a:pt x="437" y="258"/>
                    <a:pt x="439" y="259"/>
                  </a:cubicBezTo>
                  <a:cubicBezTo>
                    <a:pt x="441" y="259"/>
                    <a:pt x="441" y="261"/>
                    <a:pt x="442" y="264"/>
                  </a:cubicBezTo>
                  <a:cubicBezTo>
                    <a:pt x="442" y="266"/>
                    <a:pt x="438" y="264"/>
                    <a:pt x="436" y="268"/>
                  </a:cubicBezTo>
                  <a:cubicBezTo>
                    <a:pt x="434" y="271"/>
                    <a:pt x="434" y="266"/>
                    <a:pt x="432" y="264"/>
                  </a:cubicBezTo>
                  <a:cubicBezTo>
                    <a:pt x="429" y="262"/>
                    <a:pt x="426" y="258"/>
                    <a:pt x="426" y="256"/>
                  </a:cubicBezTo>
                  <a:cubicBezTo>
                    <a:pt x="426" y="253"/>
                    <a:pt x="428" y="253"/>
                    <a:pt x="430" y="252"/>
                  </a:cubicBezTo>
                  <a:cubicBezTo>
                    <a:pt x="432" y="252"/>
                    <a:pt x="430" y="250"/>
                    <a:pt x="429" y="247"/>
                  </a:cubicBezTo>
                  <a:cubicBezTo>
                    <a:pt x="429" y="244"/>
                    <a:pt x="427" y="245"/>
                    <a:pt x="424" y="241"/>
                  </a:cubicBezTo>
                  <a:cubicBezTo>
                    <a:pt x="421" y="238"/>
                    <a:pt x="418" y="238"/>
                    <a:pt x="417" y="240"/>
                  </a:cubicBezTo>
                  <a:cubicBezTo>
                    <a:pt x="415" y="241"/>
                    <a:pt x="416" y="244"/>
                    <a:pt x="414" y="245"/>
                  </a:cubicBezTo>
                  <a:cubicBezTo>
                    <a:pt x="411" y="246"/>
                    <a:pt x="412" y="251"/>
                    <a:pt x="410" y="252"/>
                  </a:cubicBezTo>
                  <a:cubicBezTo>
                    <a:pt x="408" y="252"/>
                    <a:pt x="409" y="243"/>
                    <a:pt x="407" y="242"/>
                  </a:cubicBezTo>
                  <a:cubicBezTo>
                    <a:pt x="405" y="241"/>
                    <a:pt x="406" y="239"/>
                    <a:pt x="408" y="239"/>
                  </a:cubicBezTo>
                  <a:cubicBezTo>
                    <a:pt x="411" y="238"/>
                    <a:pt x="413" y="235"/>
                    <a:pt x="410" y="235"/>
                  </a:cubicBezTo>
                  <a:cubicBezTo>
                    <a:pt x="408" y="235"/>
                    <a:pt x="404" y="233"/>
                    <a:pt x="402" y="232"/>
                  </a:cubicBezTo>
                  <a:cubicBezTo>
                    <a:pt x="401" y="232"/>
                    <a:pt x="398" y="235"/>
                    <a:pt x="396" y="234"/>
                  </a:cubicBezTo>
                  <a:cubicBezTo>
                    <a:pt x="394" y="232"/>
                    <a:pt x="396" y="229"/>
                    <a:pt x="397" y="227"/>
                  </a:cubicBezTo>
                  <a:cubicBezTo>
                    <a:pt x="397" y="225"/>
                    <a:pt x="399" y="228"/>
                    <a:pt x="401" y="225"/>
                  </a:cubicBezTo>
                  <a:cubicBezTo>
                    <a:pt x="403" y="223"/>
                    <a:pt x="396" y="223"/>
                    <a:pt x="396" y="220"/>
                  </a:cubicBezTo>
                  <a:cubicBezTo>
                    <a:pt x="396" y="217"/>
                    <a:pt x="391" y="217"/>
                    <a:pt x="389" y="216"/>
                  </a:cubicBezTo>
                  <a:cubicBezTo>
                    <a:pt x="387" y="215"/>
                    <a:pt x="390" y="210"/>
                    <a:pt x="389" y="209"/>
                  </a:cubicBezTo>
                  <a:cubicBezTo>
                    <a:pt x="389" y="207"/>
                    <a:pt x="382" y="201"/>
                    <a:pt x="379" y="202"/>
                  </a:cubicBezTo>
                  <a:cubicBezTo>
                    <a:pt x="376" y="202"/>
                    <a:pt x="376" y="198"/>
                    <a:pt x="377" y="198"/>
                  </a:cubicBezTo>
                  <a:cubicBezTo>
                    <a:pt x="379" y="198"/>
                    <a:pt x="380" y="197"/>
                    <a:pt x="383" y="194"/>
                  </a:cubicBezTo>
                  <a:cubicBezTo>
                    <a:pt x="386" y="190"/>
                    <a:pt x="386" y="189"/>
                    <a:pt x="384" y="189"/>
                  </a:cubicBezTo>
                  <a:cubicBezTo>
                    <a:pt x="382" y="188"/>
                    <a:pt x="381" y="186"/>
                    <a:pt x="385" y="186"/>
                  </a:cubicBezTo>
                  <a:cubicBezTo>
                    <a:pt x="389" y="186"/>
                    <a:pt x="395" y="189"/>
                    <a:pt x="397" y="187"/>
                  </a:cubicBezTo>
                  <a:cubicBezTo>
                    <a:pt x="399" y="185"/>
                    <a:pt x="406" y="175"/>
                    <a:pt x="409" y="171"/>
                  </a:cubicBezTo>
                  <a:cubicBezTo>
                    <a:pt x="412" y="167"/>
                    <a:pt x="407" y="167"/>
                    <a:pt x="400" y="167"/>
                  </a:cubicBezTo>
                  <a:cubicBezTo>
                    <a:pt x="394" y="168"/>
                    <a:pt x="393" y="165"/>
                    <a:pt x="387" y="165"/>
                  </a:cubicBezTo>
                  <a:cubicBezTo>
                    <a:pt x="382" y="164"/>
                    <a:pt x="372" y="166"/>
                    <a:pt x="371" y="167"/>
                  </a:cubicBezTo>
                  <a:cubicBezTo>
                    <a:pt x="369" y="169"/>
                    <a:pt x="373" y="170"/>
                    <a:pt x="373" y="172"/>
                  </a:cubicBezTo>
                  <a:cubicBezTo>
                    <a:pt x="372" y="174"/>
                    <a:pt x="369" y="171"/>
                    <a:pt x="367" y="172"/>
                  </a:cubicBezTo>
                  <a:cubicBezTo>
                    <a:pt x="366" y="172"/>
                    <a:pt x="368" y="175"/>
                    <a:pt x="367" y="181"/>
                  </a:cubicBezTo>
                  <a:cubicBezTo>
                    <a:pt x="367" y="187"/>
                    <a:pt x="369" y="187"/>
                    <a:pt x="371" y="190"/>
                  </a:cubicBezTo>
                  <a:cubicBezTo>
                    <a:pt x="372" y="192"/>
                    <a:pt x="372" y="195"/>
                    <a:pt x="372" y="199"/>
                  </a:cubicBezTo>
                  <a:cubicBezTo>
                    <a:pt x="372" y="203"/>
                    <a:pt x="368" y="203"/>
                    <a:pt x="367" y="204"/>
                  </a:cubicBezTo>
                  <a:cubicBezTo>
                    <a:pt x="366" y="205"/>
                    <a:pt x="370" y="206"/>
                    <a:pt x="369" y="208"/>
                  </a:cubicBezTo>
                  <a:cubicBezTo>
                    <a:pt x="369" y="211"/>
                    <a:pt x="365" y="207"/>
                    <a:pt x="363" y="208"/>
                  </a:cubicBezTo>
                  <a:cubicBezTo>
                    <a:pt x="361" y="208"/>
                    <a:pt x="359" y="215"/>
                    <a:pt x="361" y="217"/>
                  </a:cubicBezTo>
                  <a:cubicBezTo>
                    <a:pt x="364" y="218"/>
                    <a:pt x="364" y="218"/>
                    <a:pt x="363" y="220"/>
                  </a:cubicBezTo>
                  <a:cubicBezTo>
                    <a:pt x="361" y="223"/>
                    <a:pt x="359" y="226"/>
                    <a:pt x="363" y="230"/>
                  </a:cubicBezTo>
                  <a:cubicBezTo>
                    <a:pt x="367" y="233"/>
                    <a:pt x="375" y="233"/>
                    <a:pt x="379" y="235"/>
                  </a:cubicBezTo>
                  <a:cubicBezTo>
                    <a:pt x="384" y="238"/>
                    <a:pt x="378" y="236"/>
                    <a:pt x="379" y="239"/>
                  </a:cubicBezTo>
                  <a:cubicBezTo>
                    <a:pt x="381" y="242"/>
                    <a:pt x="377" y="243"/>
                    <a:pt x="377" y="246"/>
                  </a:cubicBezTo>
                  <a:cubicBezTo>
                    <a:pt x="377" y="248"/>
                    <a:pt x="379" y="247"/>
                    <a:pt x="381" y="243"/>
                  </a:cubicBezTo>
                  <a:cubicBezTo>
                    <a:pt x="383" y="239"/>
                    <a:pt x="384" y="244"/>
                    <a:pt x="384" y="247"/>
                  </a:cubicBezTo>
                  <a:cubicBezTo>
                    <a:pt x="384" y="251"/>
                    <a:pt x="381" y="249"/>
                    <a:pt x="379" y="252"/>
                  </a:cubicBezTo>
                  <a:cubicBezTo>
                    <a:pt x="376" y="256"/>
                    <a:pt x="374" y="256"/>
                    <a:pt x="371" y="255"/>
                  </a:cubicBezTo>
                  <a:cubicBezTo>
                    <a:pt x="367" y="255"/>
                    <a:pt x="369" y="260"/>
                    <a:pt x="371" y="263"/>
                  </a:cubicBezTo>
                  <a:cubicBezTo>
                    <a:pt x="372" y="266"/>
                    <a:pt x="371" y="267"/>
                    <a:pt x="367" y="266"/>
                  </a:cubicBezTo>
                  <a:cubicBezTo>
                    <a:pt x="363" y="265"/>
                    <a:pt x="360" y="263"/>
                    <a:pt x="362" y="260"/>
                  </a:cubicBezTo>
                  <a:cubicBezTo>
                    <a:pt x="364" y="257"/>
                    <a:pt x="366" y="253"/>
                    <a:pt x="363" y="253"/>
                  </a:cubicBezTo>
                  <a:cubicBezTo>
                    <a:pt x="361" y="254"/>
                    <a:pt x="356" y="253"/>
                    <a:pt x="354" y="251"/>
                  </a:cubicBezTo>
                  <a:cubicBezTo>
                    <a:pt x="353" y="248"/>
                    <a:pt x="355" y="249"/>
                    <a:pt x="360" y="250"/>
                  </a:cubicBezTo>
                  <a:cubicBezTo>
                    <a:pt x="365" y="250"/>
                    <a:pt x="361" y="247"/>
                    <a:pt x="364" y="247"/>
                  </a:cubicBezTo>
                  <a:cubicBezTo>
                    <a:pt x="368" y="247"/>
                    <a:pt x="371" y="249"/>
                    <a:pt x="374" y="246"/>
                  </a:cubicBezTo>
                  <a:cubicBezTo>
                    <a:pt x="377" y="243"/>
                    <a:pt x="372" y="238"/>
                    <a:pt x="369" y="239"/>
                  </a:cubicBezTo>
                  <a:cubicBezTo>
                    <a:pt x="367" y="240"/>
                    <a:pt x="363" y="241"/>
                    <a:pt x="363" y="238"/>
                  </a:cubicBezTo>
                  <a:cubicBezTo>
                    <a:pt x="363" y="236"/>
                    <a:pt x="367" y="238"/>
                    <a:pt x="369" y="237"/>
                  </a:cubicBezTo>
                  <a:cubicBezTo>
                    <a:pt x="372" y="237"/>
                    <a:pt x="368" y="233"/>
                    <a:pt x="364" y="234"/>
                  </a:cubicBezTo>
                  <a:cubicBezTo>
                    <a:pt x="361" y="235"/>
                    <a:pt x="358" y="235"/>
                    <a:pt x="356" y="232"/>
                  </a:cubicBezTo>
                  <a:cubicBezTo>
                    <a:pt x="353" y="229"/>
                    <a:pt x="348" y="228"/>
                    <a:pt x="346" y="235"/>
                  </a:cubicBezTo>
                  <a:cubicBezTo>
                    <a:pt x="345" y="241"/>
                    <a:pt x="340" y="238"/>
                    <a:pt x="338" y="240"/>
                  </a:cubicBezTo>
                  <a:cubicBezTo>
                    <a:pt x="336" y="242"/>
                    <a:pt x="340" y="244"/>
                    <a:pt x="345" y="244"/>
                  </a:cubicBezTo>
                  <a:cubicBezTo>
                    <a:pt x="350" y="244"/>
                    <a:pt x="354" y="249"/>
                    <a:pt x="351" y="249"/>
                  </a:cubicBezTo>
                  <a:cubicBezTo>
                    <a:pt x="349" y="249"/>
                    <a:pt x="350" y="252"/>
                    <a:pt x="348" y="251"/>
                  </a:cubicBezTo>
                  <a:cubicBezTo>
                    <a:pt x="345" y="250"/>
                    <a:pt x="343" y="251"/>
                    <a:pt x="344" y="253"/>
                  </a:cubicBezTo>
                  <a:cubicBezTo>
                    <a:pt x="346" y="255"/>
                    <a:pt x="344" y="256"/>
                    <a:pt x="344" y="258"/>
                  </a:cubicBezTo>
                  <a:cubicBezTo>
                    <a:pt x="344" y="260"/>
                    <a:pt x="340" y="258"/>
                    <a:pt x="336" y="258"/>
                  </a:cubicBezTo>
                  <a:cubicBezTo>
                    <a:pt x="333" y="258"/>
                    <a:pt x="326" y="259"/>
                    <a:pt x="321" y="260"/>
                  </a:cubicBezTo>
                  <a:cubicBezTo>
                    <a:pt x="316" y="261"/>
                    <a:pt x="310" y="259"/>
                    <a:pt x="308" y="257"/>
                  </a:cubicBezTo>
                  <a:cubicBezTo>
                    <a:pt x="306" y="255"/>
                    <a:pt x="303" y="255"/>
                    <a:pt x="299" y="255"/>
                  </a:cubicBezTo>
                  <a:cubicBezTo>
                    <a:pt x="296" y="255"/>
                    <a:pt x="297" y="252"/>
                    <a:pt x="292" y="251"/>
                  </a:cubicBezTo>
                  <a:cubicBezTo>
                    <a:pt x="288" y="251"/>
                    <a:pt x="289" y="247"/>
                    <a:pt x="288" y="245"/>
                  </a:cubicBezTo>
                  <a:cubicBezTo>
                    <a:pt x="288" y="243"/>
                    <a:pt x="278" y="243"/>
                    <a:pt x="275" y="246"/>
                  </a:cubicBezTo>
                  <a:cubicBezTo>
                    <a:pt x="272" y="248"/>
                    <a:pt x="265" y="247"/>
                    <a:pt x="263" y="251"/>
                  </a:cubicBezTo>
                  <a:cubicBezTo>
                    <a:pt x="261" y="255"/>
                    <a:pt x="265" y="254"/>
                    <a:pt x="267" y="254"/>
                  </a:cubicBezTo>
                  <a:cubicBezTo>
                    <a:pt x="269" y="254"/>
                    <a:pt x="269" y="251"/>
                    <a:pt x="274" y="252"/>
                  </a:cubicBezTo>
                  <a:cubicBezTo>
                    <a:pt x="279" y="252"/>
                    <a:pt x="283" y="246"/>
                    <a:pt x="285" y="249"/>
                  </a:cubicBezTo>
                  <a:cubicBezTo>
                    <a:pt x="287" y="251"/>
                    <a:pt x="276" y="255"/>
                    <a:pt x="272" y="256"/>
                  </a:cubicBezTo>
                  <a:cubicBezTo>
                    <a:pt x="267" y="256"/>
                    <a:pt x="268" y="260"/>
                    <a:pt x="273" y="267"/>
                  </a:cubicBezTo>
                  <a:cubicBezTo>
                    <a:pt x="277" y="273"/>
                    <a:pt x="271" y="269"/>
                    <a:pt x="271" y="273"/>
                  </a:cubicBezTo>
                  <a:cubicBezTo>
                    <a:pt x="271" y="276"/>
                    <a:pt x="262" y="272"/>
                    <a:pt x="266" y="271"/>
                  </a:cubicBezTo>
                  <a:cubicBezTo>
                    <a:pt x="269" y="269"/>
                    <a:pt x="267" y="266"/>
                    <a:pt x="265" y="264"/>
                  </a:cubicBezTo>
                  <a:cubicBezTo>
                    <a:pt x="262" y="262"/>
                    <a:pt x="260" y="264"/>
                    <a:pt x="261" y="262"/>
                  </a:cubicBezTo>
                  <a:cubicBezTo>
                    <a:pt x="261" y="259"/>
                    <a:pt x="258" y="262"/>
                    <a:pt x="255" y="260"/>
                  </a:cubicBezTo>
                  <a:cubicBezTo>
                    <a:pt x="253" y="258"/>
                    <a:pt x="252" y="256"/>
                    <a:pt x="248" y="258"/>
                  </a:cubicBezTo>
                  <a:cubicBezTo>
                    <a:pt x="245" y="260"/>
                    <a:pt x="241" y="259"/>
                    <a:pt x="233" y="261"/>
                  </a:cubicBezTo>
                  <a:cubicBezTo>
                    <a:pt x="226" y="262"/>
                    <a:pt x="212" y="261"/>
                    <a:pt x="210" y="259"/>
                  </a:cubicBezTo>
                  <a:cubicBezTo>
                    <a:pt x="207" y="256"/>
                    <a:pt x="216" y="252"/>
                    <a:pt x="219" y="253"/>
                  </a:cubicBezTo>
                  <a:cubicBezTo>
                    <a:pt x="221" y="253"/>
                    <a:pt x="220" y="250"/>
                    <a:pt x="216" y="247"/>
                  </a:cubicBezTo>
                  <a:cubicBezTo>
                    <a:pt x="212" y="243"/>
                    <a:pt x="203" y="241"/>
                    <a:pt x="203" y="243"/>
                  </a:cubicBezTo>
                  <a:cubicBezTo>
                    <a:pt x="203" y="245"/>
                    <a:pt x="198" y="244"/>
                    <a:pt x="191" y="242"/>
                  </a:cubicBezTo>
                  <a:cubicBezTo>
                    <a:pt x="184" y="241"/>
                    <a:pt x="183" y="239"/>
                    <a:pt x="179" y="239"/>
                  </a:cubicBezTo>
                  <a:cubicBezTo>
                    <a:pt x="175" y="238"/>
                    <a:pt x="168" y="237"/>
                    <a:pt x="163" y="233"/>
                  </a:cubicBezTo>
                  <a:cubicBezTo>
                    <a:pt x="158" y="229"/>
                    <a:pt x="147" y="230"/>
                    <a:pt x="145" y="234"/>
                  </a:cubicBezTo>
                  <a:cubicBezTo>
                    <a:pt x="144" y="238"/>
                    <a:pt x="140" y="237"/>
                    <a:pt x="136" y="237"/>
                  </a:cubicBezTo>
                  <a:cubicBezTo>
                    <a:pt x="132" y="237"/>
                    <a:pt x="138" y="233"/>
                    <a:pt x="136" y="232"/>
                  </a:cubicBezTo>
                  <a:cubicBezTo>
                    <a:pt x="134" y="231"/>
                    <a:pt x="137" y="226"/>
                    <a:pt x="134" y="226"/>
                  </a:cubicBezTo>
                  <a:cubicBezTo>
                    <a:pt x="131" y="226"/>
                    <a:pt x="128" y="238"/>
                    <a:pt x="123" y="237"/>
                  </a:cubicBezTo>
                  <a:cubicBezTo>
                    <a:pt x="117" y="237"/>
                    <a:pt x="115" y="225"/>
                    <a:pt x="111" y="221"/>
                  </a:cubicBezTo>
                  <a:cubicBezTo>
                    <a:pt x="106" y="218"/>
                    <a:pt x="102" y="218"/>
                    <a:pt x="106" y="223"/>
                  </a:cubicBezTo>
                  <a:cubicBezTo>
                    <a:pt x="110" y="228"/>
                    <a:pt x="103" y="224"/>
                    <a:pt x="103" y="227"/>
                  </a:cubicBezTo>
                  <a:cubicBezTo>
                    <a:pt x="103" y="231"/>
                    <a:pt x="97" y="234"/>
                    <a:pt x="97" y="233"/>
                  </a:cubicBezTo>
                  <a:cubicBezTo>
                    <a:pt x="97" y="231"/>
                    <a:pt x="94" y="229"/>
                    <a:pt x="89" y="234"/>
                  </a:cubicBezTo>
                  <a:cubicBezTo>
                    <a:pt x="85" y="239"/>
                    <a:pt x="82" y="238"/>
                    <a:pt x="82" y="236"/>
                  </a:cubicBezTo>
                  <a:cubicBezTo>
                    <a:pt x="81" y="235"/>
                    <a:pt x="69" y="241"/>
                    <a:pt x="69" y="243"/>
                  </a:cubicBezTo>
                  <a:cubicBezTo>
                    <a:pt x="70" y="245"/>
                    <a:pt x="67" y="247"/>
                    <a:pt x="64" y="247"/>
                  </a:cubicBezTo>
                  <a:cubicBezTo>
                    <a:pt x="60" y="246"/>
                    <a:pt x="63" y="244"/>
                    <a:pt x="66" y="242"/>
                  </a:cubicBezTo>
                  <a:cubicBezTo>
                    <a:pt x="69" y="241"/>
                    <a:pt x="77" y="234"/>
                    <a:pt x="81" y="233"/>
                  </a:cubicBezTo>
                  <a:cubicBezTo>
                    <a:pt x="86" y="233"/>
                    <a:pt x="94" y="229"/>
                    <a:pt x="94" y="227"/>
                  </a:cubicBezTo>
                  <a:cubicBezTo>
                    <a:pt x="94" y="225"/>
                    <a:pt x="90" y="227"/>
                    <a:pt x="87" y="226"/>
                  </a:cubicBezTo>
                  <a:cubicBezTo>
                    <a:pt x="84" y="226"/>
                    <a:pt x="79" y="229"/>
                    <a:pt x="74" y="231"/>
                  </a:cubicBezTo>
                  <a:cubicBezTo>
                    <a:pt x="69" y="233"/>
                    <a:pt x="64" y="233"/>
                    <a:pt x="65" y="235"/>
                  </a:cubicBezTo>
                  <a:cubicBezTo>
                    <a:pt x="67" y="238"/>
                    <a:pt x="61" y="235"/>
                    <a:pt x="60" y="237"/>
                  </a:cubicBezTo>
                  <a:cubicBezTo>
                    <a:pt x="58" y="239"/>
                    <a:pt x="56" y="237"/>
                    <a:pt x="58" y="236"/>
                  </a:cubicBezTo>
                  <a:cubicBezTo>
                    <a:pt x="60" y="235"/>
                    <a:pt x="54" y="233"/>
                    <a:pt x="54" y="234"/>
                  </a:cubicBezTo>
                  <a:cubicBezTo>
                    <a:pt x="54" y="235"/>
                    <a:pt x="53" y="237"/>
                    <a:pt x="48" y="237"/>
                  </a:cubicBezTo>
                  <a:cubicBezTo>
                    <a:pt x="44" y="237"/>
                    <a:pt x="40" y="240"/>
                    <a:pt x="43" y="242"/>
                  </a:cubicBezTo>
                  <a:cubicBezTo>
                    <a:pt x="45" y="244"/>
                    <a:pt x="47" y="245"/>
                    <a:pt x="46" y="247"/>
                  </a:cubicBezTo>
                  <a:cubicBezTo>
                    <a:pt x="44" y="248"/>
                    <a:pt x="40" y="243"/>
                    <a:pt x="34" y="243"/>
                  </a:cubicBezTo>
                  <a:cubicBezTo>
                    <a:pt x="27" y="244"/>
                    <a:pt x="15" y="237"/>
                    <a:pt x="15" y="235"/>
                  </a:cubicBezTo>
                  <a:cubicBezTo>
                    <a:pt x="15" y="233"/>
                    <a:pt x="6" y="234"/>
                    <a:pt x="0" y="234"/>
                  </a:cubicBezTo>
                  <a:cubicBezTo>
                    <a:pt x="0" y="357"/>
                    <a:pt x="0" y="357"/>
                    <a:pt x="0" y="357"/>
                  </a:cubicBezTo>
                  <a:cubicBezTo>
                    <a:pt x="0" y="357"/>
                    <a:pt x="3" y="359"/>
                    <a:pt x="4" y="358"/>
                  </a:cubicBezTo>
                  <a:cubicBezTo>
                    <a:pt x="6" y="356"/>
                    <a:pt x="8" y="358"/>
                    <a:pt x="12" y="356"/>
                  </a:cubicBezTo>
                  <a:cubicBezTo>
                    <a:pt x="16" y="354"/>
                    <a:pt x="17" y="358"/>
                    <a:pt x="17" y="360"/>
                  </a:cubicBezTo>
                  <a:cubicBezTo>
                    <a:pt x="17" y="362"/>
                    <a:pt x="23" y="365"/>
                    <a:pt x="25" y="368"/>
                  </a:cubicBezTo>
                  <a:cubicBezTo>
                    <a:pt x="28" y="371"/>
                    <a:pt x="29" y="374"/>
                    <a:pt x="31" y="372"/>
                  </a:cubicBezTo>
                  <a:cubicBezTo>
                    <a:pt x="34" y="371"/>
                    <a:pt x="39" y="370"/>
                    <a:pt x="39" y="367"/>
                  </a:cubicBezTo>
                  <a:cubicBezTo>
                    <a:pt x="39" y="364"/>
                    <a:pt x="50" y="363"/>
                    <a:pt x="50" y="367"/>
                  </a:cubicBezTo>
                  <a:cubicBezTo>
                    <a:pt x="50" y="371"/>
                    <a:pt x="61" y="376"/>
                    <a:pt x="67" y="387"/>
                  </a:cubicBezTo>
                  <a:cubicBezTo>
                    <a:pt x="73" y="398"/>
                    <a:pt x="72" y="400"/>
                    <a:pt x="81" y="404"/>
                  </a:cubicBezTo>
                  <a:cubicBezTo>
                    <a:pt x="90" y="407"/>
                    <a:pt x="90" y="409"/>
                    <a:pt x="89" y="412"/>
                  </a:cubicBezTo>
                  <a:cubicBezTo>
                    <a:pt x="88" y="415"/>
                    <a:pt x="94" y="417"/>
                    <a:pt x="91" y="420"/>
                  </a:cubicBezTo>
                  <a:cubicBezTo>
                    <a:pt x="89" y="421"/>
                    <a:pt x="87" y="422"/>
                    <a:pt x="85" y="424"/>
                  </a:cubicBezTo>
                  <a:cubicBezTo>
                    <a:pt x="85" y="425"/>
                    <a:pt x="87" y="426"/>
                    <a:pt x="89" y="428"/>
                  </a:cubicBezTo>
                  <a:cubicBezTo>
                    <a:pt x="91" y="429"/>
                    <a:pt x="85" y="429"/>
                    <a:pt x="86" y="431"/>
                  </a:cubicBezTo>
                  <a:cubicBezTo>
                    <a:pt x="88" y="433"/>
                    <a:pt x="86" y="435"/>
                    <a:pt x="88" y="437"/>
                  </a:cubicBezTo>
                  <a:cubicBezTo>
                    <a:pt x="90" y="439"/>
                    <a:pt x="93" y="438"/>
                    <a:pt x="95" y="437"/>
                  </a:cubicBezTo>
                  <a:cubicBezTo>
                    <a:pt x="97" y="435"/>
                    <a:pt x="98" y="439"/>
                    <a:pt x="97" y="441"/>
                  </a:cubicBezTo>
                  <a:cubicBezTo>
                    <a:pt x="95" y="444"/>
                    <a:pt x="98" y="446"/>
                    <a:pt x="100" y="444"/>
                  </a:cubicBezTo>
                  <a:cubicBezTo>
                    <a:pt x="102" y="442"/>
                    <a:pt x="105" y="447"/>
                    <a:pt x="107" y="448"/>
                  </a:cubicBezTo>
                  <a:cubicBezTo>
                    <a:pt x="108" y="449"/>
                    <a:pt x="110" y="452"/>
                    <a:pt x="107" y="452"/>
                  </a:cubicBezTo>
                  <a:cubicBezTo>
                    <a:pt x="104" y="452"/>
                    <a:pt x="105" y="456"/>
                    <a:pt x="107" y="457"/>
                  </a:cubicBezTo>
                  <a:cubicBezTo>
                    <a:pt x="109" y="457"/>
                    <a:pt x="109" y="459"/>
                    <a:pt x="109" y="461"/>
                  </a:cubicBezTo>
                  <a:cubicBezTo>
                    <a:pt x="109" y="462"/>
                    <a:pt x="115" y="465"/>
                    <a:pt x="117" y="464"/>
                  </a:cubicBezTo>
                  <a:cubicBezTo>
                    <a:pt x="119" y="463"/>
                    <a:pt x="122" y="465"/>
                    <a:pt x="123" y="467"/>
                  </a:cubicBezTo>
                  <a:cubicBezTo>
                    <a:pt x="124" y="469"/>
                    <a:pt x="128" y="471"/>
                    <a:pt x="130" y="470"/>
                  </a:cubicBezTo>
                  <a:cubicBezTo>
                    <a:pt x="131" y="468"/>
                    <a:pt x="132" y="472"/>
                    <a:pt x="133" y="474"/>
                  </a:cubicBezTo>
                  <a:cubicBezTo>
                    <a:pt x="133" y="477"/>
                    <a:pt x="137" y="475"/>
                    <a:pt x="139" y="475"/>
                  </a:cubicBezTo>
                  <a:cubicBezTo>
                    <a:pt x="141" y="475"/>
                    <a:pt x="142" y="478"/>
                    <a:pt x="143" y="478"/>
                  </a:cubicBezTo>
                  <a:cubicBezTo>
                    <a:pt x="147" y="476"/>
                    <a:pt x="148" y="482"/>
                    <a:pt x="150" y="485"/>
                  </a:cubicBezTo>
                  <a:cubicBezTo>
                    <a:pt x="371" y="484"/>
                    <a:pt x="371" y="484"/>
                    <a:pt x="371" y="484"/>
                  </a:cubicBezTo>
                  <a:cubicBezTo>
                    <a:pt x="371" y="484"/>
                    <a:pt x="371" y="478"/>
                    <a:pt x="374" y="480"/>
                  </a:cubicBezTo>
                  <a:cubicBezTo>
                    <a:pt x="377" y="482"/>
                    <a:pt x="374" y="485"/>
                    <a:pt x="377" y="487"/>
                  </a:cubicBezTo>
                  <a:cubicBezTo>
                    <a:pt x="381" y="488"/>
                    <a:pt x="383" y="490"/>
                    <a:pt x="384" y="489"/>
                  </a:cubicBezTo>
                  <a:cubicBezTo>
                    <a:pt x="386" y="488"/>
                    <a:pt x="389" y="486"/>
                    <a:pt x="392" y="489"/>
                  </a:cubicBezTo>
                  <a:cubicBezTo>
                    <a:pt x="395" y="492"/>
                    <a:pt x="397" y="490"/>
                    <a:pt x="398" y="492"/>
                  </a:cubicBezTo>
                  <a:cubicBezTo>
                    <a:pt x="400" y="494"/>
                    <a:pt x="403" y="496"/>
                    <a:pt x="405" y="493"/>
                  </a:cubicBezTo>
                  <a:cubicBezTo>
                    <a:pt x="407" y="491"/>
                    <a:pt x="414" y="493"/>
                    <a:pt x="417" y="495"/>
                  </a:cubicBezTo>
                  <a:cubicBezTo>
                    <a:pt x="421" y="491"/>
                    <a:pt x="424" y="485"/>
                    <a:pt x="427" y="485"/>
                  </a:cubicBezTo>
                  <a:cubicBezTo>
                    <a:pt x="432" y="485"/>
                    <a:pt x="444" y="486"/>
                    <a:pt x="444" y="492"/>
                  </a:cubicBezTo>
                  <a:cubicBezTo>
                    <a:pt x="445" y="498"/>
                    <a:pt x="452" y="492"/>
                    <a:pt x="453" y="498"/>
                  </a:cubicBezTo>
                  <a:cubicBezTo>
                    <a:pt x="454" y="503"/>
                    <a:pt x="458" y="507"/>
                    <a:pt x="457" y="509"/>
                  </a:cubicBezTo>
                  <a:cubicBezTo>
                    <a:pt x="459" y="510"/>
                    <a:pt x="461" y="511"/>
                    <a:pt x="462" y="512"/>
                  </a:cubicBezTo>
                  <a:cubicBezTo>
                    <a:pt x="464" y="512"/>
                    <a:pt x="470" y="513"/>
                    <a:pt x="474" y="514"/>
                  </a:cubicBezTo>
                  <a:cubicBezTo>
                    <a:pt x="479" y="516"/>
                    <a:pt x="487" y="512"/>
                    <a:pt x="489" y="518"/>
                  </a:cubicBezTo>
                  <a:cubicBezTo>
                    <a:pt x="492" y="524"/>
                    <a:pt x="498" y="529"/>
                    <a:pt x="492" y="529"/>
                  </a:cubicBezTo>
                  <a:cubicBezTo>
                    <a:pt x="488" y="529"/>
                    <a:pt x="481" y="523"/>
                    <a:pt x="482" y="526"/>
                  </a:cubicBezTo>
                  <a:cubicBezTo>
                    <a:pt x="482" y="530"/>
                    <a:pt x="479" y="528"/>
                    <a:pt x="479" y="534"/>
                  </a:cubicBezTo>
                  <a:cubicBezTo>
                    <a:pt x="479" y="539"/>
                    <a:pt x="476" y="546"/>
                    <a:pt x="474" y="546"/>
                  </a:cubicBezTo>
                  <a:cubicBezTo>
                    <a:pt x="474" y="546"/>
                    <a:pt x="473" y="546"/>
                    <a:pt x="473" y="546"/>
                  </a:cubicBezTo>
                  <a:cubicBezTo>
                    <a:pt x="473" y="548"/>
                    <a:pt x="473" y="551"/>
                    <a:pt x="475" y="552"/>
                  </a:cubicBezTo>
                  <a:cubicBezTo>
                    <a:pt x="477" y="550"/>
                    <a:pt x="481" y="547"/>
                    <a:pt x="485" y="547"/>
                  </a:cubicBezTo>
                  <a:cubicBezTo>
                    <a:pt x="490" y="548"/>
                    <a:pt x="491" y="551"/>
                    <a:pt x="495" y="548"/>
                  </a:cubicBezTo>
                  <a:cubicBezTo>
                    <a:pt x="499" y="546"/>
                    <a:pt x="499" y="545"/>
                    <a:pt x="500" y="546"/>
                  </a:cubicBezTo>
                  <a:cubicBezTo>
                    <a:pt x="500" y="547"/>
                    <a:pt x="500" y="547"/>
                    <a:pt x="500" y="547"/>
                  </a:cubicBezTo>
                  <a:cubicBezTo>
                    <a:pt x="501" y="547"/>
                    <a:pt x="502" y="546"/>
                    <a:pt x="502" y="545"/>
                  </a:cubicBezTo>
                  <a:cubicBezTo>
                    <a:pt x="502" y="544"/>
                    <a:pt x="502" y="543"/>
                    <a:pt x="502" y="542"/>
                  </a:cubicBezTo>
                  <a:cubicBezTo>
                    <a:pt x="498" y="543"/>
                    <a:pt x="497" y="543"/>
                    <a:pt x="496" y="540"/>
                  </a:cubicBezTo>
                  <a:cubicBezTo>
                    <a:pt x="495" y="537"/>
                    <a:pt x="507" y="533"/>
                    <a:pt x="512" y="534"/>
                  </a:cubicBezTo>
                  <a:cubicBezTo>
                    <a:pt x="518" y="535"/>
                    <a:pt x="522" y="531"/>
                    <a:pt x="524" y="533"/>
                  </a:cubicBezTo>
                  <a:cubicBezTo>
                    <a:pt x="527" y="530"/>
                    <a:pt x="533" y="525"/>
                    <a:pt x="534" y="525"/>
                  </a:cubicBezTo>
                  <a:cubicBezTo>
                    <a:pt x="537" y="525"/>
                    <a:pt x="562" y="525"/>
                    <a:pt x="562" y="525"/>
                  </a:cubicBezTo>
                  <a:cubicBezTo>
                    <a:pt x="562" y="525"/>
                    <a:pt x="571" y="519"/>
                    <a:pt x="572" y="514"/>
                  </a:cubicBezTo>
                  <a:cubicBezTo>
                    <a:pt x="573" y="509"/>
                    <a:pt x="579" y="497"/>
                    <a:pt x="582" y="500"/>
                  </a:cubicBezTo>
                  <a:cubicBezTo>
                    <a:pt x="585" y="503"/>
                    <a:pt x="593" y="501"/>
                    <a:pt x="593" y="503"/>
                  </a:cubicBezTo>
                  <a:cubicBezTo>
                    <a:pt x="593" y="505"/>
                    <a:pt x="590" y="513"/>
                    <a:pt x="600" y="526"/>
                  </a:cubicBezTo>
                  <a:cubicBezTo>
                    <a:pt x="603" y="524"/>
                    <a:pt x="606" y="522"/>
                    <a:pt x="608" y="522"/>
                  </a:cubicBezTo>
                  <a:cubicBezTo>
                    <a:pt x="611" y="522"/>
                    <a:pt x="616" y="518"/>
                    <a:pt x="618" y="515"/>
                  </a:cubicBezTo>
                  <a:cubicBezTo>
                    <a:pt x="619" y="513"/>
                    <a:pt x="621" y="518"/>
                    <a:pt x="618" y="519"/>
                  </a:cubicBezTo>
                  <a:cubicBezTo>
                    <a:pt x="615" y="520"/>
                    <a:pt x="620" y="522"/>
                    <a:pt x="625" y="522"/>
                  </a:cubicBezTo>
                  <a:cubicBezTo>
                    <a:pt x="630" y="521"/>
                    <a:pt x="623" y="523"/>
                    <a:pt x="619" y="523"/>
                  </a:cubicBezTo>
                  <a:cubicBezTo>
                    <a:pt x="616" y="523"/>
                    <a:pt x="614" y="523"/>
                    <a:pt x="609" y="528"/>
                  </a:cubicBezTo>
                  <a:cubicBezTo>
                    <a:pt x="604" y="533"/>
                    <a:pt x="605" y="535"/>
                    <a:pt x="608" y="537"/>
                  </a:cubicBezTo>
                  <a:cubicBezTo>
                    <a:pt x="611" y="540"/>
                    <a:pt x="615" y="539"/>
                    <a:pt x="619" y="535"/>
                  </a:cubicBezTo>
                  <a:cubicBezTo>
                    <a:pt x="623" y="532"/>
                    <a:pt x="622" y="529"/>
                    <a:pt x="626" y="529"/>
                  </a:cubicBezTo>
                  <a:cubicBezTo>
                    <a:pt x="630" y="529"/>
                    <a:pt x="640" y="525"/>
                    <a:pt x="645" y="524"/>
                  </a:cubicBezTo>
                  <a:cubicBezTo>
                    <a:pt x="649" y="522"/>
                    <a:pt x="646" y="522"/>
                    <a:pt x="646" y="520"/>
                  </a:cubicBezTo>
                  <a:cubicBezTo>
                    <a:pt x="646" y="518"/>
                    <a:pt x="654" y="518"/>
                    <a:pt x="657" y="516"/>
                  </a:cubicBezTo>
                  <a:cubicBezTo>
                    <a:pt x="660" y="514"/>
                    <a:pt x="657" y="512"/>
                    <a:pt x="654" y="513"/>
                  </a:cubicBezTo>
                  <a:close/>
                  <a:moveTo>
                    <a:pt x="190" y="281"/>
                  </a:moveTo>
                  <a:cubicBezTo>
                    <a:pt x="185" y="287"/>
                    <a:pt x="184" y="288"/>
                    <a:pt x="179" y="287"/>
                  </a:cubicBezTo>
                  <a:cubicBezTo>
                    <a:pt x="174" y="286"/>
                    <a:pt x="171" y="289"/>
                    <a:pt x="173" y="290"/>
                  </a:cubicBezTo>
                  <a:cubicBezTo>
                    <a:pt x="176" y="292"/>
                    <a:pt x="176" y="294"/>
                    <a:pt x="171" y="295"/>
                  </a:cubicBezTo>
                  <a:cubicBezTo>
                    <a:pt x="166" y="296"/>
                    <a:pt x="163" y="300"/>
                    <a:pt x="161" y="299"/>
                  </a:cubicBezTo>
                  <a:cubicBezTo>
                    <a:pt x="159" y="299"/>
                    <a:pt x="169" y="291"/>
                    <a:pt x="167" y="289"/>
                  </a:cubicBezTo>
                  <a:cubicBezTo>
                    <a:pt x="164" y="287"/>
                    <a:pt x="157" y="293"/>
                    <a:pt x="157" y="295"/>
                  </a:cubicBezTo>
                  <a:cubicBezTo>
                    <a:pt x="157" y="298"/>
                    <a:pt x="153" y="298"/>
                    <a:pt x="150" y="298"/>
                  </a:cubicBezTo>
                  <a:cubicBezTo>
                    <a:pt x="147" y="297"/>
                    <a:pt x="144" y="295"/>
                    <a:pt x="146" y="295"/>
                  </a:cubicBezTo>
                  <a:cubicBezTo>
                    <a:pt x="149" y="294"/>
                    <a:pt x="147" y="291"/>
                    <a:pt x="151" y="290"/>
                  </a:cubicBezTo>
                  <a:cubicBezTo>
                    <a:pt x="155" y="289"/>
                    <a:pt x="150" y="286"/>
                    <a:pt x="151" y="285"/>
                  </a:cubicBezTo>
                  <a:cubicBezTo>
                    <a:pt x="152" y="283"/>
                    <a:pt x="160" y="286"/>
                    <a:pt x="160" y="284"/>
                  </a:cubicBezTo>
                  <a:cubicBezTo>
                    <a:pt x="160" y="281"/>
                    <a:pt x="153" y="278"/>
                    <a:pt x="150" y="280"/>
                  </a:cubicBezTo>
                  <a:cubicBezTo>
                    <a:pt x="148" y="282"/>
                    <a:pt x="142" y="286"/>
                    <a:pt x="134" y="283"/>
                  </a:cubicBezTo>
                  <a:cubicBezTo>
                    <a:pt x="132" y="282"/>
                    <a:pt x="152" y="279"/>
                    <a:pt x="156" y="276"/>
                  </a:cubicBezTo>
                  <a:cubicBezTo>
                    <a:pt x="159" y="273"/>
                    <a:pt x="174" y="270"/>
                    <a:pt x="176" y="272"/>
                  </a:cubicBezTo>
                  <a:cubicBezTo>
                    <a:pt x="177" y="275"/>
                    <a:pt x="167" y="277"/>
                    <a:pt x="172" y="280"/>
                  </a:cubicBezTo>
                  <a:cubicBezTo>
                    <a:pt x="176" y="282"/>
                    <a:pt x="184" y="281"/>
                    <a:pt x="186" y="278"/>
                  </a:cubicBezTo>
                  <a:cubicBezTo>
                    <a:pt x="187" y="275"/>
                    <a:pt x="195" y="276"/>
                    <a:pt x="190" y="281"/>
                  </a:cubicBezTo>
                  <a:close/>
                  <a:moveTo>
                    <a:pt x="235" y="339"/>
                  </a:moveTo>
                  <a:cubicBezTo>
                    <a:pt x="229" y="344"/>
                    <a:pt x="230" y="342"/>
                    <a:pt x="225" y="343"/>
                  </a:cubicBezTo>
                  <a:cubicBezTo>
                    <a:pt x="220" y="344"/>
                    <a:pt x="224" y="349"/>
                    <a:pt x="218" y="349"/>
                  </a:cubicBezTo>
                  <a:cubicBezTo>
                    <a:pt x="212" y="350"/>
                    <a:pt x="198" y="350"/>
                    <a:pt x="196" y="347"/>
                  </a:cubicBezTo>
                  <a:cubicBezTo>
                    <a:pt x="196" y="346"/>
                    <a:pt x="204" y="347"/>
                    <a:pt x="205" y="344"/>
                  </a:cubicBezTo>
                  <a:cubicBezTo>
                    <a:pt x="205" y="342"/>
                    <a:pt x="207" y="338"/>
                    <a:pt x="211" y="338"/>
                  </a:cubicBezTo>
                  <a:cubicBezTo>
                    <a:pt x="215" y="338"/>
                    <a:pt x="214" y="333"/>
                    <a:pt x="208" y="330"/>
                  </a:cubicBezTo>
                  <a:cubicBezTo>
                    <a:pt x="203" y="328"/>
                    <a:pt x="217" y="326"/>
                    <a:pt x="220" y="330"/>
                  </a:cubicBezTo>
                  <a:cubicBezTo>
                    <a:pt x="223" y="335"/>
                    <a:pt x="229" y="338"/>
                    <a:pt x="232" y="335"/>
                  </a:cubicBezTo>
                  <a:cubicBezTo>
                    <a:pt x="236" y="332"/>
                    <a:pt x="254" y="323"/>
                    <a:pt x="254" y="327"/>
                  </a:cubicBezTo>
                  <a:cubicBezTo>
                    <a:pt x="254" y="331"/>
                    <a:pt x="241" y="334"/>
                    <a:pt x="235" y="339"/>
                  </a:cubicBezTo>
                  <a:close/>
                  <a:moveTo>
                    <a:pt x="359" y="468"/>
                  </a:moveTo>
                  <a:cubicBezTo>
                    <a:pt x="355" y="469"/>
                    <a:pt x="359" y="458"/>
                    <a:pt x="352" y="454"/>
                  </a:cubicBezTo>
                  <a:cubicBezTo>
                    <a:pt x="344" y="449"/>
                    <a:pt x="340" y="441"/>
                    <a:pt x="340" y="436"/>
                  </a:cubicBezTo>
                  <a:cubicBezTo>
                    <a:pt x="340" y="432"/>
                    <a:pt x="347" y="429"/>
                    <a:pt x="350" y="433"/>
                  </a:cubicBezTo>
                  <a:cubicBezTo>
                    <a:pt x="353" y="437"/>
                    <a:pt x="357" y="451"/>
                    <a:pt x="360" y="456"/>
                  </a:cubicBezTo>
                  <a:cubicBezTo>
                    <a:pt x="362" y="461"/>
                    <a:pt x="362" y="468"/>
                    <a:pt x="359" y="468"/>
                  </a:cubicBezTo>
                  <a:close/>
                </a:path>
              </a:pathLst>
            </a:custGeom>
            <a:grpFill/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06" name="Freeform 158">
              <a:extLst>
                <a:ext uri="{FF2B5EF4-FFF2-40B4-BE49-F238E27FC236}">
                  <a16:creationId xmlns:a16="http://schemas.microsoft.com/office/drawing/2014/main" id="{338C85C8-08F6-4EDE-83F5-54D1493FC4E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665054" y="4555002"/>
              <a:ext cx="942010" cy="833557"/>
            </a:xfrm>
            <a:custGeom>
              <a:avLst/>
              <a:gdLst>
                <a:gd name="T0" fmla="*/ 326 w 331"/>
                <a:gd name="T1" fmla="*/ 128 h 293"/>
                <a:gd name="T2" fmla="*/ 312 w 331"/>
                <a:gd name="T3" fmla="*/ 114 h 293"/>
                <a:gd name="T4" fmla="*/ 302 w 331"/>
                <a:gd name="T5" fmla="*/ 99 h 293"/>
                <a:gd name="T6" fmla="*/ 293 w 331"/>
                <a:gd name="T7" fmla="*/ 88 h 293"/>
                <a:gd name="T8" fmla="*/ 270 w 331"/>
                <a:gd name="T9" fmla="*/ 66 h 293"/>
                <a:gd name="T10" fmla="*/ 262 w 331"/>
                <a:gd name="T11" fmla="*/ 38 h 293"/>
                <a:gd name="T12" fmla="*/ 248 w 331"/>
                <a:gd name="T13" fmla="*/ 24 h 293"/>
                <a:gd name="T14" fmla="*/ 235 w 331"/>
                <a:gd name="T15" fmla="*/ 7 h 293"/>
                <a:gd name="T16" fmla="*/ 231 w 331"/>
                <a:gd name="T17" fmla="*/ 36 h 293"/>
                <a:gd name="T18" fmla="*/ 212 w 331"/>
                <a:gd name="T19" fmla="*/ 54 h 293"/>
                <a:gd name="T20" fmla="*/ 189 w 331"/>
                <a:gd name="T21" fmla="*/ 42 h 293"/>
                <a:gd name="T22" fmla="*/ 185 w 331"/>
                <a:gd name="T23" fmla="*/ 25 h 293"/>
                <a:gd name="T24" fmla="*/ 191 w 331"/>
                <a:gd name="T25" fmla="*/ 12 h 293"/>
                <a:gd name="T26" fmla="*/ 179 w 331"/>
                <a:gd name="T27" fmla="*/ 13 h 293"/>
                <a:gd name="T28" fmla="*/ 159 w 331"/>
                <a:gd name="T29" fmla="*/ 9 h 293"/>
                <a:gd name="T30" fmla="*/ 138 w 331"/>
                <a:gd name="T31" fmla="*/ 22 h 293"/>
                <a:gd name="T32" fmla="*/ 131 w 331"/>
                <a:gd name="T33" fmla="*/ 36 h 293"/>
                <a:gd name="T34" fmla="*/ 119 w 331"/>
                <a:gd name="T35" fmla="*/ 31 h 293"/>
                <a:gd name="T36" fmla="*/ 105 w 331"/>
                <a:gd name="T37" fmla="*/ 32 h 293"/>
                <a:gd name="T38" fmla="*/ 94 w 331"/>
                <a:gd name="T39" fmla="*/ 39 h 293"/>
                <a:gd name="T40" fmla="*/ 87 w 331"/>
                <a:gd name="T41" fmla="*/ 52 h 293"/>
                <a:gd name="T42" fmla="*/ 76 w 331"/>
                <a:gd name="T43" fmla="*/ 53 h 293"/>
                <a:gd name="T44" fmla="*/ 49 w 331"/>
                <a:gd name="T45" fmla="*/ 78 h 293"/>
                <a:gd name="T46" fmla="*/ 24 w 331"/>
                <a:gd name="T47" fmla="*/ 86 h 293"/>
                <a:gd name="T48" fmla="*/ 9 w 331"/>
                <a:gd name="T49" fmla="*/ 93 h 293"/>
                <a:gd name="T50" fmla="*/ 4 w 331"/>
                <a:gd name="T51" fmla="*/ 121 h 293"/>
                <a:gd name="T52" fmla="*/ 6 w 331"/>
                <a:gd name="T53" fmla="*/ 133 h 293"/>
                <a:gd name="T54" fmla="*/ 15 w 331"/>
                <a:gd name="T55" fmla="*/ 162 h 293"/>
                <a:gd name="T56" fmla="*/ 16 w 331"/>
                <a:gd name="T57" fmla="*/ 198 h 293"/>
                <a:gd name="T58" fmla="*/ 40 w 331"/>
                <a:gd name="T59" fmla="*/ 210 h 293"/>
                <a:gd name="T60" fmla="*/ 74 w 331"/>
                <a:gd name="T61" fmla="*/ 200 h 293"/>
                <a:gd name="T62" fmla="*/ 112 w 331"/>
                <a:gd name="T63" fmla="*/ 185 h 293"/>
                <a:gd name="T64" fmla="*/ 156 w 331"/>
                <a:gd name="T65" fmla="*/ 183 h 293"/>
                <a:gd name="T66" fmla="*/ 171 w 331"/>
                <a:gd name="T67" fmla="*/ 191 h 293"/>
                <a:gd name="T68" fmla="*/ 187 w 331"/>
                <a:gd name="T69" fmla="*/ 205 h 293"/>
                <a:gd name="T70" fmla="*/ 198 w 331"/>
                <a:gd name="T71" fmla="*/ 203 h 293"/>
                <a:gd name="T72" fmla="*/ 205 w 331"/>
                <a:gd name="T73" fmla="*/ 206 h 293"/>
                <a:gd name="T74" fmla="*/ 217 w 331"/>
                <a:gd name="T75" fmla="*/ 226 h 293"/>
                <a:gd name="T76" fmla="*/ 245 w 331"/>
                <a:gd name="T77" fmla="*/ 245 h 293"/>
                <a:gd name="T78" fmla="*/ 260 w 331"/>
                <a:gd name="T79" fmla="*/ 243 h 293"/>
                <a:gd name="T80" fmla="*/ 271 w 331"/>
                <a:gd name="T81" fmla="*/ 248 h 293"/>
                <a:gd name="T82" fmla="*/ 299 w 331"/>
                <a:gd name="T83" fmla="*/ 235 h 293"/>
                <a:gd name="T84" fmla="*/ 316 w 331"/>
                <a:gd name="T85" fmla="*/ 189 h 293"/>
                <a:gd name="T86" fmla="*/ 327 w 331"/>
                <a:gd name="T87" fmla="*/ 162 h 293"/>
                <a:gd name="T88" fmla="*/ 150 w 331"/>
                <a:gd name="T89" fmla="*/ 7 h 293"/>
                <a:gd name="T90" fmla="*/ 190 w 331"/>
                <a:gd name="T91" fmla="*/ 219 h 293"/>
                <a:gd name="T92" fmla="*/ 270 w 331"/>
                <a:gd name="T93" fmla="*/ 268 h 293"/>
                <a:gd name="T94" fmla="*/ 271 w 331"/>
                <a:gd name="T95" fmla="*/ 293 h 293"/>
                <a:gd name="T96" fmla="*/ 282 w 331"/>
                <a:gd name="T97" fmla="*/ 286 h 293"/>
                <a:gd name="T98" fmla="*/ 270 w 331"/>
                <a:gd name="T99" fmla="*/ 268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31" h="293">
                  <a:moveTo>
                    <a:pt x="328" y="147"/>
                  </a:moveTo>
                  <a:cubicBezTo>
                    <a:pt x="330" y="146"/>
                    <a:pt x="328" y="140"/>
                    <a:pt x="326" y="141"/>
                  </a:cubicBezTo>
                  <a:cubicBezTo>
                    <a:pt x="325" y="142"/>
                    <a:pt x="325" y="132"/>
                    <a:pt x="326" y="128"/>
                  </a:cubicBezTo>
                  <a:cubicBezTo>
                    <a:pt x="327" y="123"/>
                    <a:pt x="326" y="124"/>
                    <a:pt x="324" y="126"/>
                  </a:cubicBezTo>
                  <a:cubicBezTo>
                    <a:pt x="322" y="129"/>
                    <a:pt x="319" y="122"/>
                    <a:pt x="319" y="120"/>
                  </a:cubicBezTo>
                  <a:cubicBezTo>
                    <a:pt x="318" y="118"/>
                    <a:pt x="315" y="113"/>
                    <a:pt x="312" y="114"/>
                  </a:cubicBezTo>
                  <a:cubicBezTo>
                    <a:pt x="309" y="115"/>
                    <a:pt x="311" y="110"/>
                    <a:pt x="308" y="110"/>
                  </a:cubicBezTo>
                  <a:cubicBezTo>
                    <a:pt x="306" y="111"/>
                    <a:pt x="305" y="106"/>
                    <a:pt x="306" y="102"/>
                  </a:cubicBezTo>
                  <a:cubicBezTo>
                    <a:pt x="306" y="98"/>
                    <a:pt x="304" y="101"/>
                    <a:pt x="302" y="99"/>
                  </a:cubicBezTo>
                  <a:cubicBezTo>
                    <a:pt x="301" y="97"/>
                    <a:pt x="300" y="99"/>
                    <a:pt x="298" y="100"/>
                  </a:cubicBezTo>
                  <a:cubicBezTo>
                    <a:pt x="296" y="100"/>
                    <a:pt x="295" y="96"/>
                    <a:pt x="296" y="94"/>
                  </a:cubicBezTo>
                  <a:cubicBezTo>
                    <a:pt x="296" y="92"/>
                    <a:pt x="295" y="90"/>
                    <a:pt x="293" y="88"/>
                  </a:cubicBezTo>
                  <a:cubicBezTo>
                    <a:pt x="290" y="86"/>
                    <a:pt x="290" y="85"/>
                    <a:pt x="290" y="82"/>
                  </a:cubicBezTo>
                  <a:cubicBezTo>
                    <a:pt x="290" y="80"/>
                    <a:pt x="275" y="72"/>
                    <a:pt x="272" y="71"/>
                  </a:cubicBezTo>
                  <a:cubicBezTo>
                    <a:pt x="268" y="71"/>
                    <a:pt x="271" y="67"/>
                    <a:pt x="270" y="66"/>
                  </a:cubicBezTo>
                  <a:cubicBezTo>
                    <a:pt x="268" y="65"/>
                    <a:pt x="268" y="60"/>
                    <a:pt x="268" y="56"/>
                  </a:cubicBezTo>
                  <a:cubicBezTo>
                    <a:pt x="268" y="52"/>
                    <a:pt x="263" y="51"/>
                    <a:pt x="263" y="48"/>
                  </a:cubicBezTo>
                  <a:cubicBezTo>
                    <a:pt x="263" y="44"/>
                    <a:pt x="261" y="41"/>
                    <a:pt x="262" y="38"/>
                  </a:cubicBezTo>
                  <a:cubicBezTo>
                    <a:pt x="262" y="34"/>
                    <a:pt x="257" y="33"/>
                    <a:pt x="256" y="31"/>
                  </a:cubicBezTo>
                  <a:cubicBezTo>
                    <a:pt x="256" y="29"/>
                    <a:pt x="253" y="31"/>
                    <a:pt x="250" y="32"/>
                  </a:cubicBezTo>
                  <a:cubicBezTo>
                    <a:pt x="247" y="32"/>
                    <a:pt x="247" y="28"/>
                    <a:pt x="248" y="24"/>
                  </a:cubicBezTo>
                  <a:cubicBezTo>
                    <a:pt x="248" y="19"/>
                    <a:pt x="246" y="13"/>
                    <a:pt x="244" y="11"/>
                  </a:cubicBezTo>
                  <a:cubicBezTo>
                    <a:pt x="241" y="9"/>
                    <a:pt x="241" y="2"/>
                    <a:pt x="240" y="1"/>
                  </a:cubicBezTo>
                  <a:cubicBezTo>
                    <a:pt x="239" y="0"/>
                    <a:pt x="235" y="4"/>
                    <a:pt x="235" y="7"/>
                  </a:cubicBezTo>
                  <a:cubicBezTo>
                    <a:pt x="235" y="9"/>
                    <a:pt x="234" y="12"/>
                    <a:pt x="233" y="13"/>
                  </a:cubicBezTo>
                  <a:cubicBezTo>
                    <a:pt x="231" y="15"/>
                    <a:pt x="234" y="20"/>
                    <a:pt x="232" y="22"/>
                  </a:cubicBezTo>
                  <a:cubicBezTo>
                    <a:pt x="230" y="24"/>
                    <a:pt x="232" y="32"/>
                    <a:pt x="231" y="36"/>
                  </a:cubicBezTo>
                  <a:cubicBezTo>
                    <a:pt x="231" y="41"/>
                    <a:pt x="231" y="46"/>
                    <a:pt x="229" y="49"/>
                  </a:cubicBezTo>
                  <a:cubicBezTo>
                    <a:pt x="226" y="52"/>
                    <a:pt x="226" y="57"/>
                    <a:pt x="222" y="58"/>
                  </a:cubicBezTo>
                  <a:cubicBezTo>
                    <a:pt x="217" y="60"/>
                    <a:pt x="212" y="56"/>
                    <a:pt x="212" y="54"/>
                  </a:cubicBezTo>
                  <a:cubicBezTo>
                    <a:pt x="212" y="52"/>
                    <a:pt x="207" y="50"/>
                    <a:pt x="205" y="51"/>
                  </a:cubicBezTo>
                  <a:cubicBezTo>
                    <a:pt x="202" y="51"/>
                    <a:pt x="201" y="47"/>
                    <a:pt x="197" y="44"/>
                  </a:cubicBezTo>
                  <a:cubicBezTo>
                    <a:pt x="193" y="41"/>
                    <a:pt x="190" y="45"/>
                    <a:pt x="189" y="42"/>
                  </a:cubicBezTo>
                  <a:cubicBezTo>
                    <a:pt x="188" y="38"/>
                    <a:pt x="186" y="37"/>
                    <a:pt x="183" y="35"/>
                  </a:cubicBezTo>
                  <a:cubicBezTo>
                    <a:pt x="181" y="34"/>
                    <a:pt x="181" y="34"/>
                    <a:pt x="184" y="32"/>
                  </a:cubicBezTo>
                  <a:cubicBezTo>
                    <a:pt x="187" y="30"/>
                    <a:pt x="186" y="27"/>
                    <a:pt x="185" y="25"/>
                  </a:cubicBezTo>
                  <a:cubicBezTo>
                    <a:pt x="183" y="22"/>
                    <a:pt x="186" y="23"/>
                    <a:pt x="190" y="21"/>
                  </a:cubicBezTo>
                  <a:cubicBezTo>
                    <a:pt x="194" y="19"/>
                    <a:pt x="190" y="17"/>
                    <a:pt x="193" y="16"/>
                  </a:cubicBezTo>
                  <a:cubicBezTo>
                    <a:pt x="195" y="15"/>
                    <a:pt x="194" y="12"/>
                    <a:pt x="191" y="12"/>
                  </a:cubicBezTo>
                  <a:cubicBezTo>
                    <a:pt x="188" y="11"/>
                    <a:pt x="189" y="15"/>
                    <a:pt x="188" y="15"/>
                  </a:cubicBezTo>
                  <a:cubicBezTo>
                    <a:pt x="187" y="15"/>
                    <a:pt x="186" y="11"/>
                    <a:pt x="185" y="11"/>
                  </a:cubicBezTo>
                  <a:cubicBezTo>
                    <a:pt x="184" y="11"/>
                    <a:pt x="181" y="16"/>
                    <a:pt x="179" y="13"/>
                  </a:cubicBezTo>
                  <a:cubicBezTo>
                    <a:pt x="177" y="11"/>
                    <a:pt x="167" y="9"/>
                    <a:pt x="163" y="8"/>
                  </a:cubicBezTo>
                  <a:cubicBezTo>
                    <a:pt x="159" y="8"/>
                    <a:pt x="158" y="3"/>
                    <a:pt x="156" y="4"/>
                  </a:cubicBezTo>
                  <a:cubicBezTo>
                    <a:pt x="153" y="5"/>
                    <a:pt x="156" y="6"/>
                    <a:pt x="159" y="9"/>
                  </a:cubicBezTo>
                  <a:cubicBezTo>
                    <a:pt x="161" y="12"/>
                    <a:pt x="150" y="14"/>
                    <a:pt x="146" y="13"/>
                  </a:cubicBezTo>
                  <a:cubicBezTo>
                    <a:pt x="143" y="12"/>
                    <a:pt x="147" y="15"/>
                    <a:pt x="144" y="15"/>
                  </a:cubicBezTo>
                  <a:cubicBezTo>
                    <a:pt x="141" y="15"/>
                    <a:pt x="141" y="20"/>
                    <a:pt x="138" y="22"/>
                  </a:cubicBezTo>
                  <a:cubicBezTo>
                    <a:pt x="136" y="25"/>
                    <a:pt x="138" y="27"/>
                    <a:pt x="135" y="28"/>
                  </a:cubicBezTo>
                  <a:cubicBezTo>
                    <a:pt x="133" y="30"/>
                    <a:pt x="132" y="32"/>
                    <a:pt x="135" y="35"/>
                  </a:cubicBezTo>
                  <a:cubicBezTo>
                    <a:pt x="138" y="39"/>
                    <a:pt x="134" y="39"/>
                    <a:pt x="131" y="36"/>
                  </a:cubicBezTo>
                  <a:cubicBezTo>
                    <a:pt x="129" y="33"/>
                    <a:pt x="126" y="33"/>
                    <a:pt x="126" y="36"/>
                  </a:cubicBezTo>
                  <a:cubicBezTo>
                    <a:pt x="126" y="39"/>
                    <a:pt x="123" y="38"/>
                    <a:pt x="124" y="35"/>
                  </a:cubicBezTo>
                  <a:cubicBezTo>
                    <a:pt x="124" y="31"/>
                    <a:pt x="120" y="33"/>
                    <a:pt x="119" y="31"/>
                  </a:cubicBezTo>
                  <a:cubicBezTo>
                    <a:pt x="118" y="29"/>
                    <a:pt x="115" y="26"/>
                    <a:pt x="112" y="26"/>
                  </a:cubicBezTo>
                  <a:cubicBezTo>
                    <a:pt x="110" y="26"/>
                    <a:pt x="110" y="29"/>
                    <a:pt x="108" y="29"/>
                  </a:cubicBezTo>
                  <a:cubicBezTo>
                    <a:pt x="105" y="29"/>
                    <a:pt x="105" y="30"/>
                    <a:pt x="105" y="32"/>
                  </a:cubicBezTo>
                  <a:cubicBezTo>
                    <a:pt x="105" y="35"/>
                    <a:pt x="102" y="32"/>
                    <a:pt x="99" y="32"/>
                  </a:cubicBezTo>
                  <a:cubicBezTo>
                    <a:pt x="96" y="33"/>
                    <a:pt x="99" y="36"/>
                    <a:pt x="97" y="36"/>
                  </a:cubicBezTo>
                  <a:cubicBezTo>
                    <a:pt x="96" y="36"/>
                    <a:pt x="96" y="39"/>
                    <a:pt x="94" y="39"/>
                  </a:cubicBezTo>
                  <a:cubicBezTo>
                    <a:pt x="91" y="39"/>
                    <a:pt x="92" y="44"/>
                    <a:pt x="92" y="47"/>
                  </a:cubicBezTo>
                  <a:cubicBezTo>
                    <a:pt x="92" y="49"/>
                    <a:pt x="89" y="45"/>
                    <a:pt x="86" y="46"/>
                  </a:cubicBezTo>
                  <a:cubicBezTo>
                    <a:pt x="84" y="47"/>
                    <a:pt x="87" y="49"/>
                    <a:pt x="87" y="52"/>
                  </a:cubicBezTo>
                  <a:cubicBezTo>
                    <a:pt x="88" y="55"/>
                    <a:pt x="86" y="55"/>
                    <a:pt x="85" y="56"/>
                  </a:cubicBezTo>
                  <a:cubicBezTo>
                    <a:pt x="84" y="57"/>
                    <a:pt x="82" y="53"/>
                    <a:pt x="82" y="50"/>
                  </a:cubicBezTo>
                  <a:cubicBezTo>
                    <a:pt x="82" y="47"/>
                    <a:pt x="79" y="50"/>
                    <a:pt x="76" y="53"/>
                  </a:cubicBezTo>
                  <a:cubicBezTo>
                    <a:pt x="72" y="57"/>
                    <a:pt x="77" y="62"/>
                    <a:pt x="75" y="63"/>
                  </a:cubicBezTo>
                  <a:cubicBezTo>
                    <a:pt x="74" y="64"/>
                    <a:pt x="67" y="70"/>
                    <a:pt x="64" y="74"/>
                  </a:cubicBezTo>
                  <a:cubicBezTo>
                    <a:pt x="60" y="79"/>
                    <a:pt x="52" y="76"/>
                    <a:pt x="49" y="78"/>
                  </a:cubicBezTo>
                  <a:cubicBezTo>
                    <a:pt x="47" y="80"/>
                    <a:pt x="44" y="79"/>
                    <a:pt x="42" y="81"/>
                  </a:cubicBezTo>
                  <a:cubicBezTo>
                    <a:pt x="39" y="83"/>
                    <a:pt x="35" y="86"/>
                    <a:pt x="34" y="84"/>
                  </a:cubicBezTo>
                  <a:cubicBezTo>
                    <a:pt x="33" y="82"/>
                    <a:pt x="27" y="83"/>
                    <a:pt x="24" y="86"/>
                  </a:cubicBezTo>
                  <a:cubicBezTo>
                    <a:pt x="22" y="89"/>
                    <a:pt x="17" y="92"/>
                    <a:pt x="14" y="92"/>
                  </a:cubicBezTo>
                  <a:cubicBezTo>
                    <a:pt x="11" y="92"/>
                    <a:pt x="11" y="97"/>
                    <a:pt x="10" y="98"/>
                  </a:cubicBezTo>
                  <a:cubicBezTo>
                    <a:pt x="9" y="99"/>
                    <a:pt x="9" y="94"/>
                    <a:pt x="9" y="93"/>
                  </a:cubicBezTo>
                  <a:cubicBezTo>
                    <a:pt x="9" y="91"/>
                    <a:pt x="6" y="95"/>
                    <a:pt x="5" y="99"/>
                  </a:cubicBezTo>
                  <a:cubicBezTo>
                    <a:pt x="4" y="102"/>
                    <a:pt x="8" y="104"/>
                    <a:pt x="5" y="108"/>
                  </a:cubicBezTo>
                  <a:cubicBezTo>
                    <a:pt x="3" y="112"/>
                    <a:pt x="0" y="116"/>
                    <a:pt x="4" y="121"/>
                  </a:cubicBezTo>
                  <a:cubicBezTo>
                    <a:pt x="8" y="126"/>
                    <a:pt x="10" y="129"/>
                    <a:pt x="9" y="131"/>
                  </a:cubicBezTo>
                  <a:cubicBezTo>
                    <a:pt x="7" y="134"/>
                    <a:pt x="5" y="126"/>
                    <a:pt x="4" y="127"/>
                  </a:cubicBezTo>
                  <a:cubicBezTo>
                    <a:pt x="3" y="128"/>
                    <a:pt x="7" y="131"/>
                    <a:pt x="6" y="133"/>
                  </a:cubicBezTo>
                  <a:cubicBezTo>
                    <a:pt x="5" y="134"/>
                    <a:pt x="1" y="127"/>
                    <a:pt x="0" y="129"/>
                  </a:cubicBezTo>
                  <a:cubicBezTo>
                    <a:pt x="0" y="130"/>
                    <a:pt x="8" y="142"/>
                    <a:pt x="9" y="147"/>
                  </a:cubicBezTo>
                  <a:cubicBezTo>
                    <a:pt x="9" y="151"/>
                    <a:pt x="16" y="156"/>
                    <a:pt x="15" y="162"/>
                  </a:cubicBezTo>
                  <a:cubicBezTo>
                    <a:pt x="15" y="168"/>
                    <a:pt x="21" y="179"/>
                    <a:pt x="23" y="180"/>
                  </a:cubicBezTo>
                  <a:cubicBezTo>
                    <a:pt x="24" y="182"/>
                    <a:pt x="20" y="186"/>
                    <a:pt x="21" y="191"/>
                  </a:cubicBezTo>
                  <a:cubicBezTo>
                    <a:pt x="21" y="196"/>
                    <a:pt x="19" y="198"/>
                    <a:pt x="16" y="198"/>
                  </a:cubicBezTo>
                  <a:cubicBezTo>
                    <a:pt x="13" y="198"/>
                    <a:pt x="15" y="203"/>
                    <a:pt x="18" y="203"/>
                  </a:cubicBezTo>
                  <a:cubicBezTo>
                    <a:pt x="22" y="203"/>
                    <a:pt x="20" y="206"/>
                    <a:pt x="24" y="208"/>
                  </a:cubicBezTo>
                  <a:cubicBezTo>
                    <a:pt x="28" y="211"/>
                    <a:pt x="37" y="210"/>
                    <a:pt x="40" y="210"/>
                  </a:cubicBezTo>
                  <a:cubicBezTo>
                    <a:pt x="43" y="210"/>
                    <a:pt x="44" y="205"/>
                    <a:pt x="48" y="205"/>
                  </a:cubicBezTo>
                  <a:cubicBezTo>
                    <a:pt x="52" y="205"/>
                    <a:pt x="52" y="203"/>
                    <a:pt x="54" y="201"/>
                  </a:cubicBezTo>
                  <a:cubicBezTo>
                    <a:pt x="56" y="198"/>
                    <a:pt x="65" y="199"/>
                    <a:pt x="74" y="200"/>
                  </a:cubicBezTo>
                  <a:cubicBezTo>
                    <a:pt x="84" y="200"/>
                    <a:pt x="88" y="197"/>
                    <a:pt x="89" y="193"/>
                  </a:cubicBezTo>
                  <a:cubicBezTo>
                    <a:pt x="90" y="190"/>
                    <a:pt x="97" y="190"/>
                    <a:pt x="100" y="187"/>
                  </a:cubicBezTo>
                  <a:cubicBezTo>
                    <a:pt x="103" y="185"/>
                    <a:pt x="105" y="185"/>
                    <a:pt x="112" y="185"/>
                  </a:cubicBezTo>
                  <a:cubicBezTo>
                    <a:pt x="119" y="185"/>
                    <a:pt x="125" y="182"/>
                    <a:pt x="130" y="180"/>
                  </a:cubicBezTo>
                  <a:cubicBezTo>
                    <a:pt x="134" y="178"/>
                    <a:pt x="142" y="179"/>
                    <a:pt x="147" y="178"/>
                  </a:cubicBezTo>
                  <a:cubicBezTo>
                    <a:pt x="151" y="177"/>
                    <a:pt x="152" y="183"/>
                    <a:pt x="156" y="183"/>
                  </a:cubicBezTo>
                  <a:cubicBezTo>
                    <a:pt x="161" y="182"/>
                    <a:pt x="163" y="184"/>
                    <a:pt x="166" y="184"/>
                  </a:cubicBezTo>
                  <a:cubicBezTo>
                    <a:pt x="168" y="184"/>
                    <a:pt x="168" y="186"/>
                    <a:pt x="171" y="186"/>
                  </a:cubicBezTo>
                  <a:cubicBezTo>
                    <a:pt x="173" y="187"/>
                    <a:pt x="173" y="189"/>
                    <a:pt x="171" y="191"/>
                  </a:cubicBezTo>
                  <a:cubicBezTo>
                    <a:pt x="170" y="193"/>
                    <a:pt x="175" y="193"/>
                    <a:pt x="178" y="198"/>
                  </a:cubicBezTo>
                  <a:cubicBezTo>
                    <a:pt x="182" y="203"/>
                    <a:pt x="178" y="203"/>
                    <a:pt x="180" y="207"/>
                  </a:cubicBezTo>
                  <a:cubicBezTo>
                    <a:pt x="182" y="210"/>
                    <a:pt x="183" y="210"/>
                    <a:pt x="187" y="205"/>
                  </a:cubicBezTo>
                  <a:cubicBezTo>
                    <a:pt x="190" y="200"/>
                    <a:pt x="194" y="203"/>
                    <a:pt x="195" y="198"/>
                  </a:cubicBezTo>
                  <a:cubicBezTo>
                    <a:pt x="195" y="194"/>
                    <a:pt x="199" y="189"/>
                    <a:pt x="202" y="191"/>
                  </a:cubicBezTo>
                  <a:cubicBezTo>
                    <a:pt x="204" y="193"/>
                    <a:pt x="200" y="195"/>
                    <a:pt x="198" y="203"/>
                  </a:cubicBezTo>
                  <a:cubicBezTo>
                    <a:pt x="197" y="211"/>
                    <a:pt x="194" y="207"/>
                    <a:pt x="193" y="209"/>
                  </a:cubicBezTo>
                  <a:cubicBezTo>
                    <a:pt x="193" y="211"/>
                    <a:pt x="201" y="213"/>
                    <a:pt x="201" y="208"/>
                  </a:cubicBezTo>
                  <a:cubicBezTo>
                    <a:pt x="201" y="204"/>
                    <a:pt x="202" y="202"/>
                    <a:pt x="205" y="206"/>
                  </a:cubicBezTo>
                  <a:cubicBezTo>
                    <a:pt x="208" y="210"/>
                    <a:pt x="203" y="213"/>
                    <a:pt x="204" y="215"/>
                  </a:cubicBezTo>
                  <a:cubicBezTo>
                    <a:pt x="205" y="217"/>
                    <a:pt x="208" y="214"/>
                    <a:pt x="210" y="215"/>
                  </a:cubicBezTo>
                  <a:cubicBezTo>
                    <a:pt x="213" y="215"/>
                    <a:pt x="217" y="222"/>
                    <a:pt x="217" y="226"/>
                  </a:cubicBezTo>
                  <a:cubicBezTo>
                    <a:pt x="216" y="229"/>
                    <a:pt x="215" y="233"/>
                    <a:pt x="221" y="236"/>
                  </a:cubicBezTo>
                  <a:cubicBezTo>
                    <a:pt x="227" y="239"/>
                    <a:pt x="225" y="240"/>
                    <a:pt x="229" y="240"/>
                  </a:cubicBezTo>
                  <a:cubicBezTo>
                    <a:pt x="234" y="240"/>
                    <a:pt x="243" y="243"/>
                    <a:pt x="245" y="245"/>
                  </a:cubicBezTo>
                  <a:cubicBezTo>
                    <a:pt x="248" y="247"/>
                    <a:pt x="254" y="244"/>
                    <a:pt x="256" y="239"/>
                  </a:cubicBezTo>
                  <a:cubicBezTo>
                    <a:pt x="257" y="235"/>
                    <a:pt x="262" y="239"/>
                    <a:pt x="259" y="241"/>
                  </a:cubicBezTo>
                  <a:cubicBezTo>
                    <a:pt x="257" y="242"/>
                    <a:pt x="260" y="245"/>
                    <a:pt x="260" y="243"/>
                  </a:cubicBezTo>
                  <a:cubicBezTo>
                    <a:pt x="261" y="241"/>
                    <a:pt x="262" y="239"/>
                    <a:pt x="263" y="241"/>
                  </a:cubicBezTo>
                  <a:cubicBezTo>
                    <a:pt x="264" y="244"/>
                    <a:pt x="267" y="244"/>
                    <a:pt x="268" y="246"/>
                  </a:cubicBezTo>
                  <a:cubicBezTo>
                    <a:pt x="269" y="248"/>
                    <a:pt x="271" y="250"/>
                    <a:pt x="271" y="248"/>
                  </a:cubicBezTo>
                  <a:cubicBezTo>
                    <a:pt x="271" y="246"/>
                    <a:pt x="271" y="245"/>
                    <a:pt x="274" y="244"/>
                  </a:cubicBezTo>
                  <a:cubicBezTo>
                    <a:pt x="277" y="243"/>
                    <a:pt x="279" y="241"/>
                    <a:pt x="282" y="238"/>
                  </a:cubicBezTo>
                  <a:cubicBezTo>
                    <a:pt x="285" y="236"/>
                    <a:pt x="297" y="235"/>
                    <a:pt x="299" y="235"/>
                  </a:cubicBezTo>
                  <a:cubicBezTo>
                    <a:pt x="300" y="235"/>
                    <a:pt x="301" y="225"/>
                    <a:pt x="301" y="219"/>
                  </a:cubicBezTo>
                  <a:cubicBezTo>
                    <a:pt x="302" y="213"/>
                    <a:pt x="307" y="213"/>
                    <a:pt x="307" y="207"/>
                  </a:cubicBezTo>
                  <a:cubicBezTo>
                    <a:pt x="308" y="201"/>
                    <a:pt x="314" y="190"/>
                    <a:pt x="316" y="189"/>
                  </a:cubicBezTo>
                  <a:cubicBezTo>
                    <a:pt x="318" y="189"/>
                    <a:pt x="321" y="187"/>
                    <a:pt x="321" y="184"/>
                  </a:cubicBezTo>
                  <a:cubicBezTo>
                    <a:pt x="321" y="180"/>
                    <a:pt x="325" y="177"/>
                    <a:pt x="325" y="173"/>
                  </a:cubicBezTo>
                  <a:cubicBezTo>
                    <a:pt x="325" y="169"/>
                    <a:pt x="327" y="164"/>
                    <a:pt x="327" y="162"/>
                  </a:cubicBezTo>
                  <a:cubicBezTo>
                    <a:pt x="327" y="161"/>
                    <a:pt x="325" y="157"/>
                    <a:pt x="328" y="154"/>
                  </a:cubicBezTo>
                  <a:cubicBezTo>
                    <a:pt x="331" y="152"/>
                    <a:pt x="327" y="148"/>
                    <a:pt x="328" y="147"/>
                  </a:cubicBezTo>
                  <a:close/>
                  <a:moveTo>
                    <a:pt x="150" y="7"/>
                  </a:moveTo>
                  <a:cubicBezTo>
                    <a:pt x="149" y="5"/>
                    <a:pt x="136" y="8"/>
                    <a:pt x="139" y="10"/>
                  </a:cubicBezTo>
                  <a:cubicBezTo>
                    <a:pt x="141" y="11"/>
                    <a:pt x="150" y="10"/>
                    <a:pt x="150" y="7"/>
                  </a:cubicBezTo>
                  <a:close/>
                  <a:moveTo>
                    <a:pt x="190" y="219"/>
                  </a:moveTo>
                  <a:cubicBezTo>
                    <a:pt x="192" y="220"/>
                    <a:pt x="198" y="220"/>
                    <a:pt x="199" y="217"/>
                  </a:cubicBezTo>
                  <a:cubicBezTo>
                    <a:pt x="200" y="215"/>
                    <a:pt x="188" y="217"/>
                    <a:pt x="190" y="219"/>
                  </a:cubicBezTo>
                  <a:close/>
                  <a:moveTo>
                    <a:pt x="270" y="268"/>
                  </a:moveTo>
                  <a:cubicBezTo>
                    <a:pt x="265" y="269"/>
                    <a:pt x="258" y="264"/>
                    <a:pt x="257" y="264"/>
                  </a:cubicBezTo>
                  <a:cubicBezTo>
                    <a:pt x="255" y="265"/>
                    <a:pt x="263" y="277"/>
                    <a:pt x="260" y="280"/>
                  </a:cubicBezTo>
                  <a:cubicBezTo>
                    <a:pt x="258" y="284"/>
                    <a:pt x="268" y="292"/>
                    <a:pt x="271" y="293"/>
                  </a:cubicBezTo>
                  <a:cubicBezTo>
                    <a:pt x="274" y="293"/>
                    <a:pt x="273" y="289"/>
                    <a:pt x="275" y="290"/>
                  </a:cubicBezTo>
                  <a:cubicBezTo>
                    <a:pt x="278" y="290"/>
                    <a:pt x="277" y="287"/>
                    <a:pt x="277" y="286"/>
                  </a:cubicBezTo>
                  <a:cubicBezTo>
                    <a:pt x="278" y="284"/>
                    <a:pt x="280" y="287"/>
                    <a:pt x="282" y="286"/>
                  </a:cubicBezTo>
                  <a:cubicBezTo>
                    <a:pt x="284" y="285"/>
                    <a:pt x="281" y="278"/>
                    <a:pt x="284" y="278"/>
                  </a:cubicBezTo>
                  <a:cubicBezTo>
                    <a:pt x="287" y="278"/>
                    <a:pt x="285" y="268"/>
                    <a:pt x="284" y="265"/>
                  </a:cubicBezTo>
                  <a:cubicBezTo>
                    <a:pt x="283" y="262"/>
                    <a:pt x="275" y="268"/>
                    <a:pt x="270" y="268"/>
                  </a:cubicBezTo>
                  <a:close/>
                </a:path>
              </a:pathLst>
            </a:custGeom>
            <a:grpFill/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07" name="Freeform 164">
              <a:extLst>
                <a:ext uri="{FF2B5EF4-FFF2-40B4-BE49-F238E27FC236}">
                  <a16:creationId xmlns:a16="http://schemas.microsoft.com/office/drawing/2014/main" id="{58CA43E4-FD01-43B2-8F01-50B4EFB243F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53272" y="1795588"/>
              <a:ext cx="3907491" cy="1501332"/>
            </a:xfrm>
            <a:custGeom>
              <a:avLst/>
              <a:gdLst>
                <a:gd name="T0" fmla="*/ 361 w 1373"/>
                <a:gd name="T1" fmla="*/ 11 h 527"/>
                <a:gd name="T2" fmla="*/ 610 w 1373"/>
                <a:gd name="T3" fmla="*/ 5 h 527"/>
                <a:gd name="T4" fmla="*/ 480 w 1373"/>
                <a:gd name="T5" fmla="*/ 151 h 527"/>
                <a:gd name="T6" fmla="*/ 662 w 1373"/>
                <a:gd name="T7" fmla="*/ 50 h 527"/>
                <a:gd name="T8" fmla="*/ 1002 w 1373"/>
                <a:gd name="T9" fmla="*/ 111 h 527"/>
                <a:gd name="T10" fmla="*/ 1053 w 1373"/>
                <a:gd name="T11" fmla="*/ 117 h 527"/>
                <a:gd name="T12" fmla="*/ 981 w 1373"/>
                <a:gd name="T13" fmla="*/ 426 h 527"/>
                <a:gd name="T14" fmla="*/ 243 w 1373"/>
                <a:gd name="T15" fmla="*/ 23 h 527"/>
                <a:gd name="T16" fmla="*/ 1331 w 1373"/>
                <a:gd name="T17" fmla="*/ 242 h 527"/>
                <a:gd name="T18" fmla="*/ 1193 w 1373"/>
                <a:gd name="T19" fmla="*/ 203 h 527"/>
                <a:gd name="T20" fmla="*/ 1062 w 1373"/>
                <a:gd name="T21" fmla="*/ 177 h 527"/>
                <a:gd name="T22" fmla="*/ 973 w 1373"/>
                <a:gd name="T23" fmla="*/ 150 h 527"/>
                <a:gd name="T24" fmla="*/ 902 w 1373"/>
                <a:gd name="T25" fmla="*/ 168 h 527"/>
                <a:gd name="T26" fmla="*/ 844 w 1373"/>
                <a:gd name="T27" fmla="*/ 139 h 527"/>
                <a:gd name="T28" fmla="*/ 747 w 1373"/>
                <a:gd name="T29" fmla="*/ 136 h 527"/>
                <a:gd name="T30" fmla="*/ 737 w 1373"/>
                <a:gd name="T31" fmla="*/ 118 h 527"/>
                <a:gd name="T32" fmla="*/ 698 w 1373"/>
                <a:gd name="T33" fmla="*/ 84 h 527"/>
                <a:gd name="T34" fmla="*/ 630 w 1373"/>
                <a:gd name="T35" fmla="*/ 96 h 527"/>
                <a:gd name="T36" fmla="*/ 546 w 1373"/>
                <a:gd name="T37" fmla="*/ 114 h 527"/>
                <a:gd name="T38" fmla="*/ 519 w 1373"/>
                <a:gd name="T39" fmla="*/ 137 h 527"/>
                <a:gd name="T40" fmla="*/ 478 w 1373"/>
                <a:gd name="T41" fmla="*/ 178 h 527"/>
                <a:gd name="T42" fmla="*/ 455 w 1373"/>
                <a:gd name="T43" fmla="*/ 204 h 527"/>
                <a:gd name="T44" fmla="*/ 421 w 1373"/>
                <a:gd name="T45" fmla="*/ 244 h 527"/>
                <a:gd name="T46" fmla="*/ 437 w 1373"/>
                <a:gd name="T47" fmla="*/ 213 h 527"/>
                <a:gd name="T48" fmla="*/ 386 w 1373"/>
                <a:gd name="T49" fmla="*/ 188 h 527"/>
                <a:gd name="T50" fmla="*/ 326 w 1373"/>
                <a:gd name="T51" fmla="*/ 196 h 527"/>
                <a:gd name="T52" fmla="*/ 268 w 1373"/>
                <a:gd name="T53" fmla="*/ 211 h 527"/>
                <a:gd name="T54" fmla="*/ 195 w 1373"/>
                <a:gd name="T55" fmla="*/ 214 h 527"/>
                <a:gd name="T56" fmla="*/ 149 w 1373"/>
                <a:gd name="T57" fmla="*/ 263 h 527"/>
                <a:gd name="T58" fmla="*/ 102 w 1373"/>
                <a:gd name="T59" fmla="*/ 234 h 527"/>
                <a:gd name="T60" fmla="*/ 107 w 1373"/>
                <a:gd name="T61" fmla="*/ 200 h 527"/>
                <a:gd name="T62" fmla="*/ 78 w 1373"/>
                <a:gd name="T63" fmla="*/ 231 h 527"/>
                <a:gd name="T64" fmla="*/ 70 w 1373"/>
                <a:gd name="T65" fmla="*/ 316 h 527"/>
                <a:gd name="T66" fmla="*/ 73 w 1373"/>
                <a:gd name="T67" fmla="*/ 370 h 527"/>
                <a:gd name="T68" fmla="*/ 114 w 1373"/>
                <a:gd name="T69" fmla="*/ 412 h 527"/>
                <a:gd name="T70" fmla="*/ 160 w 1373"/>
                <a:gd name="T71" fmla="*/ 451 h 527"/>
                <a:gd name="T72" fmla="*/ 164 w 1373"/>
                <a:gd name="T73" fmla="*/ 503 h 527"/>
                <a:gd name="T74" fmla="*/ 238 w 1373"/>
                <a:gd name="T75" fmla="*/ 476 h 527"/>
                <a:gd name="T76" fmla="*/ 236 w 1373"/>
                <a:gd name="T77" fmla="*/ 430 h 527"/>
                <a:gd name="T78" fmla="*/ 325 w 1373"/>
                <a:gd name="T79" fmla="*/ 433 h 527"/>
                <a:gd name="T80" fmla="*/ 373 w 1373"/>
                <a:gd name="T81" fmla="*/ 388 h 527"/>
                <a:gd name="T82" fmla="*/ 450 w 1373"/>
                <a:gd name="T83" fmla="*/ 396 h 527"/>
                <a:gd name="T84" fmla="*/ 541 w 1373"/>
                <a:gd name="T85" fmla="*/ 442 h 527"/>
                <a:gd name="T86" fmla="*/ 624 w 1373"/>
                <a:gd name="T87" fmla="*/ 433 h 527"/>
                <a:gd name="T88" fmla="*/ 696 w 1373"/>
                <a:gd name="T89" fmla="*/ 437 h 527"/>
                <a:gd name="T90" fmla="*/ 803 w 1373"/>
                <a:gd name="T91" fmla="*/ 420 h 527"/>
                <a:gd name="T92" fmla="*/ 887 w 1373"/>
                <a:gd name="T93" fmla="*/ 453 h 527"/>
                <a:gd name="T94" fmla="*/ 898 w 1373"/>
                <a:gd name="T95" fmla="*/ 508 h 527"/>
                <a:gd name="T96" fmla="*/ 960 w 1373"/>
                <a:gd name="T97" fmla="*/ 393 h 527"/>
                <a:gd name="T98" fmla="*/ 969 w 1373"/>
                <a:gd name="T99" fmla="*/ 349 h 527"/>
                <a:gd name="T100" fmla="*/ 1078 w 1373"/>
                <a:gd name="T101" fmla="*/ 337 h 527"/>
                <a:gd name="T102" fmla="*/ 1152 w 1373"/>
                <a:gd name="T103" fmla="*/ 299 h 527"/>
                <a:gd name="T104" fmla="*/ 1097 w 1373"/>
                <a:gd name="T105" fmla="*/ 424 h 527"/>
                <a:gd name="T106" fmla="*/ 1150 w 1373"/>
                <a:gd name="T107" fmla="*/ 352 h 527"/>
                <a:gd name="T108" fmla="*/ 1234 w 1373"/>
                <a:gd name="T109" fmla="*/ 309 h 527"/>
                <a:gd name="T110" fmla="*/ 1292 w 1373"/>
                <a:gd name="T111" fmla="*/ 262 h 527"/>
                <a:gd name="T112" fmla="*/ 1347 w 1373"/>
                <a:gd name="T113" fmla="*/ 268 h 527"/>
                <a:gd name="T114" fmla="*/ 707 w 1373"/>
                <a:gd name="T115" fmla="*/ 392 h 527"/>
                <a:gd name="T116" fmla="*/ 276 w 1373"/>
                <a:gd name="T117" fmla="*/ 24 h 527"/>
                <a:gd name="T118" fmla="*/ 281 w 1373"/>
                <a:gd name="T119" fmla="*/ 15 h 527"/>
                <a:gd name="T120" fmla="*/ 299 w 1373"/>
                <a:gd name="T121" fmla="*/ 146 h 527"/>
                <a:gd name="T122" fmla="*/ 300 w 1373"/>
                <a:gd name="T123" fmla="*/ 111 h 5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373" h="527">
                  <a:moveTo>
                    <a:pt x="20" y="381"/>
                  </a:moveTo>
                  <a:cubicBezTo>
                    <a:pt x="19" y="382"/>
                    <a:pt x="16" y="381"/>
                    <a:pt x="16" y="379"/>
                  </a:cubicBezTo>
                  <a:cubicBezTo>
                    <a:pt x="15" y="378"/>
                    <a:pt x="13" y="379"/>
                    <a:pt x="11" y="379"/>
                  </a:cubicBezTo>
                  <a:cubicBezTo>
                    <a:pt x="11" y="379"/>
                    <a:pt x="12" y="380"/>
                    <a:pt x="12" y="380"/>
                  </a:cubicBezTo>
                  <a:cubicBezTo>
                    <a:pt x="13" y="382"/>
                    <a:pt x="8" y="382"/>
                    <a:pt x="9" y="385"/>
                  </a:cubicBezTo>
                  <a:cubicBezTo>
                    <a:pt x="11" y="387"/>
                    <a:pt x="5" y="387"/>
                    <a:pt x="5" y="385"/>
                  </a:cubicBezTo>
                  <a:cubicBezTo>
                    <a:pt x="5" y="382"/>
                    <a:pt x="0" y="383"/>
                    <a:pt x="0" y="385"/>
                  </a:cubicBezTo>
                  <a:cubicBezTo>
                    <a:pt x="0" y="385"/>
                    <a:pt x="0" y="386"/>
                    <a:pt x="0" y="387"/>
                  </a:cubicBezTo>
                  <a:cubicBezTo>
                    <a:pt x="1" y="387"/>
                    <a:pt x="3" y="388"/>
                    <a:pt x="4" y="388"/>
                  </a:cubicBezTo>
                  <a:cubicBezTo>
                    <a:pt x="5" y="389"/>
                    <a:pt x="19" y="390"/>
                    <a:pt x="24" y="389"/>
                  </a:cubicBezTo>
                  <a:cubicBezTo>
                    <a:pt x="24" y="388"/>
                    <a:pt x="25" y="385"/>
                    <a:pt x="25" y="384"/>
                  </a:cubicBezTo>
                  <a:cubicBezTo>
                    <a:pt x="25" y="382"/>
                    <a:pt x="21" y="381"/>
                    <a:pt x="20" y="381"/>
                  </a:cubicBezTo>
                  <a:close/>
                  <a:moveTo>
                    <a:pt x="364" y="15"/>
                  </a:moveTo>
                  <a:cubicBezTo>
                    <a:pt x="373" y="14"/>
                    <a:pt x="373" y="9"/>
                    <a:pt x="368" y="8"/>
                  </a:cubicBezTo>
                  <a:cubicBezTo>
                    <a:pt x="364" y="7"/>
                    <a:pt x="363" y="11"/>
                    <a:pt x="361" y="11"/>
                  </a:cubicBezTo>
                  <a:cubicBezTo>
                    <a:pt x="358" y="10"/>
                    <a:pt x="349" y="12"/>
                    <a:pt x="351" y="14"/>
                  </a:cubicBezTo>
                  <a:cubicBezTo>
                    <a:pt x="353" y="17"/>
                    <a:pt x="360" y="15"/>
                    <a:pt x="364" y="15"/>
                  </a:cubicBezTo>
                  <a:close/>
                  <a:moveTo>
                    <a:pt x="410" y="147"/>
                  </a:moveTo>
                  <a:cubicBezTo>
                    <a:pt x="413" y="148"/>
                    <a:pt x="422" y="146"/>
                    <a:pt x="423" y="144"/>
                  </a:cubicBezTo>
                  <a:cubicBezTo>
                    <a:pt x="424" y="143"/>
                    <a:pt x="419" y="141"/>
                    <a:pt x="414" y="141"/>
                  </a:cubicBezTo>
                  <a:cubicBezTo>
                    <a:pt x="408" y="141"/>
                    <a:pt x="408" y="147"/>
                    <a:pt x="410" y="147"/>
                  </a:cubicBezTo>
                  <a:close/>
                  <a:moveTo>
                    <a:pt x="586" y="26"/>
                  </a:moveTo>
                  <a:cubicBezTo>
                    <a:pt x="591" y="28"/>
                    <a:pt x="589" y="29"/>
                    <a:pt x="584" y="29"/>
                  </a:cubicBezTo>
                  <a:cubicBezTo>
                    <a:pt x="579" y="29"/>
                    <a:pt x="575" y="30"/>
                    <a:pt x="578" y="32"/>
                  </a:cubicBezTo>
                  <a:cubicBezTo>
                    <a:pt x="581" y="33"/>
                    <a:pt x="581" y="35"/>
                    <a:pt x="586" y="36"/>
                  </a:cubicBezTo>
                  <a:cubicBezTo>
                    <a:pt x="591" y="37"/>
                    <a:pt x="596" y="33"/>
                    <a:pt x="595" y="31"/>
                  </a:cubicBezTo>
                  <a:cubicBezTo>
                    <a:pt x="595" y="28"/>
                    <a:pt x="612" y="25"/>
                    <a:pt x="617" y="24"/>
                  </a:cubicBezTo>
                  <a:cubicBezTo>
                    <a:pt x="622" y="23"/>
                    <a:pt x="614" y="18"/>
                    <a:pt x="619" y="17"/>
                  </a:cubicBezTo>
                  <a:cubicBezTo>
                    <a:pt x="625" y="17"/>
                    <a:pt x="622" y="14"/>
                    <a:pt x="616" y="13"/>
                  </a:cubicBezTo>
                  <a:cubicBezTo>
                    <a:pt x="610" y="13"/>
                    <a:pt x="612" y="7"/>
                    <a:pt x="610" y="5"/>
                  </a:cubicBezTo>
                  <a:cubicBezTo>
                    <a:pt x="608" y="3"/>
                    <a:pt x="607" y="8"/>
                    <a:pt x="598" y="9"/>
                  </a:cubicBezTo>
                  <a:cubicBezTo>
                    <a:pt x="590" y="11"/>
                    <a:pt x="586" y="13"/>
                    <a:pt x="589" y="15"/>
                  </a:cubicBezTo>
                  <a:cubicBezTo>
                    <a:pt x="593" y="16"/>
                    <a:pt x="589" y="20"/>
                    <a:pt x="586" y="20"/>
                  </a:cubicBezTo>
                  <a:cubicBezTo>
                    <a:pt x="582" y="20"/>
                    <a:pt x="582" y="24"/>
                    <a:pt x="586" y="26"/>
                  </a:cubicBezTo>
                  <a:close/>
                  <a:moveTo>
                    <a:pt x="599" y="32"/>
                  </a:moveTo>
                  <a:cubicBezTo>
                    <a:pt x="599" y="35"/>
                    <a:pt x="591" y="37"/>
                    <a:pt x="593" y="39"/>
                  </a:cubicBezTo>
                  <a:cubicBezTo>
                    <a:pt x="595" y="41"/>
                    <a:pt x="597" y="41"/>
                    <a:pt x="599" y="41"/>
                  </a:cubicBezTo>
                  <a:cubicBezTo>
                    <a:pt x="601" y="42"/>
                    <a:pt x="603" y="47"/>
                    <a:pt x="607" y="47"/>
                  </a:cubicBezTo>
                  <a:cubicBezTo>
                    <a:pt x="611" y="46"/>
                    <a:pt x="623" y="51"/>
                    <a:pt x="630" y="51"/>
                  </a:cubicBezTo>
                  <a:cubicBezTo>
                    <a:pt x="637" y="51"/>
                    <a:pt x="637" y="46"/>
                    <a:pt x="635" y="45"/>
                  </a:cubicBezTo>
                  <a:cubicBezTo>
                    <a:pt x="633" y="45"/>
                    <a:pt x="635" y="42"/>
                    <a:pt x="639" y="36"/>
                  </a:cubicBezTo>
                  <a:cubicBezTo>
                    <a:pt x="643" y="31"/>
                    <a:pt x="627" y="27"/>
                    <a:pt x="627" y="31"/>
                  </a:cubicBezTo>
                  <a:cubicBezTo>
                    <a:pt x="627" y="35"/>
                    <a:pt x="622" y="30"/>
                    <a:pt x="621" y="28"/>
                  </a:cubicBezTo>
                  <a:cubicBezTo>
                    <a:pt x="620" y="25"/>
                    <a:pt x="599" y="30"/>
                    <a:pt x="599" y="32"/>
                  </a:cubicBezTo>
                  <a:close/>
                  <a:moveTo>
                    <a:pt x="480" y="151"/>
                  </a:moveTo>
                  <a:cubicBezTo>
                    <a:pt x="484" y="153"/>
                    <a:pt x="486" y="152"/>
                    <a:pt x="486" y="148"/>
                  </a:cubicBezTo>
                  <a:cubicBezTo>
                    <a:pt x="485" y="144"/>
                    <a:pt x="477" y="149"/>
                    <a:pt x="480" y="151"/>
                  </a:cubicBezTo>
                  <a:close/>
                  <a:moveTo>
                    <a:pt x="580" y="9"/>
                  </a:moveTo>
                  <a:cubicBezTo>
                    <a:pt x="581" y="5"/>
                    <a:pt x="565" y="7"/>
                    <a:pt x="569" y="10"/>
                  </a:cubicBezTo>
                  <a:cubicBezTo>
                    <a:pt x="571" y="11"/>
                    <a:pt x="579" y="12"/>
                    <a:pt x="580" y="9"/>
                  </a:cubicBezTo>
                  <a:close/>
                  <a:moveTo>
                    <a:pt x="1280" y="181"/>
                  </a:moveTo>
                  <a:cubicBezTo>
                    <a:pt x="1284" y="184"/>
                    <a:pt x="1287" y="178"/>
                    <a:pt x="1291" y="181"/>
                  </a:cubicBezTo>
                  <a:cubicBezTo>
                    <a:pt x="1295" y="184"/>
                    <a:pt x="1304" y="180"/>
                    <a:pt x="1308" y="179"/>
                  </a:cubicBezTo>
                  <a:cubicBezTo>
                    <a:pt x="1312" y="178"/>
                    <a:pt x="1310" y="174"/>
                    <a:pt x="1299" y="172"/>
                  </a:cubicBezTo>
                  <a:cubicBezTo>
                    <a:pt x="1288" y="171"/>
                    <a:pt x="1275" y="179"/>
                    <a:pt x="1280" y="181"/>
                  </a:cubicBezTo>
                  <a:close/>
                  <a:moveTo>
                    <a:pt x="636" y="66"/>
                  </a:moveTo>
                  <a:cubicBezTo>
                    <a:pt x="639" y="68"/>
                    <a:pt x="650" y="63"/>
                    <a:pt x="657" y="64"/>
                  </a:cubicBezTo>
                  <a:cubicBezTo>
                    <a:pt x="664" y="64"/>
                    <a:pt x="684" y="58"/>
                    <a:pt x="684" y="54"/>
                  </a:cubicBezTo>
                  <a:cubicBezTo>
                    <a:pt x="685" y="51"/>
                    <a:pt x="677" y="51"/>
                    <a:pt x="674" y="47"/>
                  </a:cubicBezTo>
                  <a:cubicBezTo>
                    <a:pt x="671" y="44"/>
                    <a:pt x="664" y="47"/>
                    <a:pt x="662" y="50"/>
                  </a:cubicBezTo>
                  <a:cubicBezTo>
                    <a:pt x="661" y="53"/>
                    <a:pt x="659" y="50"/>
                    <a:pt x="663" y="46"/>
                  </a:cubicBezTo>
                  <a:cubicBezTo>
                    <a:pt x="668" y="41"/>
                    <a:pt x="659" y="37"/>
                    <a:pt x="659" y="40"/>
                  </a:cubicBezTo>
                  <a:cubicBezTo>
                    <a:pt x="658" y="43"/>
                    <a:pt x="650" y="41"/>
                    <a:pt x="650" y="43"/>
                  </a:cubicBezTo>
                  <a:cubicBezTo>
                    <a:pt x="650" y="46"/>
                    <a:pt x="647" y="47"/>
                    <a:pt x="647" y="50"/>
                  </a:cubicBezTo>
                  <a:cubicBezTo>
                    <a:pt x="647" y="52"/>
                    <a:pt x="641" y="48"/>
                    <a:pt x="641" y="54"/>
                  </a:cubicBezTo>
                  <a:cubicBezTo>
                    <a:pt x="641" y="60"/>
                    <a:pt x="632" y="64"/>
                    <a:pt x="636" y="66"/>
                  </a:cubicBezTo>
                  <a:close/>
                  <a:moveTo>
                    <a:pt x="942" y="115"/>
                  </a:moveTo>
                  <a:cubicBezTo>
                    <a:pt x="946" y="116"/>
                    <a:pt x="947" y="118"/>
                    <a:pt x="949" y="120"/>
                  </a:cubicBezTo>
                  <a:cubicBezTo>
                    <a:pt x="951" y="122"/>
                    <a:pt x="958" y="119"/>
                    <a:pt x="961" y="118"/>
                  </a:cubicBezTo>
                  <a:cubicBezTo>
                    <a:pt x="963" y="117"/>
                    <a:pt x="964" y="122"/>
                    <a:pt x="968" y="120"/>
                  </a:cubicBezTo>
                  <a:cubicBezTo>
                    <a:pt x="973" y="117"/>
                    <a:pt x="977" y="118"/>
                    <a:pt x="982" y="118"/>
                  </a:cubicBezTo>
                  <a:cubicBezTo>
                    <a:pt x="988" y="118"/>
                    <a:pt x="981" y="112"/>
                    <a:pt x="982" y="109"/>
                  </a:cubicBezTo>
                  <a:cubicBezTo>
                    <a:pt x="982" y="106"/>
                    <a:pt x="988" y="108"/>
                    <a:pt x="986" y="110"/>
                  </a:cubicBezTo>
                  <a:cubicBezTo>
                    <a:pt x="984" y="113"/>
                    <a:pt x="989" y="118"/>
                    <a:pt x="996" y="118"/>
                  </a:cubicBezTo>
                  <a:cubicBezTo>
                    <a:pt x="1004" y="117"/>
                    <a:pt x="998" y="112"/>
                    <a:pt x="1002" y="111"/>
                  </a:cubicBezTo>
                  <a:cubicBezTo>
                    <a:pt x="1006" y="109"/>
                    <a:pt x="1006" y="107"/>
                    <a:pt x="1000" y="104"/>
                  </a:cubicBezTo>
                  <a:cubicBezTo>
                    <a:pt x="995" y="101"/>
                    <a:pt x="987" y="103"/>
                    <a:pt x="983" y="101"/>
                  </a:cubicBezTo>
                  <a:cubicBezTo>
                    <a:pt x="978" y="98"/>
                    <a:pt x="972" y="98"/>
                    <a:pt x="971" y="103"/>
                  </a:cubicBezTo>
                  <a:cubicBezTo>
                    <a:pt x="971" y="109"/>
                    <a:pt x="961" y="98"/>
                    <a:pt x="956" y="96"/>
                  </a:cubicBezTo>
                  <a:cubicBezTo>
                    <a:pt x="951" y="94"/>
                    <a:pt x="934" y="111"/>
                    <a:pt x="942" y="115"/>
                  </a:cubicBezTo>
                  <a:close/>
                  <a:moveTo>
                    <a:pt x="992" y="145"/>
                  </a:moveTo>
                  <a:cubicBezTo>
                    <a:pt x="996" y="144"/>
                    <a:pt x="989" y="136"/>
                    <a:pt x="981" y="135"/>
                  </a:cubicBezTo>
                  <a:cubicBezTo>
                    <a:pt x="974" y="134"/>
                    <a:pt x="967" y="140"/>
                    <a:pt x="968" y="141"/>
                  </a:cubicBezTo>
                  <a:cubicBezTo>
                    <a:pt x="970" y="145"/>
                    <a:pt x="988" y="146"/>
                    <a:pt x="992" y="145"/>
                  </a:cubicBezTo>
                  <a:close/>
                  <a:moveTo>
                    <a:pt x="973" y="130"/>
                  </a:moveTo>
                  <a:cubicBezTo>
                    <a:pt x="973" y="126"/>
                    <a:pt x="960" y="131"/>
                    <a:pt x="965" y="133"/>
                  </a:cubicBezTo>
                  <a:cubicBezTo>
                    <a:pt x="968" y="134"/>
                    <a:pt x="973" y="133"/>
                    <a:pt x="973" y="130"/>
                  </a:cubicBezTo>
                  <a:close/>
                  <a:moveTo>
                    <a:pt x="1014" y="115"/>
                  </a:moveTo>
                  <a:cubicBezTo>
                    <a:pt x="1020" y="115"/>
                    <a:pt x="1023" y="120"/>
                    <a:pt x="1034" y="121"/>
                  </a:cubicBezTo>
                  <a:cubicBezTo>
                    <a:pt x="1045" y="122"/>
                    <a:pt x="1053" y="120"/>
                    <a:pt x="1053" y="117"/>
                  </a:cubicBezTo>
                  <a:cubicBezTo>
                    <a:pt x="1053" y="115"/>
                    <a:pt x="1043" y="111"/>
                    <a:pt x="1040" y="113"/>
                  </a:cubicBezTo>
                  <a:cubicBezTo>
                    <a:pt x="1037" y="115"/>
                    <a:pt x="1035" y="110"/>
                    <a:pt x="1031" y="111"/>
                  </a:cubicBezTo>
                  <a:cubicBezTo>
                    <a:pt x="1027" y="113"/>
                    <a:pt x="1022" y="112"/>
                    <a:pt x="1020" y="109"/>
                  </a:cubicBezTo>
                  <a:cubicBezTo>
                    <a:pt x="1018" y="106"/>
                    <a:pt x="1011" y="114"/>
                    <a:pt x="1014" y="115"/>
                  </a:cubicBezTo>
                  <a:close/>
                  <a:moveTo>
                    <a:pt x="220" y="18"/>
                  </a:moveTo>
                  <a:cubicBezTo>
                    <a:pt x="225" y="13"/>
                    <a:pt x="232" y="18"/>
                    <a:pt x="233" y="15"/>
                  </a:cubicBezTo>
                  <a:cubicBezTo>
                    <a:pt x="234" y="13"/>
                    <a:pt x="223" y="12"/>
                    <a:pt x="219" y="14"/>
                  </a:cubicBezTo>
                  <a:cubicBezTo>
                    <a:pt x="215" y="17"/>
                    <a:pt x="206" y="15"/>
                    <a:pt x="207" y="18"/>
                  </a:cubicBezTo>
                  <a:cubicBezTo>
                    <a:pt x="207" y="19"/>
                    <a:pt x="214" y="23"/>
                    <a:pt x="220" y="18"/>
                  </a:cubicBezTo>
                  <a:close/>
                  <a:moveTo>
                    <a:pt x="990" y="420"/>
                  </a:moveTo>
                  <a:cubicBezTo>
                    <a:pt x="987" y="413"/>
                    <a:pt x="994" y="406"/>
                    <a:pt x="989" y="403"/>
                  </a:cubicBezTo>
                  <a:cubicBezTo>
                    <a:pt x="984" y="399"/>
                    <a:pt x="986" y="392"/>
                    <a:pt x="984" y="393"/>
                  </a:cubicBezTo>
                  <a:cubicBezTo>
                    <a:pt x="981" y="395"/>
                    <a:pt x="984" y="401"/>
                    <a:pt x="980" y="402"/>
                  </a:cubicBezTo>
                  <a:cubicBezTo>
                    <a:pt x="976" y="402"/>
                    <a:pt x="980" y="406"/>
                    <a:pt x="978" y="410"/>
                  </a:cubicBezTo>
                  <a:cubicBezTo>
                    <a:pt x="977" y="415"/>
                    <a:pt x="979" y="422"/>
                    <a:pt x="981" y="426"/>
                  </a:cubicBezTo>
                  <a:cubicBezTo>
                    <a:pt x="983" y="431"/>
                    <a:pt x="978" y="453"/>
                    <a:pt x="980" y="457"/>
                  </a:cubicBezTo>
                  <a:cubicBezTo>
                    <a:pt x="982" y="461"/>
                    <a:pt x="977" y="478"/>
                    <a:pt x="979" y="480"/>
                  </a:cubicBezTo>
                  <a:cubicBezTo>
                    <a:pt x="982" y="483"/>
                    <a:pt x="980" y="475"/>
                    <a:pt x="984" y="475"/>
                  </a:cubicBezTo>
                  <a:cubicBezTo>
                    <a:pt x="988" y="474"/>
                    <a:pt x="988" y="479"/>
                    <a:pt x="991" y="481"/>
                  </a:cubicBezTo>
                  <a:cubicBezTo>
                    <a:pt x="994" y="482"/>
                    <a:pt x="992" y="473"/>
                    <a:pt x="990" y="473"/>
                  </a:cubicBezTo>
                  <a:cubicBezTo>
                    <a:pt x="987" y="474"/>
                    <a:pt x="985" y="468"/>
                    <a:pt x="984" y="464"/>
                  </a:cubicBezTo>
                  <a:cubicBezTo>
                    <a:pt x="983" y="460"/>
                    <a:pt x="986" y="456"/>
                    <a:pt x="986" y="451"/>
                  </a:cubicBezTo>
                  <a:cubicBezTo>
                    <a:pt x="986" y="446"/>
                    <a:pt x="992" y="446"/>
                    <a:pt x="996" y="450"/>
                  </a:cubicBezTo>
                  <a:cubicBezTo>
                    <a:pt x="1000" y="453"/>
                    <a:pt x="1000" y="451"/>
                    <a:pt x="999" y="448"/>
                  </a:cubicBezTo>
                  <a:cubicBezTo>
                    <a:pt x="997" y="446"/>
                    <a:pt x="993" y="427"/>
                    <a:pt x="990" y="420"/>
                  </a:cubicBezTo>
                  <a:close/>
                  <a:moveTo>
                    <a:pt x="242" y="16"/>
                  </a:moveTo>
                  <a:cubicBezTo>
                    <a:pt x="246" y="18"/>
                    <a:pt x="233" y="18"/>
                    <a:pt x="231" y="20"/>
                  </a:cubicBezTo>
                  <a:cubicBezTo>
                    <a:pt x="230" y="22"/>
                    <a:pt x="222" y="21"/>
                    <a:pt x="224" y="24"/>
                  </a:cubicBezTo>
                  <a:cubicBezTo>
                    <a:pt x="225" y="27"/>
                    <a:pt x="237" y="27"/>
                    <a:pt x="237" y="25"/>
                  </a:cubicBezTo>
                  <a:cubicBezTo>
                    <a:pt x="237" y="23"/>
                    <a:pt x="243" y="25"/>
                    <a:pt x="243" y="23"/>
                  </a:cubicBezTo>
                  <a:cubicBezTo>
                    <a:pt x="244" y="20"/>
                    <a:pt x="246" y="18"/>
                    <a:pt x="253" y="18"/>
                  </a:cubicBezTo>
                  <a:cubicBezTo>
                    <a:pt x="260" y="17"/>
                    <a:pt x="260" y="15"/>
                    <a:pt x="253" y="12"/>
                  </a:cubicBezTo>
                  <a:cubicBezTo>
                    <a:pt x="247" y="9"/>
                    <a:pt x="239" y="13"/>
                    <a:pt x="242" y="16"/>
                  </a:cubicBezTo>
                  <a:close/>
                  <a:moveTo>
                    <a:pt x="232" y="208"/>
                  </a:moveTo>
                  <a:cubicBezTo>
                    <a:pt x="238" y="214"/>
                    <a:pt x="244" y="205"/>
                    <a:pt x="247" y="205"/>
                  </a:cubicBezTo>
                  <a:cubicBezTo>
                    <a:pt x="250" y="204"/>
                    <a:pt x="245" y="201"/>
                    <a:pt x="240" y="200"/>
                  </a:cubicBezTo>
                  <a:cubicBezTo>
                    <a:pt x="235" y="198"/>
                    <a:pt x="227" y="204"/>
                    <a:pt x="232" y="208"/>
                  </a:cubicBezTo>
                  <a:close/>
                  <a:moveTo>
                    <a:pt x="1371" y="249"/>
                  </a:moveTo>
                  <a:cubicBezTo>
                    <a:pt x="1369" y="248"/>
                    <a:pt x="1361" y="243"/>
                    <a:pt x="1359" y="240"/>
                  </a:cubicBezTo>
                  <a:cubicBezTo>
                    <a:pt x="1357" y="237"/>
                    <a:pt x="1348" y="236"/>
                    <a:pt x="1348" y="237"/>
                  </a:cubicBezTo>
                  <a:cubicBezTo>
                    <a:pt x="1348" y="239"/>
                    <a:pt x="1345" y="237"/>
                    <a:pt x="1344" y="236"/>
                  </a:cubicBezTo>
                  <a:cubicBezTo>
                    <a:pt x="1344" y="234"/>
                    <a:pt x="1334" y="234"/>
                    <a:pt x="1334" y="235"/>
                  </a:cubicBezTo>
                  <a:cubicBezTo>
                    <a:pt x="1334" y="237"/>
                    <a:pt x="1336" y="237"/>
                    <a:pt x="1338" y="239"/>
                  </a:cubicBezTo>
                  <a:cubicBezTo>
                    <a:pt x="1339" y="241"/>
                    <a:pt x="1336" y="242"/>
                    <a:pt x="1337" y="244"/>
                  </a:cubicBezTo>
                  <a:cubicBezTo>
                    <a:pt x="1337" y="246"/>
                    <a:pt x="1333" y="243"/>
                    <a:pt x="1331" y="242"/>
                  </a:cubicBezTo>
                  <a:cubicBezTo>
                    <a:pt x="1330" y="241"/>
                    <a:pt x="1331" y="236"/>
                    <a:pt x="1331" y="234"/>
                  </a:cubicBezTo>
                  <a:cubicBezTo>
                    <a:pt x="1332" y="231"/>
                    <a:pt x="1328" y="232"/>
                    <a:pt x="1328" y="230"/>
                  </a:cubicBezTo>
                  <a:cubicBezTo>
                    <a:pt x="1328" y="227"/>
                    <a:pt x="1317" y="222"/>
                    <a:pt x="1312" y="220"/>
                  </a:cubicBezTo>
                  <a:cubicBezTo>
                    <a:pt x="1308" y="218"/>
                    <a:pt x="1302" y="217"/>
                    <a:pt x="1300" y="214"/>
                  </a:cubicBezTo>
                  <a:cubicBezTo>
                    <a:pt x="1299" y="212"/>
                    <a:pt x="1291" y="212"/>
                    <a:pt x="1288" y="209"/>
                  </a:cubicBezTo>
                  <a:cubicBezTo>
                    <a:pt x="1285" y="205"/>
                    <a:pt x="1271" y="200"/>
                    <a:pt x="1265" y="199"/>
                  </a:cubicBezTo>
                  <a:cubicBezTo>
                    <a:pt x="1259" y="199"/>
                    <a:pt x="1261" y="196"/>
                    <a:pt x="1258" y="196"/>
                  </a:cubicBezTo>
                  <a:cubicBezTo>
                    <a:pt x="1255" y="197"/>
                    <a:pt x="1243" y="196"/>
                    <a:pt x="1239" y="196"/>
                  </a:cubicBezTo>
                  <a:cubicBezTo>
                    <a:pt x="1235" y="195"/>
                    <a:pt x="1234" y="198"/>
                    <a:pt x="1232" y="197"/>
                  </a:cubicBezTo>
                  <a:cubicBezTo>
                    <a:pt x="1229" y="196"/>
                    <a:pt x="1215" y="191"/>
                    <a:pt x="1213" y="192"/>
                  </a:cubicBezTo>
                  <a:cubicBezTo>
                    <a:pt x="1211" y="194"/>
                    <a:pt x="1212" y="197"/>
                    <a:pt x="1210" y="198"/>
                  </a:cubicBezTo>
                  <a:cubicBezTo>
                    <a:pt x="1209" y="198"/>
                    <a:pt x="1210" y="200"/>
                    <a:pt x="1214" y="204"/>
                  </a:cubicBezTo>
                  <a:cubicBezTo>
                    <a:pt x="1218" y="208"/>
                    <a:pt x="1216" y="210"/>
                    <a:pt x="1212" y="212"/>
                  </a:cubicBezTo>
                  <a:cubicBezTo>
                    <a:pt x="1209" y="213"/>
                    <a:pt x="1203" y="210"/>
                    <a:pt x="1201" y="208"/>
                  </a:cubicBezTo>
                  <a:cubicBezTo>
                    <a:pt x="1200" y="205"/>
                    <a:pt x="1195" y="206"/>
                    <a:pt x="1193" y="203"/>
                  </a:cubicBezTo>
                  <a:cubicBezTo>
                    <a:pt x="1192" y="199"/>
                    <a:pt x="1195" y="198"/>
                    <a:pt x="1197" y="200"/>
                  </a:cubicBezTo>
                  <a:cubicBezTo>
                    <a:pt x="1200" y="202"/>
                    <a:pt x="1203" y="201"/>
                    <a:pt x="1203" y="198"/>
                  </a:cubicBezTo>
                  <a:cubicBezTo>
                    <a:pt x="1204" y="196"/>
                    <a:pt x="1197" y="194"/>
                    <a:pt x="1193" y="194"/>
                  </a:cubicBezTo>
                  <a:cubicBezTo>
                    <a:pt x="1189" y="194"/>
                    <a:pt x="1187" y="199"/>
                    <a:pt x="1184" y="201"/>
                  </a:cubicBezTo>
                  <a:cubicBezTo>
                    <a:pt x="1180" y="204"/>
                    <a:pt x="1165" y="201"/>
                    <a:pt x="1164" y="199"/>
                  </a:cubicBezTo>
                  <a:cubicBezTo>
                    <a:pt x="1162" y="198"/>
                    <a:pt x="1141" y="199"/>
                    <a:pt x="1139" y="201"/>
                  </a:cubicBezTo>
                  <a:cubicBezTo>
                    <a:pt x="1137" y="202"/>
                    <a:pt x="1139" y="208"/>
                    <a:pt x="1138" y="208"/>
                  </a:cubicBezTo>
                  <a:cubicBezTo>
                    <a:pt x="1137" y="209"/>
                    <a:pt x="1135" y="202"/>
                    <a:pt x="1135" y="200"/>
                  </a:cubicBezTo>
                  <a:cubicBezTo>
                    <a:pt x="1135" y="199"/>
                    <a:pt x="1133" y="198"/>
                    <a:pt x="1129" y="198"/>
                  </a:cubicBezTo>
                  <a:cubicBezTo>
                    <a:pt x="1126" y="198"/>
                    <a:pt x="1123" y="198"/>
                    <a:pt x="1125" y="196"/>
                  </a:cubicBezTo>
                  <a:cubicBezTo>
                    <a:pt x="1127" y="195"/>
                    <a:pt x="1124" y="193"/>
                    <a:pt x="1126" y="191"/>
                  </a:cubicBezTo>
                  <a:cubicBezTo>
                    <a:pt x="1129" y="189"/>
                    <a:pt x="1121" y="183"/>
                    <a:pt x="1113" y="180"/>
                  </a:cubicBezTo>
                  <a:cubicBezTo>
                    <a:pt x="1106" y="177"/>
                    <a:pt x="1088" y="179"/>
                    <a:pt x="1083" y="180"/>
                  </a:cubicBezTo>
                  <a:cubicBezTo>
                    <a:pt x="1078" y="181"/>
                    <a:pt x="1069" y="181"/>
                    <a:pt x="1064" y="181"/>
                  </a:cubicBezTo>
                  <a:cubicBezTo>
                    <a:pt x="1060" y="181"/>
                    <a:pt x="1063" y="179"/>
                    <a:pt x="1062" y="177"/>
                  </a:cubicBezTo>
                  <a:cubicBezTo>
                    <a:pt x="1061" y="175"/>
                    <a:pt x="1053" y="172"/>
                    <a:pt x="1052" y="174"/>
                  </a:cubicBezTo>
                  <a:cubicBezTo>
                    <a:pt x="1051" y="176"/>
                    <a:pt x="1049" y="174"/>
                    <a:pt x="1049" y="173"/>
                  </a:cubicBezTo>
                  <a:cubicBezTo>
                    <a:pt x="1049" y="172"/>
                    <a:pt x="1042" y="169"/>
                    <a:pt x="1039" y="170"/>
                  </a:cubicBezTo>
                  <a:cubicBezTo>
                    <a:pt x="1036" y="170"/>
                    <a:pt x="1035" y="167"/>
                    <a:pt x="1038" y="167"/>
                  </a:cubicBezTo>
                  <a:cubicBezTo>
                    <a:pt x="1041" y="167"/>
                    <a:pt x="1047" y="168"/>
                    <a:pt x="1044" y="164"/>
                  </a:cubicBezTo>
                  <a:cubicBezTo>
                    <a:pt x="1042" y="160"/>
                    <a:pt x="1020" y="159"/>
                    <a:pt x="1018" y="160"/>
                  </a:cubicBezTo>
                  <a:cubicBezTo>
                    <a:pt x="1016" y="160"/>
                    <a:pt x="1018" y="163"/>
                    <a:pt x="1014" y="167"/>
                  </a:cubicBezTo>
                  <a:cubicBezTo>
                    <a:pt x="1009" y="172"/>
                    <a:pt x="1005" y="169"/>
                    <a:pt x="1005" y="167"/>
                  </a:cubicBezTo>
                  <a:cubicBezTo>
                    <a:pt x="1006" y="165"/>
                    <a:pt x="1011" y="165"/>
                    <a:pt x="1011" y="163"/>
                  </a:cubicBezTo>
                  <a:cubicBezTo>
                    <a:pt x="1011" y="161"/>
                    <a:pt x="1004" y="162"/>
                    <a:pt x="1002" y="160"/>
                  </a:cubicBezTo>
                  <a:cubicBezTo>
                    <a:pt x="1001" y="158"/>
                    <a:pt x="1004" y="157"/>
                    <a:pt x="1007" y="158"/>
                  </a:cubicBezTo>
                  <a:cubicBezTo>
                    <a:pt x="1010" y="159"/>
                    <a:pt x="1015" y="159"/>
                    <a:pt x="1015" y="158"/>
                  </a:cubicBezTo>
                  <a:cubicBezTo>
                    <a:pt x="1015" y="157"/>
                    <a:pt x="1012" y="156"/>
                    <a:pt x="1007" y="156"/>
                  </a:cubicBezTo>
                  <a:cubicBezTo>
                    <a:pt x="1003" y="155"/>
                    <a:pt x="991" y="152"/>
                    <a:pt x="985" y="153"/>
                  </a:cubicBezTo>
                  <a:cubicBezTo>
                    <a:pt x="979" y="153"/>
                    <a:pt x="976" y="150"/>
                    <a:pt x="973" y="150"/>
                  </a:cubicBezTo>
                  <a:cubicBezTo>
                    <a:pt x="969" y="150"/>
                    <a:pt x="969" y="152"/>
                    <a:pt x="971" y="154"/>
                  </a:cubicBezTo>
                  <a:cubicBezTo>
                    <a:pt x="973" y="156"/>
                    <a:pt x="968" y="157"/>
                    <a:pt x="964" y="156"/>
                  </a:cubicBezTo>
                  <a:cubicBezTo>
                    <a:pt x="960" y="156"/>
                    <a:pt x="954" y="158"/>
                    <a:pt x="957" y="161"/>
                  </a:cubicBezTo>
                  <a:cubicBezTo>
                    <a:pt x="959" y="164"/>
                    <a:pt x="961" y="160"/>
                    <a:pt x="963" y="161"/>
                  </a:cubicBezTo>
                  <a:cubicBezTo>
                    <a:pt x="965" y="162"/>
                    <a:pt x="958" y="164"/>
                    <a:pt x="961" y="166"/>
                  </a:cubicBezTo>
                  <a:cubicBezTo>
                    <a:pt x="964" y="167"/>
                    <a:pt x="963" y="170"/>
                    <a:pt x="963" y="171"/>
                  </a:cubicBezTo>
                  <a:cubicBezTo>
                    <a:pt x="963" y="173"/>
                    <a:pt x="959" y="173"/>
                    <a:pt x="957" y="171"/>
                  </a:cubicBezTo>
                  <a:cubicBezTo>
                    <a:pt x="955" y="169"/>
                    <a:pt x="952" y="171"/>
                    <a:pt x="949" y="171"/>
                  </a:cubicBezTo>
                  <a:cubicBezTo>
                    <a:pt x="946" y="170"/>
                    <a:pt x="943" y="172"/>
                    <a:pt x="947" y="172"/>
                  </a:cubicBezTo>
                  <a:cubicBezTo>
                    <a:pt x="950" y="173"/>
                    <a:pt x="952" y="175"/>
                    <a:pt x="947" y="176"/>
                  </a:cubicBezTo>
                  <a:cubicBezTo>
                    <a:pt x="942" y="176"/>
                    <a:pt x="943" y="171"/>
                    <a:pt x="940" y="172"/>
                  </a:cubicBezTo>
                  <a:cubicBezTo>
                    <a:pt x="938" y="172"/>
                    <a:pt x="931" y="170"/>
                    <a:pt x="928" y="170"/>
                  </a:cubicBezTo>
                  <a:cubicBezTo>
                    <a:pt x="925" y="170"/>
                    <a:pt x="923" y="172"/>
                    <a:pt x="919" y="173"/>
                  </a:cubicBezTo>
                  <a:cubicBezTo>
                    <a:pt x="914" y="173"/>
                    <a:pt x="908" y="171"/>
                    <a:pt x="907" y="168"/>
                  </a:cubicBezTo>
                  <a:cubicBezTo>
                    <a:pt x="905" y="166"/>
                    <a:pt x="904" y="165"/>
                    <a:pt x="902" y="168"/>
                  </a:cubicBezTo>
                  <a:cubicBezTo>
                    <a:pt x="900" y="171"/>
                    <a:pt x="900" y="176"/>
                    <a:pt x="898" y="176"/>
                  </a:cubicBezTo>
                  <a:cubicBezTo>
                    <a:pt x="896" y="176"/>
                    <a:pt x="895" y="181"/>
                    <a:pt x="893" y="182"/>
                  </a:cubicBezTo>
                  <a:cubicBezTo>
                    <a:pt x="891" y="184"/>
                    <a:pt x="890" y="181"/>
                    <a:pt x="888" y="181"/>
                  </a:cubicBezTo>
                  <a:cubicBezTo>
                    <a:pt x="885" y="181"/>
                    <a:pt x="876" y="172"/>
                    <a:pt x="876" y="170"/>
                  </a:cubicBezTo>
                  <a:cubicBezTo>
                    <a:pt x="875" y="167"/>
                    <a:pt x="870" y="163"/>
                    <a:pt x="868" y="162"/>
                  </a:cubicBezTo>
                  <a:cubicBezTo>
                    <a:pt x="867" y="161"/>
                    <a:pt x="870" y="160"/>
                    <a:pt x="872" y="162"/>
                  </a:cubicBezTo>
                  <a:cubicBezTo>
                    <a:pt x="873" y="163"/>
                    <a:pt x="876" y="163"/>
                    <a:pt x="877" y="162"/>
                  </a:cubicBezTo>
                  <a:cubicBezTo>
                    <a:pt x="879" y="162"/>
                    <a:pt x="879" y="157"/>
                    <a:pt x="876" y="157"/>
                  </a:cubicBezTo>
                  <a:cubicBezTo>
                    <a:pt x="873" y="157"/>
                    <a:pt x="874" y="154"/>
                    <a:pt x="875" y="154"/>
                  </a:cubicBezTo>
                  <a:cubicBezTo>
                    <a:pt x="877" y="153"/>
                    <a:pt x="872" y="149"/>
                    <a:pt x="874" y="148"/>
                  </a:cubicBezTo>
                  <a:cubicBezTo>
                    <a:pt x="876" y="148"/>
                    <a:pt x="875" y="146"/>
                    <a:pt x="872" y="145"/>
                  </a:cubicBezTo>
                  <a:cubicBezTo>
                    <a:pt x="870" y="145"/>
                    <a:pt x="867" y="143"/>
                    <a:pt x="867" y="142"/>
                  </a:cubicBezTo>
                  <a:cubicBezTo>
                    <a:pt x="867" y="140"/>
                    <a:pt x="856" y="140"/>
                    <a:pt x="856" y="142"/>
                  </a:cubicBezTo>
                  <a:cubicBezTo>
                    <a:pt x="857" y="144"/>
                    <a:pt x="852" y="143"/>
                    <a:pt x="853" y="141"/>
                  </a:cubicBezTo>
                  <a:cubicBezTo>
                    <a:pt x="854" y="140"/>
                    <a:pt x="849" y="140"/>
                    <a:pt x="844" y="139"/>
                  </a:cubicBezTo>
                  <a:cubicBezTo>
                    <a:pt x="839" y="137"/>
                    <a:pt x="839" y="134"/>
                    <a:pt x="837" y="134"/>
                  </a:cubicBezTo>
                  <a:cubicBezTo>
                    <a:pt x="835" y="133"/>
                    <a:pt x="836" y="139"/>
                    <a:pt x="833" y="137"/>
                  </a:cubicBezTo>
                  <a:cubicBezTo>
                    <a:pt x="830" y="136"/>
                    <a:pt x="828" y="139"/>
                    <a:pt x="829" y="142"/>
                  </a:cubicBezTo>
                  <a:cubicBezTo>
                    <a:pt x="830" y="145"/>
                    <a:pt x="829" y="145"/>
                    <a:pt x="829" y="148"/>
                  </a:cubicBezTo>
                  <a:cubicBezTo>
                    <a:pt x="829" y="150"/>
                    <a:pt x="827" y="149"/>
                    <a:pt x="824" y="148"/>
                  </a:cubicBezTo>
                  <a:cubicBezTo>
                    <a:pt x="821" y="147"/>
                    <a:pt x="821" y="151"/>
                    <a:pt x="814" y="149"/>
                  </a:cubicBezTo>
                  <a:cubicBezTo>
                    <a:pt x="808" y="147"/>
                    <a:pt x="805" y="149"/>
                    <a:pt x="804" y="147"/>
                  </a:cubicBezTo>
                  <a:cubicBezTo>
                    <a:pt x="802" y="145"/>
                    <a:pt x="800" y="145"/>
                    <a:pt x="800" y="146"/>
                  </a:cubicBezTo>
                  <a:cubicBezTo>
                    <a:pt x="800" y="148"/>
                    <a:pt x="790" y="147"/>
                    <a:pt x="789" y="145"/>
                  </a:cubicBezTo>
                  <a:cubicBezTo>
                    <a:pt x="788" y="142"/>
                    <a:pt x="791" y="142"/>
                    <a:pt x="792" y="141"/>
                  </a:cubicBezTo>
                  <a:cubicBezTo>
                    <a:pt x="794" y="140"/>
                    <a:pt x="790" y="139"/>
                    <a:pt x="785" y="140"/>
                  </a:cubicBezTo>
                  <a:cubicBezTo>
                    <a:pt x="779" y="140"/>
                    <a:pt x="776" y="137"/>
                    <a:pt x="770" y="137"/>
                  </a:cubicBezTo>
                  <a:cubicBezTo>
                    <a:pt x="764" y="138"/>
                    <a:pt x="752" y="139"/>
                    <a:pt x="750" y="140"/>
                  </a:cubicBezTo>
                  <a:cubicBezTo>
                    <a:pt x="748" y="141"/>
                    <a:pt x="751" y="144"/>
                    <a:pt x="749" y="144"/>
                  </a:cubicBezTo>
                  <a:cubicBezTo>
                    <a:pt x="746" y="144"/>
                    <a:pt x="748" y="139"/>
                    <a:pt x="747" y="136"/>
                  </a:cubicBezTo>
                  <a:cubicBezTo>
                    <a:pt x="747" y="134"/>
                    <a:pt x="743" y="133"/>
                    <a:pt x="743" y="135"/>
                  </a:cubicBezTo>
                  <a:cubicBezTo>
                    <a:pt x="744" y="137"/>
                    <a:pt x="737" y="138"/>
                    <a:pt x="735" y="137"/>
                  </a:cubicBezTo>
                  <a:cubicBezTo>
                    <a:pt x="733" y="135"/>
                    <a:pt x="730" y="133"/>
                    <a:pt x="726" y="132"/>
                  </a:cubicBezTo>
                  <a:cubicBezTo>
                    <a:pt x="721" y="131"/>
                    <a:pt x="715" y="136"/>
                    <a:pt x="717" y="137"/>
                  </a:cubicBezTo>
                  <a:cubicBezTo>
                    <a:pt x="718" y="139"/>
                    <a:pt x="721" y="137"/>
                    <a:pt x="722" y="138"/>
                  </a:cubicBezTo>
                  <a:cubicBezTo>
                    <a:pt x="722" y="140"/>
                    <a:pt x="712" y="140"/>
                    <a:pt x="712" y="141"/>
                  </a:cubicBezTo>
                  <a:cubicBezTo>
                    <a:pt x="712" y="143"/>
                    <a:pt x="702" y="145"/>
                    <a:pt x="699" y="146"/>
                  </a:cubicBezTo>
                  <a:cubicBezTo>
                    <a:pt x="692" y="147"/>
                    <a:pt x="690" y="147"/>
                    <a:pt x="686" y="150"/>
                  </a:cubicBezTo>
                  <a:cubicBezTo>
                    <a:pt x="683" y="153"/>
                    <a:pt x="685" y="147"/>
                    <a:pt x="688" y="144"/>
                  </a:cubicBezTo>
                  <a:cubicBezTo>
                    <a:pt x="691" y="141"/>
                    <a:pt x="694" y="142"/>
                    <a:pt x="696" y="140"/>
                  </a:cubicBezTo>
                  <a:cubicBezTo>
                    <a:pt x="697" y="138"/>
                    <a:pt x="700" y="138"/>
                    <a:pt x="705" y="137"/>
                  </a:cubicBezTo>
                  <a:cubicBezTo>
                    <a:pt x="709" y="137"/>
                    <a:pt x="709" y="134"/>
                    <a:pt x="711" y="133"/>
                  </a:cubicBezTo>
                  <a:cubicBezTo>
                    <a:pt x="713" y="132"/>
                    <a:pt x="718" y="130"/>
                    <a:pt x="719" y="128"/>
                  </a:cubicBezTo>
                  <a:cubicBezTo>
                    <a:pt x="720" y="126"/>
                    <a:pt x="731" y="122"/>
                    <a:pt x="733" y="122"/>
                  </a:cubicBezTo>
                  <a:cubicBezTo>
                    <a:pt x="735" y="123"/>
                    <a:pt x="736" y="118"/>
                    <a:pt x="737" y="118"/>
                  </a:cubicBezTo>
                  <a:cubicBezTo>
                    <a:pt x="738" y="118"/>
                    <a:pt x="744" y="115"/>
                    <a:pt x="747" y="114"/>
                  </a:cubicBezTo>
                  <a:cubicBezTo>
                    <a:pt x="749" y="113"/>
                    <a:pt x="750" y="111"/>
                    <a:pt x="750" y="109"/>
                  </a:cubicBezTo>
                  <a:cubicBezTo>
                    <a:pt x="750" y="108"/>
                    <a:pt x="747" y="108"/>
                    <a:pt x="747" y="107"/>
                  </a:cubicBezTo>
                  <a:cubicBezTo>
                    <a:pt x="746" y="105"/>
                    <a:pt x="748" y="106"/>
                    <a:pt x="751" y="105"/>
                  </a:cubicBezTo>
                  <a:cubicBezTo>
                    <a:pt x="753" y="104"/>
                    <a:pt x="751" y="101"/>
                    <a:pt x="749" y="102"/>
                  </a:cubicBezTo>
                  <a:cubicBezTo>
                    <a:pt x="747" y="102"/>
                    <a:pt x="750" y="100"/>
                    <a:pt x="748" y="98"/>
                  </a:cubicBezTo>
                  <a:cubicBezTo>
                    <a:pt x="746" y="96"/>
                    <a:pt x="743" y="99"/>
                    <a:pt x="743" y="97"/>
                  </a:cubicBezTo>
                  <a:cubicBezTo>
                    <a:pt x="743" y="94"/>
                    <a:pt x="743" y="92"/>
                    <a:pt x="741" y="90"/>
                  </a:cubicBezTo>
                  <a:cubicBezTo>
                    <a:pt x="740" y="89"/>
                    <a:pt x="737" y="93"/>
                    <a:pt x="734" y="90"/>
                  </a:cubicBezTo>
                  <a:cubicBezTo>
                    <a:pt x="731" y="88"/>
                    <a:pt x="723" y="87"/>
                    <a:pt x="723" y="88"/>
                  </a:cubicBezTo>
                  <a:cubicBezTo>
                    <a:pt x="723" y="89"/>
                    <a:pt x="718" y="86"/>
                    <a:pt x="718" y="87"/>
                  </a:cubicBezTo>
                  <a:cubicBezTo>
                    <a:pt x="717" y="88"/>
                    <a:pt x="710" y="88"/>
                    <a:pt x="708" y="87"/>
                  </a:cubicBezTo>
                  <a:cubicBezTo>
                    <a:pt x="706" y="87"/>
                    <a:pt x="703" y="88"/>
                    <a:pt x="702" y="90"/>
                  </a:cubicBezTo>
                  <a:cubicBezTo>
                    <a:pt x="702" y="93"/>
                    <a:pt x="694" y="92"/>
                    <a:pt x="692" y="91"/>
                  </a:cubicBezTo>
                  <a:cubicBezTo>
                    <a:pt x="691" y="91"/>
                    <a:pt x="698" y="85"/>
                    <a:pt x="698" y="84"/>
                  </a:cubicBezTo>
                  <a:cubicBezTo>
                    <a:pt x="698" y="83"/>
                    <a:pt x="686" y="84"/>
                    <a:pt x="685" y="83"/>
                  </a:cubicBezTo>
                  <a:cubicBezTo>
                    <a:pt x="684" y="82"/>
                    <a:pt x="678" y="81"/>
                    <a:pt x="675" y="81"/>
                  </a:cubicBezTo>
                  <a:cubicBezTo>
                    <a:pt x="673" y="82"/>
                    <a:pt x="675" y="81"/>
                    <a:pt x="678" y="81"/>
                  </a:cubicBezTo>
                  <a:cubicBezTo>
                    <a:pt x="680" y="80"/>
                    <a:pt x="683" y="78"/>
                    <a:pt x="685" y="78"/>
                  </a:cubicBezTo>
                  <a:cubicBezTo>
                    <a:pt x="688" y="77"/>
                    <a:pt x="687" y="76"/>
                    <a:pt x="686" y="75"/>
                  </a:cubicBezTo>
                  <a:cubicBezTo>
                    <a:pt x="685" y="73"/>
                    <a:pt x="682" y="74"/>
                    <a:pt x="679" y="73"/>
                  </a:cubicBezTo>
                  <a:cubicBezTo>
                    <a:pt x="677" y="72"/>
                    <a:pt x="673" y="71"/>
                    <a:pt x="671" y="71"/>
                  </a:cubicBezTo>
                  <a:cubicBezTo>
                    <a:pt x="669" y="71"/>
                    <a:pt x="666" y="72"/>
                    <a:pt x="660" y="73"/>
                  </a:cubicBezTo>
                  <a:cubicBezTo>
                    <a:pt x="655" y="74"/>
                    <a:pt x="654" y="78"/>
                    <a:pt x="652" y="80"/>
                  </a:cubicBezTo>
                  <a:cubicBezTo>
                    <a:pt x="649" y="81"/>
                    <a:pt x="644" y="86"/>
                    <a:pt x="646" y="87"/>
                  </a:cubicBezTo>
                  <a:cubicBezTo>
                    <a:pt x="648" y="87"/>
                    <a:pt x="647" y="89"/>
                    <a:pt x="648" y="90"/>
                  </a:cubicBezTo>
                  <a:cubicBezTo>
                    <a:pt x="648" y="92"/>
                    <a:pt x="646" y="92"/>
                    <a:pt x="643" y="92"/>
                  </a:cubicBezTo>
                  <a:cubicBezTo>
                    <a:pt x="640" y="91"/>
                    <a:pt x="631" y="91"/>
                    <a:pt x="631" y="93"/>
                  </a:cubicBezTo>
                  <a:cubicBezTo>
                    <a:pt x="631" y="95"/>
                    <a:pt x="636" y="96"/>
                    <a:pt x="636" y="97"/>
                  </a:cubicBezTo>
                  <a:cubicBezTo>
                    <a:pt x="636" y="98"/>
                    <a:pt x="632" y="97"/>
                    <a:pt x="630" y="96"/>
                  </a:cubicBezTo>
                  <a:cubicBezTo>
                    <a:pt x="628" y="95"/>
                    <a:pt x="624" y="96"/>
                    <a:pt x="623" y="98"/>
                  </a:cubicBezTo>
                  <a:cubicBezTo>
                    <a:pt x="622" y="100"/>
                    <a:pt x="619" y="99"/>
                    <a:pt x="618" y="99"/>
                  </a:cubicBezTo>
                  <a:cubicBezTo>
                    <a:pt x="617" y="98"/>
                    <a:pt x="614" y="100"/>
                    <a:pt x="613" y="99"/>
                  </a:cubicBezTo>
                  <a:cubicBezTo>
                    <a:pt x="611" y="98"/>
                    <a:pt x="616" y="96"/>
                    <a:pt x="615" y="95"/>
                  </a:cubicBezTo>
                  <a:cubicBezTo>
                    <a:pt x="614" y="93"/>
                    <a:pt x="608" y="94"/>
                    <a:pt x="607" y="97"/>
                  </a:cubicBezTo>
                  <a:cubicBezTo>
                    <a:pt x="607" y="99"/>
                    <a:pt x="603" y="95"/>
                    <a:pt x="602" y="96"/>
                  </a:cubicBezTo>
                  <a:cubicBezTo>
                    <a:pt x="601" y="96"/>
                    <a:pt x="599" y="97"/>
                    <a:pt x="597" y="98"/>
                  </a:cubicBezTo>
                  <a:cubicBezTo>
                    <a:pt x="594" y="99"/>
                    <a:pt x="590" y="97"/>
                    <a:pt x="589" y="99"/>
                  </a:cubicBezTo>
                  <a:cubicBezTo>
                    <a:pt x="588" y="101"/>
                    <a:pt x="594" y="102"/>
                    <a:pt x="594" y="102"/>
                  </a:cubicBezTo>
                  <a:cubicBezTo>
                    <a:pt x="594" y="103"/>
                    <a:pt x="581" y="103"/>
                    <a:pt x="580" y="104"/>
                  </a:cubicBezTo>
                  <a:cubicBezTo>
                    <a:pt x="580" y="106"/>
                    <a:pt x="576" y="106"/>
                    <a:pt x="570" y="106"/>
                  </a:cubicBezTo>
                  <a:cubicBezTo>
                    <a:pt x="565" y="106"/>
                    <a:pt x="567" y="109"/>
                    <a:pt x="563" y="109"/>
                  </a:cubicBezTo>
                  <a:cubicBezTo>
                    <a:pt x="559" y="110"/>
                    <a:pt x="557" y="110"/>
                    <a:pt x="555" y="113"/>
                  </a:cubicBezTo>
                  <a:cubicBezTo>
                    <a:pt x="554" y="115"/>
                    <a:pt x="550" y="115"/>
                    <a:pt x="549" y="113"/>
                  </a:cubicBezTo>
                  <a:cubicBezTo>
                    <a:pt x="548" y="112"/>
                    <a:pt x="544" y="114"/>
                    <a:pt x="546" y="114"/>
                  </a:cubicBezTo>
                  <a:cubicBezTo>
                    <a:pt x="548" y="115"/>
                    <a:pt x="546" y="117"/>
                    <a:pt x="545" y="116"/>
                  </a:cubicBezTo>
                  <a:cubicBezTo>
                    <a:pt x="543" y="116"/>
                    <a:pt x="540" y="119"/>
                    <a:pt x="542" y="118"/>
                  </a:cubicBezTo>
                  <a:cubicBezTo>
                    <a:pt x="544" y="118"/>
                    <a:pt x="545" y="120"/>
                    <a:pt x="544" y="121"/>
                  </a:cubicBezTo>
                  <a:cubicBezTo>
                    <a:pt x="543" y="123"/>
                    <a:pt x="538" y="120"/>
                    <a:pt x="537" y="121"/>
                  </a:cubicBezTo>
                  <a:cubicBezTo>
                    <a:pt x="536" y="122"/>
                    <a:pt x="539" y="124"/>
                    <a:pt x="541" y="123"/>
                  </a:cubicBezTo>
                  <a:cubicBezTo>
                    <a:pt x="543" y="123"/>
                    <a:pt x="545" y="125"/>
                    <a:pt x="545" y="126"/>
                  </a:cubicBezTo>
                  <a:cubicBezTo>
                    <a:pt x="545" y="128"/>
                    <a:pt x="540" y="125"/>
                    <a:pt x="539" y="126"/>
                  </a:cubicBezTo>
                  <a:cubicBezTo>
                    <a:pt x="538" y="128"/>
                    <a:pt x="540" y="128"/>
                    <a:pt x="542" y="129"/>
                  </a:cubicBezTo>
                  <a:cubicBezTo>
                    <a:pt x="544" y="129"/>
                    <a:pt x="543" y="130"/>
                    <a:pt x="545" y="131"/>
                  </a:cubicBezTo>
                  <a:cubicBezTo>
                    <a:pt x="545" y="132"/>
                    <a:pt x="545" y="132"/>
                    <a:pt x="545" y="132"/>
                  </a:cubicBezTo>
                  <a:cubicBezTo>
                    <a:pt x="546" y="133"/>
                    <a:pt x="544" y="134"/>
                    <a:pt x="544" y="135"/>
                  </a:cubicBezTo>
                  <a:cubicBezTo>
                    <a:pt x="544" y="137"/>
                    <a:pt x="542" y="137"/>
                    <a:pt x="542" y="136"/>
                  </a:cubicBezTo>
                  <a:cubicBezTo>
                    <a:pt x="542" y="135"/>
                    <a:pt x="536" y="134"/>
                    <a:pt x="534" y="136"/>
                  </a:cubicBezTo>
                  <a:cubicBezTo>
                    <a:pt x="533" y="137"/>
                    <a:pt x="532" y="138"/>
                    <a:pt x="530" y="137"/>
                  </a:cubicBezTo>
                  <a:cubicBezTo>
                    <a:pt x="529" y="135"/>
                    <a:pt x="524" y="137"/>
                    <a:pt x="519" y="137"/>
                  </a:cubicBezTo>
                  <a:cubicBezTo>
                    <a:pt x="513" y="138"/>
                    <a:pt x="501" y="138"/>
                    <a:pt x="498" y="139"/>
                  </a:cubicBezTo>
                  <a:cubicBezTo>
                    <a:pt x="495" y="140"/>
                    <a:pt x="492" y="144"/>
                    <a:pt x="495" y="147"/>
                  </a:cubicBezTo>
                  <a:cubicBezTo>
                    <a:pt x="498" y="150"/>
                    <a:pt x="495" y="151"/>
                    <a:pt x="495" y="153"/>
                  </a:cubicBezTo>
                  <a:cubicBezTo>
                    <a:pt x="495" y="155"/>
                    <a:pt x="502" y="158"/>
                    <a:pt x="506" y="159"/>
                  </a:cubicBezTo>
                  <a:cubicBezTo>
                    <a:pt x="510" y="159"/>
                    <a:pt x="513" y="164"/>
                    <a:pt x="511" y="167"/>
                  </a:cubicBezTo>
                  <a:cubicBezTo>
                    <a:pt x="508" y="169"/>
                    <a:pt x="502" y="166"/>
                    <a:pt x="497" y="162"/>
                  </a:cubicBezTo>
                  <a:cubicBezTo>
                    <a:pt x="492" y="159"/>
                    <a:pt x="482" y="157"/>
                    <a:pt x="479" y="157"/>
                  </a:cubicBezTo>
                  <a:cubicBezTo>
                    <a:pt x="475" y="158"/>
                    <a:pt x="477" y="154"/>
                    <a:pt x="473" y="154"/>
                  </a:cubicBezTo>
                  <a:cubicBezTo>
                    <a:pt x="468" y="155"/>
                    <a:pt x="465" y="159"/>
                    <a:pt x="468" y="159"/>
                  </a:cubicBezTo>
                  <a:cubicBezTo>
                    <a:pt x="471" y="159"/>
                    <a:pt x="472" y="158"/>
                    <a:pt x="471" y="160"/>
                  </a:cubicBezTo>
                  <a:cubicBezTo>
                    <a:pt x="469" y="161"/>
                    <a:pt x="472" y="161"/>
                    <a:pt x="475" y="162"/>
                  </a:cubicBezTo>
                  <a:cubicBezTo>
                    <a:pt x="479" y="164"/>
                    <a:pt x="472" y="166"/>
                    <a:pt x="469" y="164"/>
                  </a:cubicBezTo>
                  <a:cubicBezTo>
                    <a:pt x="465" y="161"/>
                    <a:pt x="461" y="163"/>
                    <a:pt x="460" y="165"/>
                  </a:cubicBezTo>
                  <a:cubicBezTo>
                    <a:pt x="459" y="167"/>
                    <a:pt x="464" y="173"/>
                    <a:pt x="471" y="174"/>
                  </a:cubicBezTo>
                  <a:cubicBezTo>
                    <a:pt x="477" y="175"/>
                    <a:pt x="475" y="177"/>
                    <a:pt x="478" y="178"/>
                  </a:cubicBezTo>
                  <a:cubicBezTo>
                    <a:pt x="481" y="179"/>
                    <a:pt x="479" y="180"/>
                    <a:pt x="477" y="180"/>
                  </a:cubicBezTo>
                  <a:cubicBezTo>
                    <a:pt x="475" y="180"/>
                    <a:pt x="471" y="177"/>
                    <a:pt x="467" y="175"/>
                  </a:cubicBezTo>
                  <a:cubicBezTo>
                    <a:pt x="464" y="174"/>
                    <a:pt x="456" y="176"/>
                    <a:pt x="454" y="174"/>
                  </a:cubicBezTo>
                  <a:cubicBezTo>
                    <a:pt x="452" y="172"/>
                    <a:pt x="455" y="170"/>
                    <a:pt x="453" y="169"/>
                  </a:cubicBezTo>
                  <a:cubicBezTo>
                    <a:pt x="452" y="167"/>
                    <a:pt x="453" y="164"/>
                    <a:pt x="455" y="161"/>
                  </a:cubicBezTo>
                  <a:cubicBezTo>
                    <a:pt x="457" y="158"/>
                    <a:pt x="455" y="152"/>
                    <a:pt x="452" y="151"/>
                  </a:cubicBezTo>
                  <a:cubicBezTo>
                    <a:pt x="449" y="150"/>
                    <a:pt x="449" y="153"/>
                    <a:pt x="450" y="154"/>
                  </a:cubicBezTo>
                  <a:cubicBezTo>
                    <a:pt x="450" y="155"/>
                    <a:pt x="450" y="160"/>
                    <a:pt x="448" y="163"/>
                  </a:cubicBezTo>
                  <a:cubicBezTo>
                    <a:pt x="445" y="166"/>
                    <a:pt x="438" y="166"/>
                    <a:pt x="438" y="168"/>
                  </a:cubicBezTo>
                  <a:cubicBezTo>
                    <a:pt x="438" y="170"/>
                    <a:pt x="433" y="171"/>
                    <a:pt x="435" y="173"/>
                  </a:cubicBezTo>
                  <a:cubicBezTo>
                    <a:pt x="436" y="174"/>
                    <a:pt x="443" y="181"/>
                    <a:pt x="444" y="184"/>
                  </a:cubicBezTo>
                  <a:cubicBezTo>
                    <a:pt x="445" y="186"/>
                    <a:pt x="438" y="193"/>
                    <a:pt x="439" y="197"/>
                  </a:cubicBezTo>
                  <a:cubicBezTo>
                    <a:pt x="440" y="201"/>
                    <a:pt x="438" y="203"/>
                    <a:pt x="440" y="205"/>
                  </a:cubicBezTo>
                  <a:cubicBezTo>
                    <a:pt x="441" y="207"/>
                    <a:pt x="444" y="205"/>
                    <a:pt x="446" y="206"/>
                  </a:cubicBezTo>
                  <a:cubicBezTo>
                    <a:pt x="448" y="207"/>
                    <a:pt x="451" y="205"/>
                    <a:pt x="455" y="204"/>
                  </a:cubicBezTo>
                  <a:cubicBezTo>
                    <a:pt x="460" y="203"/>
                    <a:pt x="468" y="208"/>
                    <a:pt x="471" y="210"/>
                  </a:cubicBezTo>
                  <a:cubicBezTo>
                    <a:pt x="474" y="211"/>
                    <a:pt x="472" y="213"/>
                    <a:pt x="474" y="216"/>
                  </a:cubicBezTo>
                  <a:cubicBezTo>
                    <a:pt x="475" y="218"/>
                    <a:pt x="470" y="218"/>
                    <a:pt x="470" y="222"/>
                  </a:cubicBezTo>
                  <a:cubicBezTo>
                    <a:pt x="470" y="225"/>
                    <a:pt x="479" y="227"/>
                    <a:pt x="479" y="228"/>
                  </a:cubicBezTo>
                  <a:cubicBezTo>
                    <a:pt x="480" y="229"/>
                    <a:pt x="473" y="228"/>
                    <a:pt x="470" y="227"/>
                  </a:cubicBezTo>
                  <a:cubicBezTo>
                    <a:pt x="467" y="226"/>
                    <a:pt x="467" y="223"/>
                    <a:pt x="466" y="222"/>
                  </a:cubicBezTo>
                  <a:cubicBezTo>
                    <a:pt x="466" y="221"/>
                    <a:pt x="468" y="218"/>
                    <a:pt x="468" y="216"/>
                  </a:cubicBezTo>
                  <a:cubicBezTo>
                    <a:pt x="469" y="214"/>
                    <a:pt x="465" y="213"/>
                    <a:pt x="464" y="211"/>
                  </a:cubicBezTo>
                  <a:cubicBezTo>
                    <a:pt x="463" y="210"/>
                    <a:pt x="461" y="207"/>
                    <a:pt x="459" y="208"/>
                  </a:cubicBezTo>
                  <a:cubicBezTo>
                    <a:pt x="457" y="208"/>
                    <a:pt x="449" y="209"/>
                    <a:pt x="447" y="211"/>
                  </a:cubicBezTo>
                  <a:cubicBezTo>
                    <a:pt x="445" y="213"/>
                    <a:pt x="447" y="219"/>
                    <a:pt x="449" y="222"/>
                  </a:cubicBezTo>
                  <a:cubicBezTo>
                    <a:pt x="450" y="225"/>
                    <a:pt x="442" y="229"/>
                    <a:pt x="442" y="232"/>
                  </a:cubicBezTo>
                  <a:cubicBezTo>
                    <a:pt x="442" y="234"/>
                    <a:pt x="439" y="235"/>
                    <a:pt x="436" y="237"/>
                  </a:cubicBezTo>
                  <a:cubicBezTo>
                    <a:pt x="432" y="239"/>
                    <a:pt x="428" y="240"/>
                    <a:pt x="428" y="244"/>
                  </a:cubicBezTo>
                  <a:cubicBezTo>
                    <a:pt x="429" y="247"/>
                    <a:pt x="424" y="245"/>
                    <a:pt x="421" y="244"/>
                  </a:cubicBezTo>
                  <a:cubicBezTo>
                    <a:pt x="419" y="242"/>
                    <a:pt x="416" y="244"/>
                    <a:pt x="412" y="244"/>
                  </a:cubicBezTo>
                  <a:cubicBezTo>
                    <a:pt x="408" y="244"/>
                    <a:pt x="408" y="241"/>
                    <a:pt x="406" y="242"/>
                  </a:cubicBezTo>
                  <a:cubicBezTo>
                    <a:pt x="403" y="243"/>
                    <a:pt x="401" y="241"/>
                    <a:pt x="402" y="239"/>
                  </a:cubicBezTo>
                  <a:cubicBezTo>
                    <a:pt x="402" y="237"/>
                    <a:pt x="406" y="238"/>
                    <a:pt x="406" y="240"/>
                  </a:cubicBezTo>
                  <a:cubicBezTo>
                    <a:pt x="406" y="241"/>
                    <a:pt x="408" y="241"/>
                    <a:pt x="411" y="239"/>
                  </a:cubicBezTo>
                  <a:cubicBezTo>
                    <a:pt x="413" y="238"/>
                    <a:pt x="412" y="241"/>
                    <a:pt x="415" y="241"/>
                  </a:cubicBezTo>
                  <a:cubicBezTo>
                    <a:pt x="419" y="242"/>
                    <a:pt x="417" y="240"/>
                    <a:pt x="419" y="240"/>
                  </a:cubicBezTo>
                  <a:cubicBezTo>
                    <a:pt x="422" y="240"/>
                    <a:pt x="422" y="239"/>
                    <a:pt x="421" y="238"/>
                  </a:cubicBezTo>
                  <a:cubicBezTo>
                    <a:pt x="420" y="237"/>
                    <a:pt x="423" y="236"/>
                    <a:pt x="425" y="235"/>
                  </a:cubicBezTo>
                  <a:cubicBezTo>
                    <a:pt x="427" y="234"/>
                    <a:pt x="426" y="231"/>
                    <a:pt x="427" y="231"/>
                  </a:cubicBezTo>
                  <a:cubicBezTo>
                    <a:pt x="429" y="230"/>
                    <a:pt x="428" y="228"/>
                    <a:pt x="429" y="228"/>
                  </a:cubicBezTo>
                  <a:cubicBezTo>
                    <a:pt x="431" y="228"/>
                    <a:pt x="432" y="225"/>
                    <a:pt x="433" y="225"/>
                  </a:cubicBezTo>
                  <a:cubicBezTo>
                    <a:pt x="435" y="225"/>
                    <a:pt x="436" y="223"/>
                    <a:pt x="435" y="222"/>
                  </a:cubicBezTo>
                  <a:cubicBezTo>
                    <a:pt x="434" y="220"/>
                    <a:pt x="435" y="217"/>
                    <a:pt x="437" y="216"/>
                  </a:cubicBezTo>
                  <a:cubicBezTo>
                    <a:pt x="438" y="216"/>
                    <a:pt x="439" y="214"/>
                    <a:pt x="437" y="213"/>
                  </a:cubicBezTo>
                  <a:cubicBezTo>
                    <a:pt x="436" y="212"/>
                    <a:pt x="431" y="209"/>
                    <a:pt x="431" y="206"/>
                  </a:cubicBezTo>
                  <a:cubicBezTo>
                    <a:pt x="431" y="204"/>
                    <a:pt x="430" y="200"/>
                    <a:pt x="431" y="198"/>
                  </a:cubicBezTo>
                  <a:cubicBezTo>
                    <a:pt x="431" y="196"/>
                    <a:pt x="431" y="193"/>
                    <a:pt x="431" y="191"/>
                  </a:cubicBezTo>
                  <a:cubicBezTo>
                    <a:pt x="430" y="188"/>
                    <a:pt x="432" y="186"/>
                    <a:pt x="433" y="182"/>
                  </a:cubicBezTo>
                  <a:cubicBezTo>
                    <a:pt x="433" y="178"/>
                    <a:pt x="428" y="174"/>
                    <a:pt x="426" y="173"/>
                  </a:cubicBezTo>
                  <a:cubicBezTo>
                    <a:pt x="424" y="172"/>
                    <a:pt x="425" y="170"/>
                    <a:pt x="429" y="167"/>
                  </a:cubicBezTo>
                  <a:cubicBezTo>
                    <a:pt x="432" y="164"/>
                    <a:pt x="432" y="155"/>
                    <a:pt x="432" y="153"/>
                  </a:cubicBezTo>
                  <a:cubicBezTo>
                    <a:pt x="432" y="151"/>
                    <a:pt x="425" y="150"/>
                    <a:pt x="422" y="150"/>
                  </a:cubicBezTo>
                  <a:cubicBezTo>
                    <a:pt x="419" y="150"/>
                    <a:pt x="409" y="150"/>
                    <a:pt x="407" y="149"/>
                  </a:cubicBezTo>
                  <a:cubicBezTo>
                    <a:pt x="404" y="149"/>
                    <a:pt x="403" y="151"/>
                    <a:pt x="402" y="154"/>
                  </a:cubicBezTo>
                  <a:cubicBezTo>
                    <a:pt x="401" y="156"/>
                    <a:pt x="398" y="160"/>
                    <a:pt x="397" y="165"/>
                  </a:cubicBezTo>
                  <a:cubicBezTo>
                    <a:pt x="395" y="170"/>
                    <a:pt x="389" y="172"/>
                    <a:pt x="386" y="173"/>
                  </a:cubicBezTo>
                  <a:cubicBezTo>
                    <a:pt x="383" y="174"/>
                    <a:pt x="382" y="178"/>
                    <a:pt x="383" y="180"/>
                  </a:cubicBezTo>
                  <a:cubicBezTo>
                    <a:pt x="384" y="182"/>
                    <a:pt x="386" y="181"/>
                    <a:pt x="387" y="181"/>
                  </a:cubicBezTo>
                  <a:cubicBezTo>
                    <a:pt x="389" y="182"/>
                    <a:pt x="387" y="187"/>
                    <a:pt x="386" y="188"/>
                  </a:cubicBezTo>
                  <a:cubicBezTo>
                    <a:pt x="386" y="188"/>
                    <a:pt x="388" y="190"/>
                    <a:pt x="386" y="192"/>
                  </a:cubicBezTo>
                  <a:cubicBezTo>
                    <a:pt x="384" y="193"/>
                    <a:pt x="382" y="196"/>
                    <a:pt x="383" y="197"/>
                  </a:cubicBezTo>
                  <a:cubicBezTo>
                    <a:pt x="384" y="198"/>
                    <a:pt x="390" y="199"/>
                    <a:pt x="393" y="201"/>
                  </a:cubicBezTo>
                  <a:cubicBezTo>
                    <a:pt x="395" y="202"/>
                    <a:pt x="394" y="205"/>
                    <a:pt x="396" y="207"/>
                  </a:cubicBezTo>
                  <a:cubicBezTo>
                    <a:pt x="398" y="210"/>
                    <a:pt x="400" y="208"/>
                    <a:pt x="401" y="210"/>
                  </a:cubicBezTo>
                  <a:cubicBezTo>
                    <a:pt x="402" y="211"/>
                    <a:pt x="398" y="217"/>
                    <a:pt x="396" y="218"/>
                  </a:cubicBezTo>
                  <a:cubicBezTo>
                    <a:pt x="394" y="218"/>
                    <a:pt x="388" y="211"/>
                    <a:pt x="386" y="210"/>
                  </a:cubicBezTo>
                  <a:cubicBezTo>
                    <a:pt x="384" y="208"/>
                    <a:pt x="377" y="206"/>
                    <a:pt x="373" y="204"/>
                  </a:cubicBezTo>
                  <a:cubicBezTo>
                    <a:pt x="370" y="202"/>
                    <a:pt x="367" y="203"/>
                    <a:pt x="363" y="200"/>
                  </a:cubicBezTo>
                  <a:cubicBezTo>
                    <a:pt x="359" y="197"/>
                    <a:pt x="355" y="196"/>
                    <a:pt x="348" y="196"/>
                  </a:cubicBezTo>
                  <a:cubicBezTo>
                    <a:pt x="340" y="196"/>
                    <a:pt x="336" y="194"/>
                    <a:pt x="333" y="195"/>
                  </a:cubicBezTo>
                  <a:cubicBezTo>
                    <a:pt x="331" y="195"/>
                    <a:pt x="332" y="192"/>
                    <a:pt x="327" y="190"/>
                  </a:cubicBezTo>
                  <a:cubicBezTo>
                    <a:pt x="323" y="188"/>
                    <a:pt x="320" y="186"/>
                    <a:pt x="317" y="187"/>
                  </a:cubicBezTo>
                  <a:cubicBezTo>
                    <a:pt x="315" y="188"/>
                    <a:pt x="316" y="193"/>
                    <a:pt x="320" y="194"/>
                  </a:cubicBezTo>
                  <a:cubicBezTo>
                    <a:pt x="324" y="194"/>
                    <a:pt x="322" y="196"/>
                    <a:pt x="326" y="196"/>
                  </a:cubicBezTo>
                  <a:cubicBezTo>
                    <a:pt x="330" y="196"/>
                    <a:pt x="331" y="197"/>
                    <a:pt x="331" y="200"/>
                  </a:cubicBezTo>
                  <a:cubicBezTo>
                    <a:pt x="331" y="202"/>
                    <a:pt x="333" y="205"/>
                    <a:pt x="334" y="206"/>
                  </a:cubicBezTo>
                  <a:cubicBezTo>
                    <a:pt x="336" y="208"/>
                    <a:pt x="335" y="211"/>
                    <a:pt x="332" y="211"/>
                  </a:cubicBezTo>
                  <a:cubicBezTo>
                    <a:pt x="329" y="211"/>
                    <a:pt x="325" y="211"/>
                    <a:pt x="326" y="214"/>
                  </a:cubicBezTo>
                  <a:cubicBezTo>
                    <a:pt x="328" y="216"/>
                    <a:pt x="326" y="216"/>
                    <a:pt x="322" y="215"/>
                  </a:cubicBezTo>
                  <a:cubicBezTo>
                    <a:pt x="319" y="214"/>
                    <a:pt x="321" y="212"/>
                    <a:pt x="322" y="210"/>
                  </a:cubicBezTo>
                  <a:cubicBezTo>
                    <a:pt x="324" y="209"/>
                    <a:pt x="319" y="208"/>
                    <a:pt x="317" y="207"/>
                  </a:cubicBezTo>
                  <a:cubicBezTo>
                    <a:pt x="315" y="206"/>
                    <a:pt x="307" y="212"/>
                    <a:pt x="305" y="213"/>
                  </a:cubicBezTo>
                  <a:cubicBezTo>
                    <a:pt x="303" y="214"/>
                    <a:pt x="297" y="212"/>
                    <a:pt x="292" y="213"/>
                  </a:cubicBezTo>
                  <a:cubicBezTo>
                    <a:pt x="286" y="214"/>
                    <a:pt x="286" y="219"/>
                    <a:pt x="284" y="218"/>
                  </a:cubicBezTo>
                  <a:cubicBezTo>
                    <a:pt x="282" y="218"/>
                    <a:pt x="276" y="219"/>
                    <a:pt x="273" y="218"/>
                  </a:cubicBezTo>
                  <a:cubicBezTo>
                    <a:pt x="271" y="216"/>
                    <a:pt x="273" y="215"/>
                    <a:pt x="275" y="215"/>
                  </a:cubicBezTo>
                  <a:cubicBezTo>
                    <a:pt x="278" y="216"/>
                    <a:pt x="279" y="215"/>
                    <a:pt x="277" y="213"/>
                  </a:cubicBezTo>
                  <a:cubicBezTo>
                    <a:pt x="276" y="211"/>
                    <a:pt x="279" y="209"/>
                    <a:pt x="279" y="208"/>
                  </a:cubicBezTo>
                  <a:cubicBezTo>
                    <a:pt x="279" y="206"/>
                    <a:pt x="270" y="210"/>
                    <a:pt x="268" y="211"/>
                  </a:cubicBezTo>
                  <a:cubicBezTo>
                    <a:pt x="266" y="212"/>
                    <a:pt x="268" y="215"/>
                    <a:pt x="266" y="215"/>
                  </a:cubicBezTo>
                  <a:cubicBezTo>
                    <a:pt x="265" y="216"/>
                    <a:pt x="265" y="214"/>
                    <a:pt x="263" y="213"/>
                  </a:cubicBezTo>
                  <a:cubicBezTo>
                    <a:pt x="261" y="213"/>
                    <a:pt x="247" y="216"/>
                    <a:pt x="244" y="219"/>
                  </a:cubicBezTo>
                  <a:cubicBezTo>
                    <a:pt x="242" y="222"/>
                    <a:pt x="237" y="222"/>
                    <a:pt x="237" y="223"/>
                  </a:cubicBezTo>
                  <a:cubicBezTo>
                    <a:pt x="237" y="225"/>
                    <a:pt x="230" y="225"/>
                    <a:pt x="228" y="226"/>
                  </a:cubicBezTo>
                  <a:cubicBezTo>
                    <a:pt x="225" y="227"/>
                    <a:pt x="227" y="232"/>
                    <a:pt x="226" y="235"/>
                  </a:cubicBezTo>
                  <a:cubicBezTo>
                    <a:pt x="225" y="237"/>
                    <a:pt x="215" y="236"/>
                    <a:pt x="212" y="236"/>
                  </a:cubicBezTo>
                  <a:cubicBezTo>
                    <a:pt x="209" y="237"/>
                    <a:pt x="208" y="231"/>
                    <a:pt x="206" y="230"/>
                  </a:cubicBezTo>
                  <a:cubicBezTo>
                    <a:pt x="204" y="230"/>
                    <a:pt x="205" y="227"/>
                    <a:pt x="206" y="225"/>
                  </a:cubicBezTo>
                  <a:cubicBezTo>
                    <a:pt x="207" y="224"/>
                    <a:pt x="208" y="225"/>
                    <a:pt x="211" y="223"/>
                  </a:cubicBezTo>
                  <a:cubicBezTo>
                    <a:pt x="214" y="221"/>
                    <a:pt x="217" y="224"/>
                    <a:pt x="219" y="223"/>
                  </a:cubicBezTo>
                  <a:cubicBezTo>
                    <a:pt x="220" y="221"/>
                    <a:pt x="214" y="218"/>
                    <a:pt x="214" y="215"/>
                  </a:cubicBezTo>
                  <a:cubicBezTo>
                    <a:pt x="213" y="212"/>
                    <a:pt x="207" y="211"/>
                    <a:pt x="203" y="212"/>
                  </a:cubicBezTo>
                  <a:cubicBezTo>
                    <a:pt x="200" y="213"/>
                    <a:pt x="196" y="212"/>
                    <a:pt x="193" y="211"/>
                  </a:cubicBezTo>
                  <a:cubicBezTo>
                    <a:pt x="191" y="210"/>
                    <a:pt x="191" y="213"/>
                    <a:pt x="195" y="214"/>
                  </a:cubicBezTo>
                  <a:cubicBezTo>
                    <a:pt x="199" y="215"/>
                    <a:pt x="197" y="218"/>
                    <a:pt x="197" y="220"/>
                  </a:cubicBezTo>
                  <a:cubicBezTo>
                    <a:pt x="198" y="222"/>
                    <a:pt x="196" y="226"/>
                    <a:pt x="194" y="229"/>
                  </a:cubicBezTo>
                  <a:cubicBezTo>
                    <a:pt x="192" y="232"/>
                    <a:pt x="194" y="232"/>
                    <a:pt x="197" y="232"/>
                  </a:cubicBezTo>
                  <a:cubicBezTo>
                    <a:pt x="200" y="231"/>
                    <a:pt x="200" y="236"/>
                    <a:pt x="200" y="239"/>
                  </a:cubicBezTo>
                  <a:cubicBezTo>
                    <a:pt x="200" y="242"/>
                    <a:pt x="197" y="243"/>
                    <a:pt x="197" y="245"/>
                  </a:cubicBezTo>
                  <a:cubicBezTo>
                    <a:pt x="197" y="247"/>
                    <a:pt x="195" y="244"/>
                    <a:pt x="194" y="245"/>
                  </a:cubicBezTo>
                  <a:cubicBezTo>
                    <a:pt x="193" y="246"/>
                    <a:pt x="192" y="244"/>
                    <a:pt x="191" y="242"/>
                  </a:cubicBezTo>
                  <a:cubicBezTo>
                    <a:pt x="191" y="240"/>
                    <a:pt x="186" y="242"/>
                    <a:pt x="183" y="241"/>
                  </a:cubicBezTo>
                  <a:cubicBezTo>
                    <a:pt x="181" y="240"/>
                    <a:pt x="180" y="241"/>
                    <a:pt x="178" y="243"/>
                  </a:cubicBezTo>
                  <a:cubicBezTo>
                    <a:pt x="177" y="245"/>
                    <a:pt x="173" y="246"/>
                    <a:pt x="171" y="246"/>
                  </a:cubicBezTo>
                  <a:cubicBezTo>
                    <a:pt x="169" y="247"/>
                    <a:pt x="165" y="251"/>
                    <a:pt x="163" y="252"/>
                  </a:cubicBezTo>
                  <a:cubicBezTo>
                    <a:pt x="161" y="253"/>
                    <a:pt x="161" y="256"/>
                    <a:pt x="164" y="259"/>
                  </a:cubicBezTo>
                  <a:cubicBezTo>
                    <a:pt x="167" y="262"/>
                    <a:pt x="167" y="264"/>
                    <a:pt x="167" y="265"/>
                  </a:cubicBezTo>
                  <a:cubicBezTo>
                    <a:pt x="167" y="267"/>
                    <a:pt x="159" y="266"/>
                    <a:pt x="158" y="265"/>
                  </a:cubicBezTo>
                  <a:cubicBezTo>
                    <a:pt x="156" y="263"/>
                    <a:pt x="151" y="262"/>
                    <a:pt x="149" y="263"/>
                  </a:cubicBezTo>
                  <a:cubicBezTo>
                    <a:pt x="147" y="263"/>
                    <a:pt x="143" y="257"/>
                    <a:pt x="140" y="257"/>
                  </a:cubicBezTo>
                  <a:cubicBezTo>
                    <a:pt x="138" y="257"/>
                    <a:pt x="136" y="260"/>
                    <a:pt x="135" y="262"/>
                  </a:cubicBezTo>
                  <a:cubicBezTo>
                    <a:pt x="134" y="263"/>
                    <a:pt x="136" y="264"/>
                    <a:pt x="138" y="266"/>
                  </a:cubicBezTo>
                  <a:cubicBezTo>
                    <a:pt x="139" y="269"/>
                    <a:pt x="143" y="269"/>
                    <a:pt x="145" y="269"/>
                  </a:cubicBezTo>
                  <a:cubicBezTo>
                    <a:pt x="148" y="269"/>
                    <a:pt x="147" y="273"/>
                    <a:pt x="146" y="274"/>
                  </a:cubicBezTo>
                  <a:cubicBezTo>
                    <a:pt x="145" y="276"/>
                    <a:pt x="141" y="277"/>
                    <a:pt x="140" y="275"/>
                  </a:cubicBezTo>
                  <a:cubicBezTo>
                    <a:pt x="139" y="274"/>
                    <a:pt x="134" y="275"/>
                    <a:pt x="134" y="273"/>
                  </a:cubicBezTo>
                  <a:cubicBezTo>
                    <a:pt x="134" y="271"/>
                    <a:pt x="130" y="268"/>
                    <a:pt x="126" y="269"/>
                  </a:cubicBezTo>
                  <a:cubicBezTo>
                    <a:pt x="123" y="270"/>
                    <a:pt x="122" y="267"/>
                    <a:pt x="122" y="264"/>
                  </a:cubicBezTo>
                  <a:cubicBezTo>
                    <a:pt x="122" y="261"/>
                    <a:pt x="120" y="260"/>
                    <a:pt x="120" y="259"/>
                  </a:cubicBezTo>
                  <a:cubicBezTo>
                    <a:pt x="120" y="257"/>
                    <a:pt x="119" y="255"/>
                    <a:pt x="121" y="253"/>
                  </a:cubicBezTo>
                  <a:cubicBezTo>
                    <a:pt x="122" y="252"/>
                    <a:pt x="121" y="250"/>
                    <a:pt x="121" y="248"/>
                  </a:cubicBezTo>
                  <a:cubicBezTo>
                    <a:pt x="121" y="246"/>
                    <a:pt x="118" y="244"/>
                    <a:pt x="115" y="244"/>
                  </a:cubicBezTo>
                  <a:cubicBezTo>
                    <a:pt x="112" y="244"/>
                    <a:pt x="113" y="241"/>
                    <a:pt x="110" y="240"/>
                  </a:cubicBezTo>
                  <a:cubicBezTo>
                    <a:pt x="108" y="240"/>
                    <a:pt x="103" y="235"/>
                    <a:pt x="102" y="234"/>
                  </a:cubicBezTo>
                  <a:cubicBezTo>
                    <a:pt x="102" y="232"/>
                    <a:pt x="98" y="232"/>
                    <a:pt x="99" y="231"/>
                  </a:cubicBezTo>
                  <a:cubicBezTo>
                    <a:pt x="101" y="230"/>
                    <a:pt x="104" y="231"/>
                    <a:pt x="106" y="233"/>
                  </a:cubicBezTo>
                  <a:cubicBezTo>
                    <a:pt x="108" y="235"/>
                    <a:pt x="111" y="237"/>
                    <a:pt x="117" y="238"/>
                  </a:cubicBezTo>
                  <a:cubicBezTo>
                    <a:pt x="123" y="239"/>
                    <a:pt x="125" y="241"/>
                    <a:pt x="131" y="242"/>
                  </a:cubicBezTo>
                  <a:cubicBezTo>
                    <a:pt x="137" y="244"/>
                    <a:pt x="141" y="244"/>
                    <a:pt x="150" y="246"/>
                  </a:cubicBezTo>
                  <a:cubicBezTo>
                    <a:pt x="159" y="247"/>
                    <a:pt x="171" y="238"/>
                    <a:pt x="173" y="235"/>
                  </a:cubicBezTo>
                  <a:cubicBezTo>
                    <a:pt x="176" y="233"/>
                    <a:pt x="172" y="228"/>
                    <a:pt x="172" y="226"/>
                  </a:cubicBezTo>
                  <a:cubicBezTo>
                    <a:pt x="172" y="224"/>
                    <a:pt x="168" y="224"/>
                    <a:pt x="168" y="222"/>
                  </a:cubicBezTo>
                  <a:cubicBezTo>
                    <a:pt x="167" y="221"/>
                    <a:pt x="165" y="218"/>
                    <a:pt x="161" y="218"/>
                  </a:cubicBezTo>
                  <a:cubicBezTo>
                    <a:pt x="158" y="218"/>
                    <a:pt x="157" y="214"/>
                    <a:pt x="154" y="215"/>
                  </a:cubicBezTo>
                  <a:cubicBezTo>
                    <a:pt x="152" y="215"/>
                    <a:pt x="150" y="213"/>
                    <a:pt x="143" y="209"/>
                  </a:cubicBezTo>
                  <a:cubicBezTo>
                    <a:pt x="136" y="204"/>
                    <a:pt x="126" y="200"/>
                    <a:pt x="124" y="201"/>
                  </a:cubicBezTo>
                  <a:cubicBezTo>
                    <a:pt x="122" y="202"/>
                    <a:pt x="121" y="203"/>
                    <a:pt x="120" y="201"/>
                  </a:cubicBezTo>
                  <a:cubicBezTo>
                    <a:pt x="119" y="199"/>
                    <a:pt x="116" y="199"/>
                    <a:pt x="114" y="201"/>
                  </a:cubicBezTo>
                  <a:cubicBezTo>
                    <a:pt x="112" y="202"/>
                    <a:pt x="110" y="199"/>
                    <a:pt x="107" y="200"/>
                  </a:cubicBezTo>
                  <a:cubicBezTo>
                    <a:pt x="103" y="201"/>
                    <a:pt x="101" y="199"/>
                    <a:pt x="102" y="198"/>
                  </a:cubicBezTo>
                  <a:cubicBezTo>
                    <a:pt x="103" y="196"/>
                    <a:pt x="108" y="197"/>
                    <a:pt x="108" y="196"/>
                  </a:cubicBezTo>
                  <a:cubicBezTo>
                    <a:pt x="108" y="194"/>
                    <a:pt x="106" y="196"/>
                    <a:pt x="103" y="193"/>
                  </a:cubicBezTo>
                  <a:cubicBezTo>
                    <a:pt x="99" y="191"/>
                    <a:pt x="98" y="193"/>
                    <a:pt x="97" y="195"/>
                  </a:cubicBezTo>
                  <a:cubicBezTo>
                    <a:pt x="96" y="196"/>
                    <a:pt x="94" y="196"/>
                    <a:pt x="92" y="194"/>
                  </a:cubicBezTo>
                  <a:cubicBezTo>
                    <a:pt x="92" y="194"/>
                    <a:pt x="92" y="194"/>
                    <a:pt x="91" y="194"/>
                  </a:cubicBezTo>
                  <a:cubicBezTo>
                    <a:pt x="91" y="197"/>
                    <a:pt x="89" y="197"/>
                    <a:pt x="87" y="197"/>
                  </a:cubicBezTo>
                  <a:cubicBezTo>
                    <a:pt x="85" y="196"/>
                    <a:pt x="83" y="200"/>
                    <a:pt x="81" y="200"/>
                  </a:cubicBezTo>
                  <a:cubicBezTo>
                    <a:pt x="78" y="200"/>
                    <a:pt x="76" y="203"/>
                    <a:pt x="75" y="205"/>
                  </a:cubicBezTo>
                  <a:cubicBezTo>
                    <a:pt x="75" y="207"/>
                    <a:pt x="72" y="206"/>
                    <a:pt x="72" y="207"/>
                  </a:cubicBezTo>
                  <a:cubicBezTo>
                    <a:pt x="72" y="208"/>
                    <a:pt x="72" y="210"/>
                    <a:pt x="71" y="211"/>
                  </a:cubicBezTo>
                  <a:cubicBezTo>
                    <a:pt x="70" y="213"/>
                    <a:pt x="71" y="213"/>
                    <a:pt x="72" y="216"/>
                  </a:cubicBezTo>
                  <a:cubicBezTo>
                    <a:pt x="73" y="218"/>
                    <a:pt x="76" y="218"/>
                    <a:pt x="77" y="219"/>
                  </a:cubicBezTo>
                  <a:cubicBezTo>
                    <a:pt x="78" y="219"/>
                    <a:pt x="83" y="223"/>
                    <a:pt x="83" y="225"/>
                  </a:cubicBezTo>
                  <a:cubicBezTo>
                    <a:pt x="83" y="226"/>
                    <a:pt x="79" y="230"/>
                    <a:pt x="78" y="231"/>
                  </a:cubicBezTo>
                  <a:cubicBezTo>
                    <a:pt x="76" y="232"/>
                    <a:pt x="75" y="234"/>
                    <a:pt x="75" y="235"/>
                  </a:cubicBezTo>
                  <a:cubicBezTo>
                    <a:pt x="76" y="237"/>
                    <a:pt x="80" y="243"/>
                    <a:pt x="83" y="247"/>
                  </a:cubicBezTo>
                  <a:cubicBezTo>
                    <a:pt x="86" y="252"/>
                    <a:pt x="82" y="250"/>
                    <a:pt x="80" y="252"/>
                  </a:cubicBezTo>
                  <a:cubicBezTo>
                    <a:pt x="79" y="254"/>
                    <a:pt x="81" y="257"/>
                    <a:pt x="82" y="258"/>
                  </a:cubicBezTo>
                  <a:cubicBezTo>
                    <a:pt x="82" y="260"/>
                    <a:pt x="80" y="260"/>
                    <a:pt x="80" y="261"/>
                  </a:cubicBezTo>
                  <a:cubicBezTo>
                    <a:pt x="80" y="262"/>
                    <a:pt x="84" y="262"/>
                    <a:pt x="84" y="263"/>
                  </a:cubicBezTo>
                  <a:cubicBezTo>
                    <a:pt x="84" y="264"/>
                    <a:pt x="81" y="266"/>
                    <a:pt x="83" y="267"/>
                  </a:cubicBezTo>
                  <a:cubicBezTo>
                    <a:pt x="84" y="269"/>
                    <a:pt x="87" y="269"/>
                    <a:pt x="87" y="272"/>
                  </a:cubicBezTo>
                  <a:cubicBezTo>
                    <a:pt x="87" y="274"/>
                    <a:pt x="82" y="274"/>
                    <a:pt x="82" y="276"/>
                  </a:cubicBezTo>
                  <a:cubicBezTo>
                    <a:pt x="82" y="278"/>
                    <a:pt x="89" y="281"/>
                    <a:pt x="92" y="284"/>
                  </a:cubicBezTo>
                  <a:cubicBezTo>
                    <a:pt x="95" y="288"/>
                    <a:pt x="95" y="289"/>
                    <a:pt x="94" y="291"/>
                  </a:cubicBezTo>
                  <a:cubicBezTo>
                    <a:pt x="93" y="294"/>
                    <a:pt x="84" y="298"/>
                    <a:pt x="82" y="302"/>
                  </a:cubicBezTo>
                  <a:cubicBezTo>
                    <a:pt x="80" y="306"/>
                    <a:pt x="73" y="309"/>
                    <a:pt x="70" y="312"/>
                  </a:cubicBezTo>
                  <a:cubicBezTo>
                    <a:pt x="69" y="313"/>
                    <a:pt x="67" y="315"/>
                    <a:pt x="66" y="317"/>
                  </a:cubicBezTo>
                  <a:cubicBezTo>
                    <a:pt x="68" y="316"/>
                    <a:pt x="69" y="316"/>
                    <a:pt x="70" y="316"/>
                  </a:cubicBezTo>
                  <a:cubicBezTo>
                    <a:pt x="71" y="315"/>
                    <a:pt x="73" y="319"/>
                    <a:pt x="75" y="321"/>
                  </a:cubicBezTo>
                  <a:cubicBezTo>
                    <a:pt x="77" y="322"/>
                    <a:pt x="80" y="321"/>
                    <a:pt x="82" y="322"/>
                  </a:cubicBezTo>
                  <a:cubicBezTo>
                    <a:pt x="83" y="324"/>
                    <a:pt x="81" y="324"/>
                    <a:pt x="78" y="323"/>
                  </a:cubicBezTo>
                  <a:cubicBezTo>
                    <a:pt x="75" y="323"/>
                    <a:pt x="74" y="325"/>
                    <a:pt x="70" y="326"/>
                  </a:cubicBezTo>
                  <a:cubicBezTo>
                    <a:pt x="67" y="327"/>
                    <a:pt x="67" y="328"/>
                    <a:pt x="66" y="329"/>
                  </a:cubicBezTo>
                  <a:cubicBezTo>
                    <a:pt x="68" y="332"/>
                    <a:pt x="66" y="332"/>
                    <a:pt x="65" y="334"/>
                  </a:cubicBezTo>
                  <a:cubicBezTo>
                    <a:pt x="63" y="337"/>
                    <a:pt x="62" y="337"/>
                    <a:pt x="62" y="339"/>
                  </a:cubicBezTo>
                  <a:cubicBezTo>
                    <a:pt x="62" y="340"/>
                    <a:pt x="62" y="341"/>
                    <a:pt x="62" y="343"/>
                  </a:cubicBezTo>
                  <a:cubicBezTo>
                    <a:pt x="63" y="345"/>
                    <a:pt x="63" y="346"/>
                    <a:pt x="64" y="347"/>
                  </a:cubicBezTo>
                  <a:cubicBezTo>
                    <a:pt x="65" y="349"/>
                    <a:pt x="63" y="349"/>
                    <a:pt x="62" y="350"/>
                  </a:cubicBezTo>
                  <a:cubicBezTo>
                    <a:pt x="61" y="351"/>
                    <a:pt x="62" y="353"/>
                    <a:pt x="63" y="354"/>
                  </a:cubicBezTo>
                  <a:cubicBezTo>
                    <a:pt x="65" y="356"/>
                    <a:pt x="65" y="358"/>
                    <a:pt x="64" y="359"/>
                  </a:cubicBezTo>
                  <a:cubicBezTo>
                    <a:pt x="63" y="360"/>
                    <a:pt x="65" y="362"/>
                    <a:pt x="67" y="364"/>
                  </a:cubicBezTo>
                  <a:cubicBezTo>
                    <a:pt x="68" y="365"/>
                    <a:pt x="68" y="368"/>
                    <a:pt x="69" y="369"/>
                  </a:cubicBezTo>
                  <a:cubicBezTo>
                    <a:pt x="70" y="370"/>
                    <a:pt x="71" y="371"/>
                    <a:pt x="73" y="370"/>
                  </a:cubicBezTo>
                  <a:cubicBezTo>
                    <a:pt x="75" y="370"/>
                    <a:pt x="76" y="371"/>
                    <a:pt x="77" y="372"/>
                  </a:cubicBezTo>
                  <a:cubicBezTo>
                    <a:pt x="78" y="374"/>
                    <a:pt x="79" y="373"/>
                    <a:pt x="81" y="372"/>
                  </a:cubicBezTo>
                  <a:cubicBezTo>
                    <a:pt x="83" y="371"/>
                    <a:pt x="88" y="374"/>
                    <a:pt x="89" y="374"/>
                  </a:cubicBezTo>
                  <a:cubicBezTo>
                    <a:pt x="90" y="375"/>
                    <a:pt x="89" y="378"/>
                    <a:pt x="90" y="380"/>
                  </a:cubicBezTo>
                  <a:cubicBezTo>
                    <a:pt x="90" y="382"/>
                    <a:pt x="88" y="384"/>
                    <a:pt x="90" y="386"/>
                  </a:cubicBezTo>
                  <a:cubicBezTo>
                    <a:pt x="92" y="387"/>
                    <a:pt x="92" y="390"/>
                    <a:pt x="94" y="391"/>
                  </a:cubicBezTo>
                  <a:cubicBezTo>
                    <a:pt x="96" y="392"/>
                    <a:pt x="97" y="395"/>
                    <a:pt x="99" y="395"/>
                  </a:cubicBezTo>
                  <a:cubicBezTo>
                    <a:pt x="100" y="395"/>
                    <a:pt x="103" y="398"/>
                    <a:pt x="103" y="399"/>
                  </a:cubicBezTo>
                  <a:cubicBezTo>
                    <a:pt x="104" y="401"/>
                    <a:pt x="101" y="402"/>
                    <a:pt x="99" y="403"/>
                  </a:cubicBezTo>
                  <a:cubicBezTo>
                    <a:pt x="98" y="404"/>
                    <a:pt x="95" y="401"/>
                    <a:pt x="93" y="402"/>
                  </a:cubicBezTo>
                  <a:cubicBezTo>
                    <a:pt x="92" y="403"/>
                    <a:pt x="94" y="406"/>
                    <a:pt x="95" y="410"/>
                  </a:cubicBezTo>
                  <a:cubicBezTo>
                    <a:pt x="96" y="413"/>
                    <a:pt x="96" y="414"/>
                    <a:pt x="98" y="414"/>
                  </a:cubicBezTo>
                  <a:cubicBezTo>
                    <a:pt x="100" y="414"/>
                    <a:pt x="101" y="413"/>
                    <a:pt x="102" y="412"/>
                  </a:cubicBezTo>
                  <a:cubicBezTo>
                    <a:pt x="103" y="411"/>
                    <a:pt x="106" y="412"/>
                    <a:pt x="107" y="412"/>
                  </a:cubicBezTo>
                  <a:cubicBezTo>
                    <a:pt x="108" y="411"/>
                    <a:pt x="113" y="411"/>
                    <a:pt x="114" y="412"/>
                  </a:cubicBezTo>
                  <a:cubicBezTo>
                    <a:pt x="115" y="414"/>
                    <a:pt x="116" y="417"/>
                    <a:pt x="115" y="418"/>
                  </a:cubicBezTo>
                  <a:cubicBezTo>
                    <a:pt x="114" y="420"/>
                    <a:pt x="116" y="421"/>
                    <a:pt x="117" y="423"/>
                  </a:cubicBezTo>
                  <a:cubicBezTo>
                    <a:pt x="118" y="425"/>
                    <a:pt x="121" y="424"/>
                    <a:pt x="123" y="424"/>
                  </a:cubicBezTo>
                  <a:cubicBezTo>
                    <a:pt x="124" y="425"/>
                    <a:pt x="127" y="429"/>
                    <a:pt x="126" y="431"/>
                  </a:cubicBezTo>
                  <a:cubicBezTo>
                    <a:pt x="126" y="432"/>
                    <a:pt x="128" y="433"/>
                    <a:pt x="129" y="432"/>
                  </a:cubicBezTo>
                  <a:cubicBezTo>
                    <a:pt x="130" y="432"/>
                    <a:pt x="132" y="433"/>
                    <a:pt x="133" y="434"/>
                  </a:cubicBezTo>
                  <a:cubicBezTo>
                    <a:pt x="134" y="435"/>
                    <a:pt x="136" y="434"/>
                    <a:pt x="137" y="434"/>
                  </a:cubicBezTo>
                  <a:cubicBezTo>
                    <a:pt x="139" y="433"/>
                    <a:pt x="141" y="432"/>
                    <a:pt x="142" y="433"/>
                  </a:cubicBezTo>
                  <a:cubicBezTo>
                    <a:pt x="142" y="434"/>
                    <a:pt x="145" y="437"/>
                    <a:pt x="145" y="438"/>
                  </a:cubicBezTo>
                  <a:cubicBezTo>
                    <a:pt x="145" y="438"/>
                    <a:pt x="150" y="438"/>
                    <a:pt x="152" y="439"/>
                  </a:cubicBezTo>
                  <a:cubicBezTo>
                    <a:pt x="154" y="440"/>
                    <a:pt x="156" y="439"/>
                    <a:pt x="159" y="440"/>
                  </a:cubicBezTo>
                  <a:cubicBezTo>
                    <a:pt x="161" y="442"/>
                    <a:pt x="163" y="442"/>
                    <a:pt x="163" y="443"/>
                  </a:cubicBezTo>
                  <a:cubicBezTo>
                    <a:pt x="163" y="445"/>
                    <a:pt x="161" y="446"/>
                    <a:pt x="161" y="447"/>
                  </a:cubicBezTo>
                  <a:cubicBezTo>
                    <a:pt x="161" y="447"/>
                    <a:pt x="163" y="448"/>
                    <a:pt x="163" y="449"/>
                  </a:cubicBezTo>
                  <a:cubicBezTo>
                    <a:pt x="163" y="450"/>
                    <a:pt x="160" y="450"/>
                    <a:pt x="160" y="451"/>
                  </a:cubicBezTo>
                  <a:cubicBezTo>
                    <a:pt x="160" y="452"/>
                    <a:pt x="161" y="453"/>
                    <a:pt x="162" y="454"/>
                  </a:cubicBezTo>
                  <a:cubicBezTo>
                    <a:pt x="162" y="455"/>
                    <a:pt x="160" y="458"/>
                    <a:pt x="160" y="459"/>
                  </a:cubicBezTo>
                  <a:cubicBezTo>
                    <a:pt x="160" y="460"/>
                    <a:pt x="155" y="459"/>
                    <a:pt x="154" y="459"/>
                  </a:cubicBezTo>
                  <a:cubicBezTo>
                    <a:pt x="152" y="459"/>
                    <a:pt x="149" y="463"/>
                    <a:pt x="147" y="463"/>
                  </a:cubicBezTo>
                  <a:cubicBezTo>
                    <a:pt x="146" y="463"/>
                    <a:pt x="147" y="465"/>
                    <a:pt x="147" y="467"/>
                  </a:cubicBezTo>
                  <a:cubicBezTo>
                    <a:pt x="151" y="466"/>
                    <a:pt x="155" y="466"/>
                    <a:pt x="156" y="466"/>
                  </a:cubicBezTo>
                  <a:cubicBezTo>
                    <a:pt x="156" y="468"/>
                    <a:pt x="147" y="472"/>
                    <a:pt x="146" y="472"/>
                  </a:cubicBezTo>
                  <a:cubicBezTo>
                    <a:pt x="144" y="473"/>
                    <a:pt x="149" y="475"/>
                    <a:pt x="149" y="477"/>
                  </a:cubicBezTo>
                  <a:cubicBezTo>
                    <a:pt x="149" y="478"/>
                    <a:pt x="143" y="479"/>
                    <a:pt x="144" y="481"/>
                  </a:cubicBezTo>
                  <a:cubicBezTo>
                    <a:pt x="144" y="484"/>
                    <a:pt x="142" y="485"/>
                    <a:pt x="139" y="485"/>
                  </a:cubicBezTo>
                  <a:cubicBezTo>
                    <a:pt x="137" y="485"/>
                    <a:pt x="136" y="487"/>
                    <a:pt x="137" y="487"/>
                  </a:cubicBezTo>
                  <a:cubicBezTo>
                    <a:pt x="139" y="487"/>
                    <a:pt x="139" y="491"/>
                    <a:pt x="144" y="492"/>
                  </a:cubicBezTo>
                  <a:cubicBezTo>
                    <a:pt x="149" y="493"/>
                    <a:pt x="154" y="498"/>
                    <a:pt x="159" y="503"/>
                  </a:cubicBezTo>
                  <a:cubicBezTo>
                    <a:pt x="159" y="503"/>
                    <a:pt x="160" y="504"/>
                    <a:pt x="161" y="504"/>
                  </a:cubicBezTo>
                  <a:cubicBezTo>
                    <a:pt x="162" y="504"/>
                    <a:pt x="163" y="503"/>
                    <a:pt x="164" y="503"/>
                  </a:cubicBezTo>
                  <a:cubicBezTo>
                    <a:pt x="166" y="503"/>
                    <a:pt x="171" y="504"/>
                    <a:pt x="173" y="506"/>
                  </a:cubicBezTo>
                  <a:cubicBezTo>
                    <a:pt x="176" y="508"/>
                    <a:pt x="185" y="505"/>
                    <a:pt x="186" y="507"/>
                  </a:cubicBezTo>
                  <a:cubicBezTo>
                    <a:pt x="187" y="508"/>
                    <a:pt x="189" y="510"/>
                    <a:pt x="191" y="510"/>
                  </a:cubicBezTo>
                  <a:cubicBezTo>
                    <a:pt x="193" y="510"/>
                    <a:pt x="194" y="514"/>
                    <a:pt x="196" y="513"/>
                  </a:cubicBezTo>
                  <a:cubicBezTo>
                    <a:pt x="197" y="512"/>
                    <a:pt x="203" y="512"/>
                    <a:pt x="204" y="512"/>
                  </a:cubicBezTo>
                  <a:cubicBezTo>
                    <a:pt x="205" y="512"/>
                    <a:pt x="205" y="513"/>
                    <a:pt x="207" y="513"/>
                  </a:cubicBezTo>
                  <a:cubicBezTo>
                    <a:pt x="208" y="513"/>
                    <a:pt x="208" y="518"/>
                    <a:pt x="209" y="518"/>
                  </a:cubicBezTo>
                  <a:cubicBezTo>
                    <a:pt x="210" y="517"/>
                    <a:pt x="214" y="521"/>
                    <a:pt x="217" y="521"/>
                  </a:cubicBezTo>
                  <a:cubicBezTo>
                    <a:pt x="219" y="522"/>
                    <a:pt x="222" y="526"/>
                    <a:pt x="223" y="525"/>
                  </a:cubicBezTo>
                  <a:cubicBezTo>
                    <a:pt x="224" y="525"/>
                    <a:pt x="226" y="527"/>
                    <a:pt x="226" y="525"/>
                  </a:cubicBezTo>
                  <a:cubicBezTo>
                    <a:pt x="227" y="524"/>
                    <a:pt x="231" y="525"/>
                    <a:pt x="232" y="522"/>
                  </a:cubicBezTo>
                  <a:cubicBezTo>
                    <a:pt x="227" y="516"/>
                    <a:pt x="222" y="510"/>
                    <a:pt x="222" y="508"/>
                  </a:cubicBezTo>
                  <a:cubicBezTo>
                    <a:pt x="223" y="504"/>
                    <a:pt x="224" y="501"/>
                    <a:pt x="219" y="497"/>
                  </a:cubicBezTo>
                  <a:cubicBezTo>
                    <a:pt x="214" y="492"/>
                    <a:pt x="220" y="490"/>
                    <a:pt x="223" y="485"/>
                  </a:cubicBezTo>
                  <a:cubicBezTo>
                    <a:pt x="227" y="481"/>
                    <a:pt x="233" y="479"/>
                    <a:pt x="238" y="476"/>
                  </a:cubicBezTo>
                  <a:cubicBezTo>
                    <a:pt x="237" y="476"/>
                    <a:pt x="236" y="475"/>
                    <a:pt x="235" y="475"/>
                  </a:cubicBezTo>
                  <a:cubicBezTo>
                    <a:pt x="232" y="473"/>
                    <a:pt x="231" y="472"/>
                    <a:pt x="233" y="471"/>
                  </a:cubicBezTo>
                  <a:cubicBezTo>
                    <a:pt x="236" y="471"/>
                    <a:pt x="235" y="469"/>
                    <a:pt x="232" y="466"/>
                  </a:cubicBezTo>
                  <a:cubicBezTo>
                    <a:pt x="230" y="463"/>
                    <a:pt x="229" y="461"/>
                    <a:pt x="227" y="461"/>
                  </a:cubicBezTo>
                  <a:cubicBezTo>
                    <a:pt x="226" y="461"/>
                    <a:pt x="224" y="460"/>
                    <a:pt x="221" y="461"/>
                  </a:cubicBezTo>
                  <a:cubicBezTo>
                    <a:pt x="219" y="462"/>
                    <a:pt x="220" y="459"/>
                    <a:pt x="220" y="457"/>
                  </a:cubicBezTo>
                  <a:cubicBezTo>
                    <a:pt x="220" y="454"/>
                    <a:pt x="216" y="454"/>
                    <a:pt x="215" y="453"/>
                  </a:cubicBezTo>
                  <a:cubicBezTo>
                    <a:pt x="215" y="452"/>
                    <a:pt x="217" y="449"/>
                    <a:pt x="217" y="448"/>
                  </a:cubicBezTo>
                  <a:cubicBezTo>
                    <a:pt x="218" y="448"/>
                    <a:pt x="220" y="447"/>
                    <a:pt x="220" y="446"/>
                  </a:cubicBezTo>
                  <a:cubicBezTo>
                    <a:pt x="220" y="445"/>
                    <a:pt x="216" y="444"/>
                    <a:pt x="218" y="442"/>
                  </a:cubicBezTo>
                  <a:cubicBezTo>
                    <a:pt x="219" y="439"/>
                    <a:pt x="222" y="439"/>
                    <a:pt x="222" y="437"/>
                  </a:cubicBezTo>
                  <a:cubicBezTo>
                    <a:pt x="222" y="434"/>
                    <a:pt x="224" y="432"/>
                    <a:pt x="226" y="434"/>
                  </a:cubicBezTo>
                  <a:cubicBezTo>
                    <a:pt x="229" y="436"/>
                    <a:pt x="230" y="441"/>
                    <a:pt x="233" y="439"/>
                  </a:cubicBezTo>
                  <a:cubicBezTo>
                    <a:pt x="236" y="438"/>
                    <a:pt x="234" y="436"/>
                    <a:pt x="234" y="434"/>
                  </a:cubicBezTo>
                  <a:cubicBezTo>
                    <a:pt x="233" y="433"/>
                    <a:pt x="233" y="431"/>
                    <a:pt x="236" y="430"/>
                  </a:cubicBezTo>
                  <a:cubicBezTo>
                    <a:pt x="239" y="429"/>
                    <a:pt x="238" y="426"/>
                    <a:pt x="240" y="426"/>
                  </a:cubicBezTo>
                  <a:cubicBezTo>
                    <a:pt x="243" y="426"/>
                    <a:pt x="247" y="423"/>
                    <a:pt x="249" y="422"/>
                  </a:cubicBezTo>
                  <a:cubicBezTo>
                    <a:pt x="250" y="422"/>
                    <a:pt x="253" y="420"/>
                    <a:pt x="255" y="421"/>
                  </a:cubicBezTo>
                  <a:cubicBezTo>
                    <a:pt x="256" y="421"/>
                    <a:pt x="258" y="423"/>
                    <a:pt x="259" y="421"/>
                  </a:cubicBezTo>
                  <a:cubicBezTo>
                    <a:pt x="260" y="418"/>
                    <a:pt x="264" y="419"/>
                    <a:pt x="265" y="421"/>
                  </a:cubicBezTo>
                  <a:cubicBezTo>
                    <a:pt x="265" y="422"/>
                    <a:pt x="272" y="422"/>
                    <a:pt x="274" y="423"/>
                  </a:cubicBezTo>
                  <a:cubicBezTo>
                    <a:pt x="276" y="425"/>
                    <a:pt x="281" y="428"/>
                    <a:pt x="281" y="429"/>
                  </a:cubicBezTo>
                  <a:cubicBezTo>
                    <a:pt x="281" y="431"/>
                    <a:pt x="283" y="433"/>
                    <a:pt x="283" y="430"/>
                  </a:cubicBezTo>
                  <a:cubicBezTo>
                    <a:pt x="283" y="428"/>
                    <a:pt x="285" y="428"/>
                    <a:pt x="287" y="430"/>
                  </a:cubicBezTo>
                  <a:cubicBezTo>
                    <a:pt x="290" y="432"/>
                    <a:pt x="294" y="431"/>
                    <a:pt x="295" y="429"/>
                  </a:cubicBezTo>
                  <a:cubicBezTo>
                    <a:pt x="296" y="428"/>
                    <a:pt x="301" y="426"/>
                    <a:pt x="303" y="427"/>
                  </a:cubicBezTo>
                  <a:cubicBezTo>
                    <a:pt x="305" y="428"/>
                    <a:pt x="305" y="429"/>
                    <a:pt x="307" y="427"/>
                  </a:cubicBezTo>
                  <a:cubicBezTo>
                    <a:pt x="310" y="425"/>
                    <a:pt x="315" y="426"/>
                    <a:pt x="315" y="428"/>
                  </a:cubicBezTo>
                  <a:cubicBezTo>
                    <a:pt x="316" y="430"/>
                    <a:pt x="319" y="430"/>
                    <a:pt x="321" y="430"/>
                  </a:cubicBezTo>
                  <a:cubicBezTo>
                    <a:pt x="323" y="430"/>
                    <a:pt x="323" y="433"/>
                    <a:pt x="325" y="433"/>
                  </a:cubicBezTo>
                  <a:cubicBezTo>
                    <a:pt x="326" y="432"/>
                    <a:pt x="326" y="428"/>
                    <a:pt x="327" y="429"/>
                  </a:cubicBezTo>
                  <a:cubicBezTo>
                    <a:pt x="329" y="429"/>
                    <a:pt x="331" y="431"/>
                    <a:pt x="333" y="431"/>
                  </a:cubicBezTo>
                  <a:cubicBezTo>
                    <a:pt x="336" y="431"/>
                    <a:pt x="338" y="431"/>
                    <a:pt x="338" y="428"/>
                  </a:cubicBezTo>
                  <a:cubicBezTo>
                    <a:pt x="338" y="426"/>
                    <a:pt x="338" y="423"/>
                    <a:pt x="336" y="423"/>
                  </a:cubicBezTo>
                  <a:cubicBezTo>
                    <a:pt x="335" y="423"/>
                    <a:pt x="333" y="421"/>
                    <a:pt x="331" y="421"/>
                  </a:cubicBezTo>
                  <a:cubicBezTo>
                    <a:pt x="329" y="421"/>
                    <a:pt x="326" y="417"/>
                    <a:pt x="329" y="417"/>
                  </a:cubicBezTo>
                  <a:cubicBezTo>
                    <a:pt x="331" y="416"/>
                    <a:pt x="334" y="414"/>
                    <a:pt x="333" y="412"/>
                  </a:cubicBezTo>
                  <a:cubicBezTo>
                    <a:pt x="333" y="411"/>
                    <a:pt x="332" y="407"/>
                    <a:pt x="335" y="407"/>
                  </a:cubicBezTo>
                  <a:cubicBezTo>
                    <a:pt x="338" y="406"/>
                    <a:pt x="344" y="406"/>
                    <a:pt x="343" y="405"/>
                  </a:cubicBezTo>
                  <a:cubicBezTo>
                    <a:pt x="343" y="404"/>
                    <a:pt x="337" y="403"/>
                    <a:pt x="336" y="402"/>
                  </a:cubicBezTo>
                  <a:cubicBezTo>
                    <a:pt x="335" y="400"/>
                    <a:pt x="335" y="396"/>
                    <a:pt x="336" y="395"/>
                  </a:cubicBezTo>
                  <a:cubicBezTo>
                    <a:pt x="337" y="394"/>
                    <a:pt x="341" y="395"/>
                    <a:pt x="343" y="395"/>
                  </a:cubicBezTo>
                  <a:cubicBezTo>
                    <a:pt x="345" y="394"/>
                    <a:pt x="350" y="396"/>
                    <a:pt x="352" y="393"/>
                  </a:cubicBezTo>
                  <a:cubicBezTo>
                    <a:pt x="355" y="391"/>
                    <a:pt x="361" y="391"/>
                    <a:pt x="365" y="391"/>
                  </a:cubicBezTo>
                  <a:cubicBezTo>
                    <a:pt x="368" y="391"/>
                    <a:pt x="370" y="389"/>
                    <a:pt x="373" y="388"/>
                  </a:cubicBezTo>
                  <a:cubicBezTo>
                    <a:pt x="375" y="388"/>
                    <a:pt x="382" y="387"/>
                    <a:pt x="384" y="386"/>
                  </a:cubicBezTo>
                  <a:cubicBezTo>
                    <a:pt x="386" y="386"/>
                    <a:pt x="396" y="384"/>
                    <a:pt x="396" y="382"/>
                  </a:cubicBezTo>
                  <a:cubicBezTo>
                    <a:pt x="396" y="381"/>
                    <a:pt x="404" y="379"/>
                    <a:pt x="406" y="380"/>
                  </a:cubicBezTo>
                  <a:cubicBezTo>
                    <a:pt x="408" y="381"/>
                    <a:pt x="410" y="382"/>
                    <a:pt x="412" y="381"/>
                  </a:cubicBezTo>
                  <a:cubicBezTo>
                    <a:pt x="414" y="380"/>
                    <a:pt x="418" y="382"/>
                    <a:pt x="417" y="384"/>
                  </a:cubicBezTo>
                  <a:cubicBezTo>
                    <a:pt x="417" y="386"/>
                    <a:pt x="419" y="388"/>
                    <a:pt x="419" y="390"/>
                  </a:cubicBezTo>
                  <a:cubicBezTo>
                    <a:pt x="419" y="392"/>
                    <a:pt x="417" y="392"/>
                    <a:pt x="418" y="393"/>
                  </a:cubicBezTo>
                  <a:cubicBezTo>
                    <a:pt x="419" y="395"/>
                    <a:pt x="424" y="394"/>
                    <a:pt x="425" y="392"/>
                  </a:cubicBezTo>
                  <a:cubicBezTo>
                    <a:pt x="427" y="390"/>
                    <a:pt x="428" y="393"/>
                    <a:pt x="428" y="394"/>
                  </a:cubicBezTo>
                  <a:cubicBezTo>
                    <a:pt x="428" y="395"/>
                    <a:pt x="431" y="396"/>
                    <a:pt x="431" y="395"/>
                  </a:cubicBezTo>
                  <a:cubicBezTo>
                    <a:pt x="431" y="393"/>
                    <a:pt x="433" y="394"/>
                    <a:pt x="434" y="395"/>
                  </a:cubicBezTo>
                  <a:cubicBezTo>
                    <a:pt x="435" y="396"/>
                    <a:pt x="439" y="394"/>
                    <a:pt x="439" y="396"/>
                  </a:cubicBezTo>
                  <a:cubicBezTo>
                    <a:pt x="439" y="397"/>
                    <a:pt x="434" y="399"/>
                    <a:pt x="436" y="401"/>
                  </a:cubicBezTo>
                  <a:cubicBezTo>
                    <a:pt x="438" y="403"/>
                    <a:pt x="439" y="398"/>
                    <a:pt x="442" y="399"/>
                  </a:cubicBezTo>
                  <a:cubicBezTo>
                    <a:pt x="444" y="400"/>
                    <a:pt x="448" y="396"/>
                    <a:pt x="450" y="396"/>
                  </a:cubicBezTo>
                  <a:cubicBezTo>
                    <a:pt x="453" y="395"/>
                    <a:pt x="456" y="393"/>
                    <a:pt x="458" y="392"/>
                  </a:cubicBezTo>
                  <a:cubicBezTo>
                    <a:pt x="460" y="390"/>
                    <a:pt x="465" y="391"/>
                    <a:pt x="463" y="392"/>
                  </a:cubicBezTo>
                  <a:cubicBezTo>
                    <a:pt x="462" y="394"/>
                    <a:pt x="460" y="396"/>
                    <a:pt x="465" y="398"/>
                  </a:cubicBezTo>
                  <a:cubicBezTo>
                    <a:pt x="471" y="400"/>
                    <a:pt x="477" y="411"/>
                    <a:pt x="480" y="416"/>
                  </a:cubicBezTo>
                  <a:cubicBezTo>
                    <a:pt x="484" y="421"/>
                    <a:pt x="487" y="430"/>
                    <a:pt x="489" y="430"/>
                  </a:cubicBezTo>
                  <a:cubicBezTo>
                    <a:pt x="490" y="430"/>
                    <a:pt x="491" y="426"/>
                    <a:pt x="493" y="425"/>
                  </a:cubicBezTo>
                  <a:cubicBezTo>
                    <a:pt x="496" y="425"/>
                    <a:pt x="497" y="429"/>
                    <a:pt x="500" y="429"/>
                  </a:cubicBezTo>
                  <a:cubicBezTo>
                    <a:pt x="502" y="430"/>
                    <a:pt x="505" y="431"/>
                    <a:pt x="507" y="431"/>
                  </a:cubicBezTo>
                  <a:cubicBezTo>
                    <a:pt x="509" y="430"/>
                    <a:pt x="514" y="428"/>
                    <a:pt x="515" y="428"/>
                  </a:cubicBezTo>
                  <a:cubicBezTo>
                    <a:pt x="517" y="429"/>
                    <a:pt x="519" y="429"/>
                    <a:pt x="521" y="433"/>
                  </a:cubicBezTo>
                  <a:cubicBezTo>
                    <a:pt x="522" y="436"/>
                    <a:pt x="524" y="437"/>
                    <a:pt x="526" y="437"/>
                  </a:cubicBezTo>
                  <a:cubicBezTo>
                    <a:pt x="527" y="437"/>
                    <a:pt x="527" y="438"/>
                    <a:pt x="527" y="440"/>
                  </a:cubicBezTo>
                  <a:cubicBezTo>
                    <a:pt x="527" y="441"/>
                    <a:pt x="530" y="443"/>
                    <a:pt x="531" y="443"/>
                  </a:cubicBezTo>
                  <a:cubicBezTo>
                    <a:pt x="533" y="443"/>
                    <a:pt x="537" y="443"/>
                    <a:pt x="538" y="442"/>
                  </a:cubicBezTo>
                  <a:cubicBezTo>
                    <a:pt x="539" y="441"/>
                    <a:pt x="540" y="441"/>
                    <a:pt x="541" y="442"/>
                  </a:cubicBezTo>
                  <a:cubicBezTo>
                    <a:pt x="541" y="444"/>
                    <a:pt x="543" y="446"/>
                    <a:pt x="544" y="446"/>
                  </a:cubicBezTo>
                  <a:cubicBezTo>
                    <a:pt x="546" y="446"/>
                    <a:pt x="549" y="448"/>
                    <a:pt x="549" y="446"/>
                  </a:cubicBezTo>
                  <a:cubicBezTo>
                    <a:pt x="549" y="445"/>
                    <a:pt x="553" y="445"/>
                    <a:pt x="554" y="444"/>
                  </a:cubicBezTo>
                  <a:cubicBezTo>
                    <a:pt x="556" y="444"/>
                    <a:pt x="561" y="443"/>
                    <a:pt x="562" y="441"/>
                  </a:cubicBezTo>
                  <a:cubicBezTo>
                    <a:pt x="563" y="439"/>
                    <a:pt x="567" y="439"/>
                    <a:pt x="568" y="437"/>
                  </a:cubicBezTo>
                  <a:cubicBezTo>
                    <a:pt x="569" y="436"/>
                    <a:pt x="572" y="435"/>
                    <a:pt x="573" y="434"/>
                  </a:cubicBezTo>
                  <a:cubicBezTo>
                    <a:pt x="574" y="432"/>
                    <a:pt x="578" y="433"/>
                    <a:pt x="579" y="432"/>
                  </a:cubicBezTo>
                  <a:cubicBezTo>
                    <a:pt x="579" y="430"/>
                    <a:pt x="583" y="430"/>
                    <a:pt x="584" y="431"/>
                  </a:cubicBezTo>
                  <a:cubicBezTo>
                    <a:pt x="586" y="431"/>
                    <a:pt x="594" y="433"/>
                    <a:pt x="596" y="432"/>
                  </a:cubicBezTo>
                  <a:cubicBezTo>
                    <a:pt x="597" y="432"/>
                    <a:pt x="597" y="437"/>
                    <a:pt x="598" y="437"/>
                  </a:cubicBezTo>
                  <a:cubicBezTo>
                    <a:pt x="599" y="437"/>
                    <a:pt x="604" y="441"/>
                    <a:pt x="605" y="440"/>
                  </a:cubicBezTo>
                  <a:cubicBezTo>
                    <a:pt x="606" y="439"/>
                    <a:pt x="609" y="438"/>
                    <a:pt x="611" y="439"/>
                  </a:cubicBezTo>
                  <a:cubicBezTo>
                    <a:pt x="614" y="441"/>
                    <a:pt x="616" y="442"/>
                    <a:pt x="617" y="441"/>
                  </a:cubicBezTo>
                  <a:cubicBezTo>
                    <a:pt x="618" y="439"/>
                    <a:pt x="623" y="438"/>
                    <a:pt x="624" y="437"/>
                  </a:cubicBezTo>
                  <a:cubicBezTo>
                    <a:pt x="624" y="437"/>
                    <a:pt x="625" y="434"/>
                    <a:pt x="624" y="433"/>
                  </a:cubicBezTo>
                  <a:cubicBezTo>
                    <a:pt x="623" y="432"/>
                    <a:pt x="621" y="428"/>
                    <a:pt x="621" y="426"/>
                  </a:cubicBezTo>
                  <a:cubicBezTo>
                    <a:pt x="621" y="424"/>
                    <a:pt x="624" y="424"/>
                    <a:pt x="624" y="422"/>
                  </a:cubicBezTo>
                  <a:cubicBezTo>
                    <a:pt x="625" y="420"/>
                    <a:pt x="628" y="420"/>
                    <a:pt x="629" y="419"/>
                  </a:cubicBezTo>
                  <a:cubicBezTo>
                    <a:pt x="630" y="418"/>
                    <a:pt x="630" y="416"/>
                    <a:pt x="631" y="417"/>
                  </a:cubicBezTo>
                  <a:cubicBezTo>
                    <a:pt x="633" y="417"/>
                    <a:pt x="637" y="418"/>
                    <a:pt x="637" y="419"/>
                  </a:cubicBezTo>
                  <a:cubicBezTo>
                    <a:pt x="638" y="420"/>
                    <a:pt x="641" y="420"/>
                    <a:pt x="642" y="420"/>
                  </a:cubicBezTo>
                  <a:cubicBezTo>
                    <a:pt x="644" y="420"/>
                    <a:pt x="647" y="422"/>
                    <a:pt x="648" y="422"/>
                  </a:cubicBezTo>
                  <a:cubicBezTo>
                    <a:pt x="650" y="423"/>
                    <a:pt x="655" y="423"/>
                    <a:pt x="656" y="425"/>
                  </a:cubicBezTo>
                  <a:cubicBezTo>
                    <a:pt x="657" y="426"/>
                    <a:pt x="656" y="430"/>
                    <a:pt x="657" y="432"/>
                  </a:cubicBezTo>
                  <a:cubicBezTo>
                    <a:pt x="658" y="433"/>
                    <a:pt x="661" y="436"/>
                    <a:pt x="662" y="436"/>
                  </a:cubicBezTo>
                  <a:cubicBezTo>
                    <a:pt x="663" y="435"/>
                    <a:pt x="668" y="438"/>
                    <a:pt x="669" y="438"/>
                  </a:cubicBezTo>
                  <a:cubicBezTo>
                    <a:pt x="671" y="437"/>
                    <a:pt x="674" y="435"/>
                    <a:pt x="675" y="435"/>
                  </a:cubicBezTo>
                  <a:cubicBezTo>
                    <a:pt x="676" y="435"/>
                    <a:pt x="681" y="434"/>
                    <a:pt x="682" y="434"/>
                  </a:cubicBezTo>
                  <a:cubicBezTo>
                    <a:pt x="684" y="434"/>
                    <a:pt x="689" y="436"/>
                    <a:pt x="690" y="436"/>
                  </a:cubicBezTo>
                  <a:cubicBezTo>
                    <a:pt x="690" y="435"/>
                    <a:pt x="695" y="436"/>
                    <a:pt x="696" y="437"/>
                  </a:cubicBezTo>
                  <a:cubicBezTo>
                    <a:pt x="697" y="439"/>
                    <a:pt x="703" y="439"/>
                    <a:pt x="703" y="440"/>
                  </a:cubicBezTo>
                  <a:cubicBezTo>
                    <a:pt x="703" y="442"/>
                    <a:pt x="706" y="443"/>
                    <a:pt x="707" y="445"/>
                  </a:cubicBezTo>
                  <a:cubicBezTo>
                    <a:pt x="708" y="447"/>
                    <a:pt x="716" y="446"/>
                    <a:pt x="717" y="447"/>
                  </a:cubicBezTo>
                  <a:cubicBezTo>
                    <a:pt x="718" y="448"/>
                    <a:pt x="728" y="448"/>
                    <a:pt x="728" y="447"/>
                  </a:cubicBezTo>
                  <a:cubicBezTo>
                    <a:pt x="728" y="446"/>
                    <a:pt x="737" y="445"/>
                    <a:pt x="738" y="444"/>
                  </a:cubicBezTo>
                  <a:cubicBezTo>
                    <a:pt x="740" y="443"/>
                    <a:pt x="744" y="443"/>
                    <a:pt x="745" y="442"/>
                  </a:cubicBezTo>
                  <a:cubicBezTo>
                    <a:pt x="745" y="440"/>
                    <a:pt x="749" y="439"/>
                    <a:pt x="751" y="437"/>
                  </a:cubicBezTo>
                  <a:cubicBezTo>
                    <a:pt x="753" y="436"/>
                    <a:pt x="761" y="436"/>
                    <a:pt x="761" y="438"/>
                  </a:cubicBezTo>
                  <a:cubicBezTo>
                    <a:pt x="762" y="440"/>
                    <a:pt x="766" y="440"/>
                    <a:pt x="768" y="439"/>
                  </a:cubicBezTo>
                  <a:cubicBezTo>
                    <a:pt x="770" y="439"/>
                    <a:pt x="775" y="440"/>
                    <a:pt x="776" y="441"/>
                  </a:cubicBezTo>
                  <a:cubicBezTo>
                    <a:pt x="776" y="443"/>
                    <a:pt x="782" y="444"/>
                    <a:pt x="783" y="443"/>
                  </a:cubicBezTo>
                  <a:cubicBezTo>
                    <a:pt x="785" y="443"/>
                    <a:pt x="789" y="440"/>
                    <a:pt x="791" y="439"/>
                  </a:cubicBezTo>
                  <a:cubicBezTo>
                    <a:pt x="793" y="439"/>
                    <a:pt x="795" y="437"/>
                    <a:pt x="795" y="436"/>
                  </a:cubicBezTo>
                  <a:cubicBezTo>
                    <a:pt x="794" y="434"/>
                    <a:pt x="798" y="429"/>
                    <a:pt x="798" y="427"/>
                  </a:cubicBezTo>
                  <a:cubicBezTo>
                    <a:pt x="799" y="426"/>
                    <a:pt x="802" y="420"/>
                    <a:pt x="803" y="420"/>
                  </a:cubicBezTo>
                  <a:cubicBezTo>
                    <a:pt x="805" y="419"/>
                    <a:pt x="807" y="417"/>
                    <a:pt x="807" y="416"/>
                  </a:cubicBezTo>
                  <a:cubicBezTo>
                    <a:pt x="807" y="414"/>
                    <a:pt x="806" y="410"/>
                    <a:pt x="805" y="410"/>
                  </a:cubicBezTo>
                  <a:cubicBezTo>
                    <a:pt x="803" y="410"/>
                    <a:pt x="801" y="410"/>
                    <a:pt x="804" y="406"/>
                  </a:cubicBezTo>
                  <a:cubicBezTo>
                    <a:pt x="807" y="401"/>
                    <a:pt x="813" y="403"/>
                    <a:pt x="814" y="403"/>
                  </a:cubicBezTo>
                  <a:cubicBezTo>
                    <a:pt x="815" y="403"/>
                    <a:pt x="823" y="401"/>
                    <a:pt x="826" y="402"/>
                  </a:cubicBezTo>
                  <a:cubicBezTo>
                    <a:pt x="829" y="403"/>
                    <a:pt x="831" y="401"/>
                    <a:pt x="835" y="403"/>
                  </a:cubicBezTo>
                  <a:cubicBezTo>
                    <a:pt x="839" y="405"/>
                    <a:pt x="844" y="404"/>
                    <a:pt x="845" y="406"/>
                  </a:cubicBezTo>
                  <a:cubicBezTo>
                    <a:pt x="846" y="408"/>
                    <a:pt x="851" y="409"/>
                    <a:pt x="850" y="412"/>
                  </a:cubicBezTo>
                  <a:cubicBezTo>
                    <a:pt x="849" y="415"/>
                    <a:pt x="853" y="413"/>
                    <a:pt x="854" y="419"/>
                  </a:cubicBezTo>
                  <a:cubicBezTo>
                    <a:pt x="855" y="425"/>
                    <a:pt x="858" y="426"/>
                    <a:pt x="859" y="429"/>
                  </a:cubicBezTo>
                  <a:cubicBezTo>
                    <a:pt x="859" y="432"/>
                    <a:pt x="863" y="437"/>
                    <a:pt x="863" y="438"/>
                  </a:cubicBezTo>
                  <a:cubicBezTo>
                    <a:pt x="862" y="440"/>
                    <a:pt x="862" y="443"/>
                    <a:pt x="866" y="443"/>
                  </a:cubicBezTo>
                  <a:cubicBezTo>
                    <a:pt x="870" y="443"/>
                    <a:pt x="873" y="446"/>
                    <a:pt x="874" y="446"/>
                  </a:cubicBezTo>
                  <a:cubicBezTo>
                    <a:pt x="874" y="445"/>
                    <a:pt x="879" y="447"/>
                    <a:pt x="882" y="449"/>
                  </a:cubicBezTo>
                  <a:cubicBezTo>
                    <a:pt x="884" y="452"/>
                    <a:pt x="888" y="451"/>
                    <a:pt x="887" y="453"/>
                  </a:cubicBezTo>
                  <a:cubicBezTo>
                    <a:pt x="887" y="456"/>
                    <a:pt x="889" y="458"/>
                    <a:pt x="889" y="460"/>
                  </a:cubicBezTo>
                  <a:cubicBezTo>
                    <a:pt x="889" y="462"/>
                    <a:pt x="894" y="464"/>
                    <a:pt x="897" y="463"/>
                  </a:cubicBezTo>
                  <a:cubicBezTo>
                    <a:pt x="900" y="463"/>
                    <a:pt x="903" y="464"/>
                    <a:pt x="904" y="461"/>
                  </a:cubicBezTo>
                  <a:cubicBezTo>
                    <a:pt x="905" y="459"/>
                    <a:pt x="910" y="460"/>
                    <a:pt x="912" y="459"/>
                  </a:cubicBezTo>
                  <a:cubicBezTo>
                    <a:pt x="913" y="457"/>
                    <a:pt x="918" y="456"/>
                    <a:pt x="918" y="460"/>
                  </a:cubicBezTo>
                  <a:cubicBezTo>
                    <a:pt x="918" y="465"/>
                    <a:pt x="921" y="466"/>
                    <a:pt x="918" y="467"/>
                  </a:cubicBezTo>
                  <a:cubicBezTo>
                    <a:pt x="916" y="468"/>
                    <a:pt x="915" y="475"/>
                    <a:pt x="914" y="477"/>
                  </a:cubicBezTo>
                  <a:cubicBezTo>
                    <a:pt x="913" y="480"/>
                    <a:pt x="910" y="481"/>
                    <a:pt x="909" y="483"/>
                  </a:cubicBezTo>
                  <a:cubicBezTo>
                    <a:pt x="909" y="486"/>
                    <a:pt x="906" y="486"/>
                    <a:pt x="906" y="489"/>
                  </a:cubicBezTo>
                  <a:cubicBezTo>
                    <a:pt x="906" y="491"/>
                    <a:pt x="901" y="490"/>
                    <a:pt x="898" y="489"/>
                  </a:cubicBezTo>
                  <a:cubicBezTo>
                    <a:pt x="896" y="487"/>
                    <a:pt x="894" y="492"/>
                    <a:pt x="892" y="492"/>
                  </a:cubicBezTo>
                  <a:cubicBezTo>
                    <a:pt x="890" y="492"/>
                    <a:pt x="890" y="496"/>
                    <a:pt x="891" y="497"/>
                  </a:cubicBezTo>
                  <a:cubicBezTo>
                    <a:pt x="891" y="499"/>
                    <a:pt x="890" y="501"/>
                    <a:pt x="891" y="504"/>
                  </a:cubicBezTo>
                  <a:cubicBezTo>
                    <a:pt x="892" y="506"/>
                    <a:pt x="891" y="508"/>
                    <a:pt x="892" y="512"/>
                  </a:cubicBezTo>
                  <a:cubicBezTo>
                    <a:pt x="895" y="510"/>
                    <a:pt x="897" y="508"/>
                    <a:pt x="898" y="508"/>
                  </a:cubicBezTo>
                  <a:cubicBezTo>
                    <a:pt x="901" y="508"/>
                    <a:pt x="904" y="513"/>
                    <a:pt x="908" y="513"/>
                  </a:cubicBezTo>
                  <a:cubicBezTo>
                    <a:pt x="911" y="513"/>
                    <a:pt x="926" y="503"/>
                    <a:pt x="926" y="502"/>
                  </a:cubicBezTo>
                  <a:cubicBezTo>
                    <a:pt x="926" y="500"/>
                    <a:pt x="935" y="492"/>
                    <a:pt x="939" y="487"/>
                  </a:cubicBezTo>
                  <a:cubicBezTo>
                    <a:pt x="943" y="483"/>
                    <a:pt x="949" y="476"/>
                    <a:pt x="951" y="471"/>
                  </a:cubicBezTo>
                  <a:cubicBezTo>
                    <a:pt x="952" y="468"/>
                    <a:pt x="958" y="462"/>
                    <a:pt x="960" y="460"/>
                  </a:cubicBezTo>
                  <a:cubicBezTo>
                    <a:pt x="961" y="458"/>
                    <a:pt x="962" y="457"/>
                    <a:pt x="965" y="452"/>
                  </a:cubicBezTo>
                  <a:cubicBezTo>
                    <a:pt x="967" y="446"/>
                    <a:pt x="967" y="432"/>
                    <a:pt x="968" y="431"/>
                  </a:cubicBezTo>
                  <a:cubicBezTo>
                    <a:pt x="969" y="430"/>
                    <a:pt x="968" y="427"/>
                    <a:pt x="970" y="426"/>
                  </a:cubicBezTo>
                  <a:cubicBezTo>
                    <a:pt x="971" y="424"/>
                    <a:pt x="970" y="422"/>
                    <a:pt x="973" y="420"/>
                  </a:cubicBezTo>
                  <a:cubicBezTo>
                    <a:pt x="975" y="418"/>
                    <a:pt x="974" y="416"/>
                    <a:pt x="974" y="415"/>
                  </a:cubicBezTo>
                  <a:cubicBezTo>
                    <a:pt x="973" y="413"/>
                    <a:pt x="974" y="410"/>
                    <a:pt x="973" y="408"/>
                  </a:cubicBezTo>
                  <a:cubicBezTo>
                    <a:pt x="973" y="407"/>
                    <a:pt x="973" y="407"/>
                    <a:pt x="974" y="406"/>
                  </a:cubicBezTo>
                  <a:cubicBezTo>
                    <a:pt x="976" y="405"/>
                    <a:pt x="973" y="403"/>
                    <a:pt x="971" y="402"/>
                  </a:cubicBezTo>
                  <a:cubicBezTo>
                    <a:pt x="969" y="401"/>
                    <a:pt x="967" y="400"/>
                    <a:pt x="967" y="398"/>
                  </a:cubicBezTo>
                  <a:cubicBezTo>
                    <a:pt x="966" y="396"/>
                    <a:pt x="963" y="393"/>
                    <a:pt x="960" y="393"/>
                  </a:cubicBezTo>
                  <a:cubicBezTo>
                    <a:pt x="958" y="394"/>
                    <a:pt x="953" y="392"/>
                    <a:pt x="953" y="394"/>
                  </a:cubicBezTo>
                  <a:cubicBezTo>
                    <a:pt x="954" y="395"/>
                    <a:pt x="953" y="397"/>
                    <a:pt x="952" y="396"/>
                  </a:cubicBezTo>
                  <a:cubicBezTo>
                    <a:pt x="950" y="396"/>
                    <a:pt x="950" y="397"/>
                    <a:pt x="948" y="399"/>
                  </a:cubicBezTo>
                  <a:cubicBezTo>
                    <a:pt x="947" y="402"/>
                    <a:pt x="941" y="402"/>
                    <a:pt x="944" y="400"/>
                  </a:cubicBezTo>
                  <a:cubicBezTo>
                    <a:pt x="946" y="398"/>
                    <a:pt x="943" y="397"/>
                    <a:pt x="943" y="395"/>
                  </a:cubicBezTo>
                  <a:cubicBezTo>
                    <a:pt x="944" y="393"/>
                    <a:pt x="946" y="390"/>
                    <a:pt x="943" y="392"/>
                  </a:cubicBezTo>
                  <a:cubicBezTo>
                    <a:pt x="940" y="393"/>
                    <a:pt x="940" y="397"/>
                    <a:pt x="938" y="398"/>
                  </a:cubicBezTo>
                  <a:cubicBezTo>
                    <a:pt x="936" y="398"/>
                    <a:pt x="937" y="391"/>
                    <a:pt x="937" y="389"/>
                  </a:cubicBezTo>
                  <a:cubicBezTo>
                    <a:pt x="938" y="388"/>
                    <a:pt x="933" y="389"/>
                    <a:pt x="928" y="389"/>
                  </a:cubicBezTo>
                  <a:cubicBezTo>
                    <a:pt x="923" y="389"/>
                    <a:pt x="924" y="385"/>
                    <a:pt x="928" y="383"/>
                  </a:cubicBezTo>
                  <a:cubicBezTo>
                    <a:pt x="933" y="381"/>
                    <a:pt x="932" y="379"/>
                    <a:pt x="934" y="378"/>
                  </a:cubicBezTo>
                  <a:cubicBezTo>
                    <a:pt x="936" y="377"/>
                    <a:pt x="941" y="374"/>
                    <a:pt x="944" y="372"/>
                  </a:cubicBezTo>
                  <a:cubicBezTo>
                    <a:pt x="947" y="370"/>
                    <a:pt x="948" y="368"/>
                    <a:pt x="949" y="366"/>
                  </a:cubicBezTo>
                  <a:cubicBezTo>
                    <a:pt x="949" y="364"/>
                    <a:pt x="955" y="362"/>
                    <a:pt x="960" y="358"/>
                  </a:cubicBezTo>
                  <a:cubicBezTo>
                    <a:pt x="965" y="353"/>
                    <a:pt x="968" y="351"/>
                    <a:pt x="969" y="349"/>
                  </a:cubicBezTo>
                  <a:cubicBezTo>
                    <a:pt x="970" y="346"/>
                    <a:pt x="978" y="343"/>
                    <a:pt x="978" y="341"/>
                  </a:cubicBezTo>
                  <a:cubicBezTo>
                    <a:pt x="978" y="339"/>
                    <a:pt x="987" y="334"/>
                    <a:pt x="993" y="333"/>
                  </a:cubicBezTo>
                  <a:cubicBezTo>
                    <a:pt x="999" y="332"/>
                    <a:pt x="1009" y="334"/>
                    <a:pt x="1010" y="335"/>
                  </a:cubicBezTo>
                  <a:cubicBezTo>
                    <a:pt x="1012" y="337"/>
                    <a:pt x="1013" y="336"/>
                    <a:pt x="1015" y="335"/>
                  </a:cubicBezTo>
                  <a:cubicBezTo>
                    <a:pt x="1016" y="334"/>
                    <a:pt x="1018" y="335"/>
                    <a:pt x="1022" y="335"/>
                  </a:cubicBezTo>
                  <a:cubicBezTo>
                    <a:pt x="1026" y="336"/>
                    <a:pt x="1027" y="333"/>
                    <a:pt x="1030" y="334"/>
                  </a:cubicBezTo>
                  <a:cubicBezTo>
                    <a:pt x="1032" y="335"/>
                    <a:pt x="1035" y="335"/>
                    <a:pt x="1036" y="332"/>
                  </a:cubicBezTo>
                  <a:cubicBezTo>
                    <a:pt x="1038" y="329"/>
                    <a:pt x="1046" y="330"/>
                    <a:pt x="1048" y="331"/>
                  </a:cubicBezTo>
                  <a:cubicBezTo>
                    <a:pt x="1050" y="332"/>
                    <a:pt x="1051" y="334"/>
                    <a:pt x="1054" y="332"/>
                  </a:cubicBezTo>
                  <a:cubicBezTo>
                    <a:pt x="1057" y="330"/>
                    <a:pt x="1057" y="334"/>
                    <a:pt x="1059" y="335"/>
                  </a:cubicBezTo>
                  <a:cubicBezTo>
                    <a:pt x="1062" y="335"/>
                    <a:pt x="1060" y="338"/>
                    <a:pt x="1058" y="337"/>
                  </a:cubicBezTo>
                  <a:cubicBezTo>
                    <a:pt x="1056" y="337"/>
                    <a:pt x="1053" y="339"/>
                    <a:pt x="1055" y="340"/>
                  </a:cubicBezTo>
                  <a:cubicBezTo>
                    <a:pt x="1058" y="342"/>
                    <a:pt x="1061" y="339"/>
                    <a:pt x="1063" y="339"/>
                  </a:cubicBezTo>
                  <a:cubicBezTo>
                    <a:pt x="1066" y="339"/>
                    <a:pt x="1069" y="339"/>
                    <a:pt x="1072" y="337"/>
                  </a:cubicBezTo>
                  <a:cubicBezTo>
                    <a:pt x="1075" y="336"/>
                    <a:pt x="1076" y="339"/>
                    <a:pt x="1078" y="337"/>
                  </a:cubicBezTo>
                  <a:cubicBezTo>
                    <a:pt x="1079" y="336"/>
                    <a:pt x="1084" y="335"/>
                    <a:pt x="1086" y="335"/>
                  </a:cubicBezTo>
                  <a:cubicBezTo>
                    <a:pt x="1088" y="335"/>
                    <a:pt x="1086" y="333"/>
                    <a:pt x="1083" y="333"/>
                  </a:cubicBezTo>
                  <a:cubicBezTo>
                    <a:pt x="1079" y="333"/>
                    <a:pt x="1079" y="331"/>
                    <a:pt x="1082" y="326"/>
                  </a:cubicBezTo>
                  <a:cubicBezTo>
                    <a:pt x="1085" y="321"/>
                    <a:pt x="1090" y="319"/>
                    <a:pt x="1094" y="316"/>
                  </a:cubicBezTo>
                  <a:cubicBezTo>
                    <a:pt x="1097" y="313"/>
                    <a:pt x="1100" y="314"/>
                    <a:pt x="1100" y="312"/>
                  </a:cubicBezTo>
                  <a:cubicBezTo>
                    <a:pt x="1100" y="310"/>
                    <a:pt x="1101" y="305"/>
                    <a:pt x="1104" y="305"/>
                  </a:cubicBezTo>
                  <a:cubicBezTo>
                    <a:pt x="1107" y="305"/>
                    <a:pt x="1113" y="306"/>
                    <a:pt x="1117" y="304"/>
                  </a:cubicBezTo>
                  <a:cubicBezTo>
                    <a:pt x="1121" y="301"/>
                    <a:pt x="1121" y="305"/>
                    <a:pt x="1123" y="306"/>
                  </a:cubicBezTo>
                  <a:cubicBezTo>
                    <a:pt x="1124" y="306"/>
                    <a:pt x="1127" y="302"/>
                    <a:pt x="1128" y="304"/>
                  </a:cubicBezTo>
                  <a:cubicBezTo>
                    <a:pt x="1130" y="305"/>
                    <a:pt x="1126" y="308"/>
                    <a:pt x="1125" y="311"/>
                  </a:cubicBezTo>
                  <a:cubicBezTo>
                    <a:pt x="1123" y="315"/>
                    <a:pt x="1127" y="313"/>
                    <a:pt x="1129" y="314"/>
                  </a:cubicBezTo>
                  <a:cubicBezTo>
                    <a:pt x="1131" y="315"/>
                    <a:pt x="1126" y="317"/>
                    <a:pt x="1127" y="317"/>
                  </a:cubicBezTo>
                  <a:cubicBezTo>
                    <a:pt x="1127" y="318"/>
                    <a:pt x="1131" y="318"/>
                    <a:pt x="1137" y="313"/>
                  </a:cubicBezTo>
                  <a:cubicBezTo>
                    <a:pt x="1142" y="308"/>
                    <a:pt x="1147" y="307"/>
                    <a:pt x="1150" y="307"/>
                  </a:cubicBezTo>
                  <a:cubicBezTo>
                    <a:pt x="1153" y="307"/>
                    <a:pt x="1151" y="304"/>
                    <a:pt x="1152" y="299"/>
                  </a:cubicBezTo>
                  <a:cubicBezTo>
                    <a:pt x="1152" y="294"/>
                    <a:pt x="1162" y="293"/>
                    <a:pt x="1165" y="294"/>
                  </a:cubicBezTo>
                  <a:cubicBezTo>
                    <a:pt x="1169" y="296"/>
                    <a:pt x="1169" y="297"/>
                    <a:pt x="1165" y="296"/>
                  </a:cubicBezTo>
                  <a:cubicBezTo>
                    <a:pt x="1162" y="295"/>
                    <a:pt x="1159" y="298"/>
                    <a:pt x="1159" y="302"/>
                  </a:cubicBezTo>
                  <a:cubicBezTo>
                    <a:pt x="1159" y="306"/>
                    <a:pt x="1156" y="308"/>
                    <a:pt x="1158" y="309"/>
                  </a:cubicBezTo>
                  <a:cubicBezTo>
                    <a:pt x="1159" y="311"/>
                    <a:pt x="1156" y="311"/>
                    <a:pt x="1156" y="313"/>
                  </a:cubicBezTo>
                  <a:cubicBezTo>
                    <a:pt x="1155" y="314"/>
                    <a:pt x="1156" y="316"/>
                    <a:pt x="1153" y="316"/>
                  </a:cubicBezTo>
                  <a:cubicBezTo>
                    <a:pt x="1151" y="317"/>
                    <a:pt x="1143" y="318"/>
                    <a:pt x="1143" y="321"/>
                  </a:cubicBezTo>
                  <a:cubicBezTo>
                    <a:pt x="1142" y="324"/>
                    <a:pt x="1138" y="324"/>
                    <a:pt x="1136" y="328"/>
                  </a:cubicBezTo>
                  <a:cubicBezTo>
                    <a:pt x="1134" y="332"/>
                    <a:pt x="1126" y="334"/>
                    <a:pt x="1121" y="342"/>
                  </a:cubicBezTo>
                  <a:cubicBezTo>
                    <a:pt x="1116" y="349"/>
                    <a:pt x="1108" y="349"/>
                    <a:pt x="1108" y="351"/>
                  </a:cubicBezTo>
                  <a:cubicBezTo>
                    <a:pt x="1108" y="352"/>
                    <a:pt x="1102" y="352"/>
                    <a:pt x="1101" y="352"/>
                  </a:cubicBezTo>
                  <a:cubicBezTo>
                    <a:pt x="1099" y="353"/>
                    <a:pt x="1102" y="357"/>
                    <a:pt x="1098" y="362"/>
                  </a:cubicBezTo>
                  <a:cubicBezTo>
                    <a:pt x="1093" y="367"/>
                    <a:pt x="1090" y="374"/>
                    <a:pt x="1090" y="381"/>
                  </a:cubicBezTo>
                  <a:cubicBezTo>
                    <a:pt x="1091" y="387"/>
                    <a:pt x="1093" y="407"/>
                    <a:pt x="1095" y="410"/>
                  </a:cubicBezTo>
                  <a:cubicBezTo>
                    <a:pt x="1097" y="414"/>
                    <a:pt x="1096" y="422"/>
                    <a:pt x="1097" y="424"/>
                  </a:cubicBezTo>
                  <a:cubicBezTo>
                    <a:pt x="1099" y="426"/>
                    <a:pt x="1098" y="429"/>
                    <a:pt x="1099" y="430"/>
                  </a:cubicBezTo>
                  <a:cubicBezTo>
                    <a:pt x="1101" y="431"/>
                    <a:pt x="1105" y="425"/>
                    <a:pt x="1108" y="423"/>
                  </a:cubicBezTo>
                  <a:cubicBezTo>
                    <a:pt x="1111" y="420"/>
                    <a:pt x="1110" y="419"/>
                    <a:pt x="1112" y="418"/>
                  </a:cubicBezTo>
                  <a:cubicBezTo>
                    <a:pt x="1114" y="417"/>
                    <a:pt x="1113" y="411"/>
                    <a:pt x="1114" y="410"/>
                  </a:cubicBezTo>
                  <a:cubicBezTo>
                    <a:pt x="1114" y="408"/>
                    <a:pt x="1118" y="408"/>
                    <a:pt x="1119" y="406"/>
                  </a:cubicBezTo>
                  <a:cubicBezTo>
                    <a:pt x="1120" y="405"/>
                    <a:pt x="1123" y="405"/>
                    <a:pt x="1125" y="405"/>
                  </a:cubicBezTo>
                  <a:cubicBezTo>
                    <a:pt x="1127" y="404"/>
                    <a:pt x="1125" y="400"/>
                    <a:pt x="1124" y="398"/>
                  </a:cubicBezTo>
                  <a:cubicBezTo>
                    <a:pt x="1124" y="396"/>
                    <a:pt x="1129" y="393"/>
                    <a:pt x="1132" y="391"/>
                  </a:cubicBezTo>
                  <a:cubicBezTo>
                    <a:pt x="1135" y="389"/>
                    <a:pt x="1139" y="392"/>
                    <a:pt x="1142" y="389"/>
                  </a:cubicBezTo>
                  <a:cubicBezTo>
                    <a:pt x="1145" y="386"/>
                    <a:pt x="1142" y="383"/>
                    <a:pt x="1140" y="381"/>
                  </a:cubicBezTo>
                  <a:cubicBezTo>
                    <a:pt x="1139" y="380"/>
                    <a:pt x="1144" y="372"/>
                    <a:pt x="1146" y="371"/>
                  </a:cubicBezTo>
                  <a:cubicBezTo>
                    <a:pt x="1149" y="371"/>
                    <a:pt x="1150" y="373"/>
                    <a:pt x="1152" y="371"/>
                  </a:cubicBezTo>
                  <a:cubicBezTo>
                    <a:pt x="1155" y="369"/>
                    <a:pt x="1150" y="365"/>
                    <a:pt x="1148" y="366"/>
                  </a:cubicBezTo>
                  <a:cubicBezTo>
                    <a:pt x="1147" y="366"/>
                    <a:pt x="1146" y="360"/>
                    <a:pt x="1150" y="357"/>
                  </a:cubicBezTo>
                  <a:cubicBezTo>
                    <a:pt x="1154" y="354"/>
                    <a:pt x="1152" y="353"/>
                    <a:pt x="1150" y="352"/>
                  </a:cubicBezTo>
                  <a:cubicBezTo>
                    <a:pt x="1147" y="352"/>
                    <a:pt x="1147" y="353"/>
                    <a:pt x="1145" y="353"/>
                  </a:cubicBezTo>
                  <a:cubicBezTo>
                    <a:pt x="1143" y="353"/>
                    <a:pt x="1141" y="349"/>
                    <a:pt x="1144" y="344"/>
                  </a:cubicBezTo>
                  <a:cubicBezTo>
                    <a:pt x="1147" y="340"/>
                    <a:pt x="1150" y="341"/>
                    <a:pt x="1151" y="337"/>
                  </a:cubicBezTo>
                  <a:cubicBezTo>
                    <a:pt x="1151" y="334"/>
                    <a:pt x="1156" y="329"/>
                    <a:pt x="1157" y="327"/>
                  </a:cubicBezTo>
                  <a:cubicBezTo>
                    <a:pt x="1158" y="325"/>
                    <a:pt x="1162" y="327"/>
                    <a:pt x="1164" y="327"/>
                  </a:cubicBezTo>
                  <a:cubicBezTo>
                    <a:pt x="1165" y="326"/>
                    <a:pt x="1165" y="330"/>
                    <a:pt x="1167" y="328"/>
                  </a:cubicBezTo>
                  <a:cubicBezTo>
                    <a:pt x="1169" y="326"/>
                    <a:pt x="1172" y="320"/>
                    <a:pt x="1175" y="320"/>
                  </a:cubicBezTo>
                  <a:cubicBezTo>
                    <a:pt x="1178" y="320"/>
                    <a:pt x="1176" y="325"/>
                    <a:pt x="1176" y="327"/>
                  </a:cubicBezTo>
                  <a:cubicBezTo>
                    <a:pt x="1177" y="330"/>
                    <a:pt x="1179" y="327"/>
                    <a:pt x="1184" y="323"/>
                  </a:cubicBezTo>
                  <a:cubicBezTo>
                    <a:pt x="1189" y="320"/>
                    <a:pt x="1201" y="320"/>
                    <a:pt x="1204" y="322"/>
                  </a:cubicBezTo>
                  <a:cubicBezTo>
                    <a:pt x="1208" y="323"/>
                    <a:pt x="1208" y="327"/>
                    <a:pt x="1210" y="327"/>
                  </a:cubicBezTo>
                  <a:cubicBezTo>
                    <a:pt x="1213" y="326"/>
                    <a:pt x="1210" y="323"/>
                    <a:pt x="1213" y="322"/>
                  </a:cubicBezTo>
                  <a:cubicBezTo>
                    <a:pt x="1216" y="321"/>
                    <a:pt x="1221" y="318"/>
                    <a:pt x="1225" y="315"/>
                  </a:cubicBezTo>
                  <a:cubicBezTo>
                    <a:pt x="1229" y="313"/>
                    <a:pt x="1228" y="315"/>
                    <a:pt x="1230" y="312"/>
                  </a:cubicBezTo>
                  <a:cubicBezTo>
                    <a:pt x="1232" y="310"/>
                    <a:pt x="1234" y="311"/>
                    <a:pt x="1234" y="309"/>
                  </a:cubicBezTo>
                  <a:cubicBezTo>
                    <a:pt x="1235" y="308"/>
                    <a:pt x="1240" y="305"/>
                    <a:pt x="1248" y="303"/>
                  </a:cubicBezTo>
                  <a:cubicBezTo>
                    <a:pt x="1255" y="301"/>
                    <a:pt x="1265" y="296"/>
                    <a:pt x="1265" y="295"/>
                  </a:cubicBezTo>
                  <a:cubicBezTo>
                    <a:pt x="1264" y="293"/>
                    <a:pt x="1268" y="293"/>
                    <a:pt x="1268" y="294"/>
                  </a:cubicBezTo>
                  <a:cubicBezTo>
                    <a:pt x="1268" y="296"/>
                    <a:pt x="1271" y="295"/>
                    <a:pt x="1275" y="296"/>
                  </a:cubicBezTo>
                  <a:cubicBezTo>
                    <a:pt x="1279" y="297"/>
                    <a:pt x="1281" y="298"/>
                    <a:pt x="1284" y="295"/>
                  </a:cubicBezTo>
                  <a:cubicBezTo>
                    <a:pt x="1287" y="292"/>
                    <a:pt x="1283" y="291"/>
                    <a:pt x="1284" y="289"/>
                  </a:cubicBezTo>
                  <a:cubicBezTo>
                    <a:pt x="1284" y="286"/>
                    <a:pt x="1278" y="284"/>
                    <a:pt x="1279" y="281"/>
                  </a:cubicBezTo>
                  <a:cubicBezTo>
                    <a:pt x="1280" y="279"/>
                    <a:pt x="1275" y="272"/>
                    <a:pt x="1274" y="274"/>
                  </a:cubicBezTo>
                  <a:cubicBezTo>
                    <a:pt x="1272" y="275"/>
                    <a:pt x="1269" y="272"/>
                    <a:pt x="1269" y="271"/>
                  </a:cubicBezTo>
                  <a:cubicBezTo>
                    <a:pt x="1269" y="269"/>
                    <a:pt x="1269" y="266"/>
                    <a:pt x="1266" y="268"/>
                  </a:cubicBezTo>
                  <a:cubicBezTo>
                    <a:pt x="1264" y="269"/>
                    <a:pt x="1260" y="269"/>
                    <a:pt x="1259" y="266"/>
                  </a:cubicBezTo>
                  <a:cubicBezTo>
                    <a:pt x="1259" y="264"/>
                    <a:pt x="1264" y="263"/>
                    <a:pt x="1267" y="264"/>
                  </a:cubicBezTo>
                  <a:cubicBezTo>
                    <a:pt x="1271" y="266"/>
                    <a:pt x="1270" y="267"/>
                    <a:pt x="1272" y="268"/>
                  </a:cubicBezTo>
                  <a:cubicBezTo>
                    <a:pt x="1274" y="269"/>
                    <a:pt x="1278" y="269"/>
                    <a:pt x="1281" y="267"/>
                  </a:cubicBezTo>
                  <a:cubicBezTo>
                    <a:pt x="1283" y="266"/>
                    <a:pt x="1290" y="264"/>
                    <a:pt x="1292" y="262"/>
                  </a:cubicBezTo>
                  <a:cubicBezTo>
                    <a:pt x="1293" y="260"/>
                    <a:pt x="1291" y="259"/>
                    <a:pt x="1294" y="258"/>
                  </a:cubicBezTo>
                  <a:cubicBezTo>
                    <a:pt x="1296" y="257"/>
                    <a:pt x="1294" y="254"/>
                    <a:pt x="1292" y="253"/>
                  </a:cubicBezTo>
                  <a:cubicBezTo>
                    <a:pt x="1290" y="252"/>
                    <a:pt x="1291" y="249"/>
                    <a:pt x="1293" y="249"/>
                  </a:cubicBezTo>
                  <a:cubicBezTo>
                    <a:pt x="1295" y="249"/>
                    <a:pt x="1295" y="247"/>
                    <a:pt x="1296" y="247"/>
                  </a:cubicBezTo>
                  <a:cubicBezTo>
                    <a:pt x="1297" y="246"/>
                    <a:pt x="1298" y="248"/>
                    <a:pt x="1300" y="246"/>
                  </a:cubicBezTo>
                  <a:cubicBezTo>
                    <a:pt x="1303" y="245"/>
                    <a:pt x="1300" y="248"/>
                    <a:pt x="1299" y="251"/>
                  </a:cubicBezTo>
                  <a:cubicBezTo>
                    <a:pt x="1298" y="253"/>
                    <a:pt x="1302" y="255"/>
                    <a:pt x="1302" y="256"/>
                  </a:cubicBezTo>
                  <a:cubicBezTo>
                    <a:pt x="1302" y="257"/>
                    <a:pt x="1308" y="258"/>
                    <a:pt x="1310" y="256"/>
                  </a:cubicBezTo>
                  <a:cubicBezTo>
                    <a:pt x="1313" y="255"/>
                    <a:pt x="1322" y="258"/>
                    <a:pt x="1323" y="260"/>
                  </a:cubicBezTo>
                  <a:cubicBezTo>
                    <a:pt x="1324" y="263"/>
                    <a:pt x="1325" y="265"/>
                    <a:pt x="1329" y="267"/>
                  </a:cubicBezTo>
                  <a:cubicBezTo>
                    <a:pt x="1332" y="269"/>
                    <a:pt x="1336" y="268"/>
                    <a:pt x="1337" y="270"/>
                  </a:cubicBezTo>
                  <a:cubicBezTo>
                    <a:pt x="1337" y="272"/>
                    <a:pt x="1339" y="273"/>
                    <a:pt x="1341" y="272"/>
                  </a:cubicBezTo>
                  <a:cubicBezTo>
                    <a:pt x="1343" y="272"/>
                    <a:pt x="1344" y="274"/>
                    <a:pt x="1346" y="273"/>
                  </a:cubicBezTo>
                  <a:cubicBezTo>
                    <a:pt x="1347" y="271"/>
                    <a:pt x="1348" y="274"/>
                    <a:pt x="1350" y="272"/>
                  </a:cubicBezTo>
                  <a:cubicBezTo>
                    <a:pt x="1352" y="270"/>
                    <a:pt x="1346" y="269"/>
                    <a:pt x="1347" y="268"/>
                  </a:cubicBezTo>
                  <a:cubicBezTo>
                    <a:pt x="1347" y="266"/>
                    <a:pt x="1349" y="269"/>
                    <a:pt x="1351" y="269"/>
                  </a:cubicBezTo>
                  <a:cubicBezTo>
                    <a:pt x="1352" y="268"/>
                    <a:pt x="1350" y="265"/>
                    <a:pt x="1351" y="265"/>
                  </a:cubicBezTo>
                  <a:cubicBezTo>
                    <a:pt x="1353" y="264"/>
                    <a:pt x="1352" y="257"/>
                    <a:pt x="1350" y="257"/>
                  </a:cubicBezTo>
                  <a:cubicBezTo>
                    <a:pt x="1349" y="256"/>
                    <a:pt x="1350" y="254"/>
                    <a:pt x="1353" y="256"/>
                  </a:cubicBezTo>
                  <a:cubicBezTo>
                    <a:pt x="1355" y="258"/>
                    <a:pt x="1360" y="258"/>
                    <a:pt x="1362" y="258"/>
                  </a:cubicBezTo>
                  <a:cubicBezTo>
                    <a:pt x="1364" y="258"/>
                    <a:pt x="1362" y="256"/>
                    <a:pt x="1360" y="255"/>
                  </a:cubicBezTo>
                  <a:cubicBezTo>
                    <a:pt x="1358" y="255"/>
                    <a:pt x="1360" y="253"/>
                    <a:pt x="1362" y="255"/>
                  </a:cubicBezTo>
                  <a:cubicBezTo>
                    <a:pt x="1363" y="256"/>
                    <a:pt x="1366" y="257"/>
                    <a:pt x="1366" y="255"/>
                  </a:cubicBezTo>
                  <a:cubicBezTo>
                    <a:pt x="1366" y="254"/>
                    <a:pt x="1368" y="251"/>
                    <a:pt x="1370" y="251"/>
                  </a:cubicBezTo>
                  <a:cubicBezTo>
                    <a:pt x="1373" y="251"/>
                    <a:pt x="1373" y="249"/>
                    <a:pt x="1371" y="249"/>
                  </a:cubicBezTo>
                  <a:close/>
                  <a:moveTo>
                    <a:pt x="708" y="405"/>
                  </a:moveTo>
                  <a:cubicBezTo>
                    <a:pt x="701" y="411"/>
                    <a:pt x="688" y="412"/>
                    <a:pt x="688" y="417"/>
                  </a:cubicBezTo>
                  <a:cubicBezTo>
                    <a:pt x="688" y="422"/>
                    <a:pt x="671" y="425"/>
                    <a:pt x="670" y="422"/>
                  </a:cubicBezTo>
                  <a:cubicBezTo>
                    <a:pt x="669" y="420"/>
                    <a:pt x="682" y="420"/>
                    <a:pt x="685" y="413"/>
                  </a:cubicBezTo>
                  <a:cubicBezTo>
                    <a:pt x="688" y="406"/>
                    <a:pt x="701" y="402"/>
                    <a:pt x="707" y="392"/>
                  </a:cubicBezTo>
                  <a:cubicBezTo>
                    <a:pt x="711" y="386"/>
                    <a:pt x="714" y="375"/>
                    <a:pt x="717" y="376"/>
                  </a:cubicBezTo>
                  <a:cubicBezTo>
                    <a:pt x="719" y="377"/>
                    <a:pt x="715" y="398"/>
                    <a:pt x="708" y="405"/>
                  </a:cubicBezTo>
                  <a:close/>
                  <a:moveTo>
                    <a:pt x="738" y="125"/>
                  </a:moveTo>
                  <a:cubicBezTo>
                    <a:pt x="737" y="127"/>
                    <a:pt x="732" y="127"/>
                    <a:pt x="733" y="129"/>
                  </a:cubicBezTo>
                  <a:cubicBezTo>
                    <a:pt x="736" y="132"/>
                    <a:pt x="748" y="130"/>
                    <a:pt x="748" y="127"/>
                  </a:cubicBezTo>
                  <a:cubicBezTo>
                    <a:pt x="748" y="123"/>
                    <a:pt x="739" y="123"/>
                    <a:pt x="738" y="125"/>
                  </a:cubicBezTo>
                  <a:close/>
                  <a:moveTo>
                    <a:pt x="305" y="8"/>
                  </a:moveTo>
                  <a:cubicBezTo>
                    <a:pt x="311" y="8"/>
                    <a:pt x="309" y="4"/>
                    <a:pt x="313" y="5"/>
                  </a:cubicBezTo>
                  <a:cubicBezTo>
                    <a:pt x="317" y="5"/>
                    <a:pt x="322" y="5"/>
                    <a:pt x="320" y="3"/>
                  </a:cubicBezTo>
                  <a:cubicBezTo>
                    <a:pt x="318" y="0"/>
                    <a:pt x="304" y="1"/>
                    <a:pt x="306" y="3"/>
                  </a:cubicBezTo>
                  <a:cubicBezTo>
                    <a:pt x="307" y="5"/>
                    <a:pt x="295" y="4"/>
                    <a:pt x="295" y="5"/>
                  </a:cubicBezTo>
                  <a:cubicBezTo>
                    <a:pt x="295" y="6"/>
                    <a:pt x="299" y="8"/>
                    <a:pt x="305" y="8"/>
                  </a:cubicBezTo>
                  <a:close/>
                  <a:moveTo>
                    <a:pt x="276" y="24"/>
                  </a:moveTo>
                  <a:cubicBezTo>
                    <a:pt x="276" y="20"/>
                    <a:pt x="263" y="24"/>
                    <a:pt x="266" y="25"/>
                  </a:cubicBezTo>
                  <a:cubicBezTo>
                    <a:pt x="268" y="26"/>
                    <a:pt x="276" y="28"/>
                    <a:pt x="276" y="24"/>
                  </a:cubicBezTo>
                  <a:close/>
                  <a:moveTo>
                    <a:pt x="306" y="21"/>
                  </a:moveTo>
                  <a:cubicBezTo>
                    <a:pt x="307" y="23"/>
                    <a:pt x="305" y="23"/>
                    <a:pt x="300" y="23"/>
                  </a:cubicBezTo>
                  <a:cubicBezTo>
                    <a:pt x="296" y="23"/>
                    <a:pt x="293" y="25"/>
                    <a:pt x="296" y="28"/>
                  </a:cubicBezTo>
                  <a:cubicBezTo>
                    <a:pt x="299" y="30"/>
                    <a:pt x="311" y="29"/>
                    <a:pt x="313" y="26"/>
                  </a:cubicBezTo>
                  <a:cubicBezTo>
                    <a:pt x="315" y="23"/>
                    <a:pt x="321" y="26"/>
                    <a:pt x="322" y="23"/>
                  </a:cubicBezTo>
                  <a:cubicBezTo>
                    <a:pt x="323" y="20"/>
                    <a:pt x="306" y="19"/>
                    <a:pt x="306" y="21"/>
                  </a:cubicBezTo>
                  <a:close/>
                  <a:moveTo>
                    <a:pt x="347" y="16"/>
                  </a:moveTo>
                  <a:cubicBezTo>
                    <a:pt x="349" y="14"/>
                    <a:pt x="344" y="14"/>
                    <a:pt x="343" y="12"/>
                  </a:cubicBezTo>
                  <a:cubicBezTo>
                    <a:pt x="343" y="10"/>
                    <a:pt x="330" y="9"/>
                    <a:pt x="330" y="12"/>
                  </a:cubicBezTo>
                  <a:cubicBezTo>
                    <a:pt x="331" y="14"/>
                    <a:pt x="321" y="17"/>
                    <a:pt x="324" y="19"/>
                  </a:cubicBezTo>
                  <a:cubicBezTo>
                    <a:pt x="330" y="23"/>
                    <a:pt x="345" y="18"/>
                    <a:pt x="347" y="16"/>
                  </a:cubicBezTo>
                  <a:close/>
                  <a:moveTo>
                    <a:pt x="309" y="12"/>
                  </a:moveTo>
                  <a:cubicBezTo>
                    <a:pt x="310" y="7"/>
                    <a:pt x="302" y="11"/>
                    <a:pt x="295" y="9"/>
                  </a:cubicBezTo>
                  <a:cubicBezTo>
                    <a:pt x="289" y="6"/>
                    <a:pt x="286" y="6"/>
                    <a:pt x="290" y="10"/>
                  </a:cubicBezTo>
                  <a:cubicBezTo>
                    <a:pt x="292" y="12"/>
                    <a:pt x="279" y="13"/>
                    <a:pt x="281" y="15"/>
                  </a:cubicBezTo>
                  <a:cubicBezTo>
                    <a:pt x="286" y="19"/>
                    <a:pt x="309" y="17"/>
                    <a:pt x="309" y="12"/>
                  </a:cubicBezTo>
                  <a:close/>
                  <a:moveTo>
                    <a:pt x="274" y="144"/>
                  </a:moveTo>
                  <a:cubicBezTo>
                    <a:pt x="274" y="147"/>
                    <a:pt x="273" y="148"/>
                    <a:pt x="268" y="148"/>
                  </a:cubicBezTo>
                  <a:cubicBezTo>
                    <a:pt x="264" y="148"/>
                    <a:pt x="270" y="151"/>
                    <a:pt x="271" y="154"/>
                  </a:cubicBezTo>
                  <a:cubicBezTo>
                    <a:pt x="271" y="156"/>
                    <a:pt x="266" y="154"/>
                    <a:pt x="266" y="159"/>
                  </a:cubicBezTo>
                  <a:cubicBezTo>
                    <a:pt x="266" y="163"/>
                    <a:pt x="257" y="159"/>
                    <a:pt x="256" y="164"/>
                  </a:cubicBezTo>
                  <a:cubicBezTo>
                    <a:pt x="255" y="169"/>
                    <a:pt x="260" y="168"/>
                    <a:pt x="264" y="169"/>
                  </a:cubicBezTo>
                  <a:cubicBezTo>
                    <a:pt x="268" y="169"/>
                    <a:pt x="263" y="172"/>
                    <a:pt x="265" y="174"/>
                  </a:cubicBezTo>
                  <a:cubicBezTo>
                    <a:pt x="268" y="177"/>
                    <a:pt x="270" y="176"/>
                    <a:pt x="269" y="172"/>
                  </a:cubicBezTo>
                  <a:cubicBezTo>
                    <a:pt x="267" y="168"/>
                    <a:pt x="279" y="173"/>
                    <a:pt x="275" y="176"/>
                  </a:cubicBezTo>
                  <a:cubicBezTo>
                    <a:pt x="271" y="179"/>
                    <a:pt x="281" y="182"/>
                    <a:pt x="285" y="182"/>
                  </a:cubicBezTo>
                  <a:cubicBezTo>
                    <a:pt x="290" y="182"/>
                    <a:pt x="306" y="186"/>
                    <a:pt x="306" y="182"/>
                  </a:cubicBezTo>
                  <a:cubicBezTo>
                    <a:pt x="306" y="180"/>
                    <a:pt x="300" y="178"/>
                    <a:pt x="295" y="172"/>
                  </a:cubicBezTo>
                  <a:cubicBezTo>
                    <a:pt x="290" y="167"/>
                    <a:pt x="287" y="159"/>
                    <a:pt x="292" y="155"/>
                  </a:cubicBezTo>
                  <a:cubicBezTo>
                    <a:pt x="298" y="151"/>
                    <a:pt x="293" y="150"/>
                    <a:pt x="299" y="146"/>
                  </a:cubicBezTo>
                  <a:cubicBezTo>
                    <a:pt x="304" y="142"/>
                    <a:pt x="301" y="138"/>
                    <a:pt x="306" y="137"/>
                  </a:cubicBezTo>
                  <a:cubicBezTo>
                    <a:pt x="311" y="137"/>
                    <a:pt x="305" y="133"/>
                    <a:pt x="310" y="132"/>
                  </a:cubicBezTo>
                  <a:cubicBezTo>
                    <a:pt x="315" y="131"/>
                    <a:pt x="316" y="126"/>
                    <a:pt x="315" y="124"/>
                  </a:cubicBezTo>
                  <a:cubicBezTo>
                    <a:pt x="314" y="122"/>
                    <a:pt x="320" y="124"/>
                    <a:pt x="323" y="121"/>
                  </a:cubicBezTo>
                  <a:cubicBezTo>
                    <a:pt x="325" y="119"/>
                    <a:pt x="332" y="120"/>
                    <a:pt x="333" y="116"/>
                  </a:cubicBezTo>
                  <a:cubicBezTo>
                    <a:pt x="335" y="112"/>
                    <a:pt x="363" y="103"/>
                    <a:pt x="378" y="100"/>
                  </a:cubicBezTo>
                  <a:cubicBezTo>
                    <a:pt x="394" y="96"/>
                    <a:pt x="404" y="90"/>
                    <a:pt x="399" y="85"/>
                  </a:cubicBezTo>
                  <a:cubicBezTo>
                    <a:pt x="393" y="81"/>
                    <a:pt x="378" y="87"/>
                    <a:pt x="374" y="90"/>
                  </a:cubicBezTo>
                  <a:cubicBezTo>
                    <a:pt x="370" y="93"/>
                    <a:pt x="365" y="91"/>
                    <a:pt x="361" y="93"/>
                  </a:cubicBezTo>
                  <a:cubicBezTo>
                    <a:pt x="357" y="95"/>
                    <a:pt x="349" y="97"/>
                    <a:pt x="345" y="95"/>
                  </a:cubicBezTo>
                  <a:cubicBezTo>
                    <a:pt x="341" y="92"/>
                    <a:pt x="336" y="98"/>
                    <a:pt x="333" y="97"/>
                  </a:cubicBezTo>
                  <a:cubicBezTo>
                    <a:pt x="330" y="97"/>
                    <a:pt x="327" y="101"/>
                    <a:pt x="323" y="100"/>
                  </a:cubicBezTo>
                  <a:cubicBezTo>
                    <a:pt x="320" y="100"/>
                    <a:pt x="313" y="103"/>
                    <a:pt x="313" y="105"/>
                  </a:cubicBezTo>
                  <a:cubicBezTo>
                    <a:pt x="312" y="107"/>
                    <a:pt x="307" y="106"/>
                    <a:pt x="307" y="109"/>
                  </a:cubicBezTo>
                  <a:cubicBezTo>
                    <a:pt x="307" y="111"/>
                    <a:pt x="302" y="113"/>
                    <a:pt x="300" y="111"/>
                  </a:cubicBezTo>
                  <a:cubicBezTo>
                    <a:pt x="297" y="109"/>
                    <a:pt x="295" y="113"/>
                    <a:pt x="298" y="116"/>
                  </a:cubicBezTo>
                  <a:cubicBezTo>
                    <a:pt x="301" y="120"/>
                    <a:pt x="292" y="120"/>
                    <a:pt x="293" y="122"/>
                  </a:cubicBezTo>
                  <a:cubicBezTo>
                    <a:pt x="295" y="124"/>
                    <a:pt x="290" y="125"/>
                    <a:pt x="291" y="127"/>
                  </a:cubicBezTo>
                  <a:cubicBezTo>
                    <a:pt x="292" y="129"/>
                    <a:pt x="288" y="130"/>
                    <a:pt x="284" y="130"/>
                  </a:cubicBezTo>
                  <a:cubicBezTo>
                    <a:pt x="280" y="131"/>
                    <a:pt x="279" y="136"/>
                    <a:pt x="283" y="136"/>
                  </a:cubicBezTo>
                  <a:cubicBezTo>
                    <a:pt x="288" y="136"/>
                    <a:pt x="280" y="137"/>
                    <a:pt x="281" y="141"/>
                  </a:cubicBezTo>
                  <a:cubicBezTo>
                    <a:pt x="281" y="144"/>
                    <a:pt x="274" y="142"/>
                    <a:pt x="274" y="144"/>
                  </a:cubicBezTo>
                  <a:close/>
                </a:path>
              </a:pathLst>
            </a:custGeom>
            <a:grpFill/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grpSp>
          <p:nvGrpSpPr>
            <p:cNvPr id="208" name="Group 207">
              <a:extLst>
                <a:ext uri="{FF2B5EF4-FFF2-40B4-BE49-F238E27FC236}">
                  <a16:creationId xmlns:a16="http://schemas.microsoft.com/office/drawing/2014/main" id="{2780527C-2773-45AF-BFC0-428E07C24C92}"/>
                </a:ext>
              </a:extLst>
            </p:cNvPr>
            <p:cNvGrpSpPr/>
            <p:nvPr/>
          </p:nvGrpSpPr>
          <p:grpSpPr>
            <a:xfrm>
              <a:off x="2235200" y="1676289"/>
              <a:ext cx="8248805" cy="4068623"/>
              <a:chOff x="1785409" y="1960529"/>
              <a:chExt cx="6680161" cy="3294909"/>
            </a:xfrm>
            <a:grpFill/>
          </p:grpSpPr>
          <p:sp>
            <p:nvSpPr>
              <p:cNvPr id="209" name="Freeform 5">
                <a:extLst>
                  <a:ext uri="{FF2B5EF4-FFF2-40B4-BE49-F238E27FC236}">
                    <a16:creationId xmlns:a16="http://schemas.microsoft.com/office/drawing/2014/main" id="{99561CFB-789B-4A23-B9C8-6022C6FB95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39291" y="4409753"/>
                <a:ext cx="235888" cy="234634"/>
              </a:xfrm>
              <a:custGeom>
                <a:avLst/>
                <a:gdLst>
                  <a:gd name="T0" fmla="*/ 38 w 102"/>
                  <a:gd name="T1" fmla="*/ 98 h 102"/>
                  <a:gd name="T2" fmla="*/ 43 w 102"/>
                  <a:gd name="T3" fmla="*/ 95 h 102"/>
                  <a:gd name="T4" fmla="*/ 47 w 102"/>
                  <a:gd name="T5" fmla="*/ 101 h 102"/>
                  <a:gd name="T6" fmla="*/ 57 w 102"/>
                  <a:gd name="T7" fmla="*/ 101 h 102"/>
                  <a:gd name="T8" fmla="*/ 62 w 102"/>
                  <a:gd name="T9" fmla="*/ 95 h 102"/>
                  <a:gd name="T10" fmla="*/ 62 w 102"/>
                  <a:gd name="T11" fmla="*/ 42 h 102"/>
                  <a:gd name="T12" fmla="*/ 70 w 102"/>
                  <a:gd name="T13" fmla="*/ 39 h 102"/>
                  <a:gd name="T14" fmla="*/ 70 w 102"/>
                  <a:gd name="T15" fmla="*/ 12 h 102"/>
                  <a:gd name="T16" fmla="*/ 78 w 102"/>
                  <a:gd name="T17" fmla="*/ 11 h 102"/>
                  <a:gd name="T18" fmla="*/ 87 w 102"/>
                  <a:gd name="T19" fmla="*/ 8 h 102"/>
                  <a:gd name="T20" fmla="*/ 91 w 102"/>
                  <a:gd name="T21" fmla="*/ 11 h 102"/>
                  <a:gd name="T22" fmla="*/ 97 w 102"/>
                  <a:gd name="T23" fmla="*/ 8 h 102"/>
                  <a:gd name="T24" fmla="*/ 102 w 102"/>
                  <a:gd name="T25" fmla="*/ 7 h 102"/>
                  <a:gd name="T26" fmla="*/ 102 w 102"/>
                  <a:gd name="T27" fmla="*/ 5 h 102"/>
                  <a:gd name="T28" fmla="*/ 85 w 102"/>
                  <a:gd name="T29" fmla="*/ 6 h 102"/>
                  <a:gd name="T30" fmla="*/ 72 w 102"/>
                  <a:gd name="T31" fmla="*/ 7 h 102"/>
                  <a:gd name="T32" fmla="*/ 55 w 102"/>
                  <a:gd name="T33" fmla="*/ 7 h 102"/>
                  <a:gd name="T34" fmla="*/ 52 w 102"/>
                  <a:gd name="T35" fmla="*/ 4 h 102"/>
                  <a:gd name="T36" fmla="*/ 24 w 102"/>
                  <a:gd name="T37" fmla="*/ 4 h 102"/>
                  <a:gd name="T38" fmla="*/ 17 w 102"/>
                  <a:gd name="T39" fmla="*/ 2 h 102"/>
                  <a:gd name="T40" fmla="*/ 9 w 102"/>
                  <a:gd name="T41" fmla="*/ 2 h 102"/>
                  <a:gd name="T42" fmla="*/ 6 w 102"/>
                  <a:gd name="T43" fmla="*/ 0 h 102"/>
                  <a:gd name="T44" fmla="*/ 3 w 102"/>
                  <a:gd name="T45" fmla="*/ 2 h 102"/>
                  <a:gd name="T46" fmla="*/ 0 w 102"/>
                  <a:gd name="T47" fmla="*/ 3 h 102"/>
                  <a:gd name="T48" fmla="*/ 5 w 102"/>
                  <a:gd name="T49" fmla="*/ 13 h 102"/>
                  <a:gd name="T50" fmla="*/ 13 w 102"/>
                  <a:gd name="T51" fmla="*/ 30 h 102"/>
                  <a:gd name="T52" fmla="*/ 21 w 102"/>
                  <a:gd name="T53" fmla="*/ 46 h 102"/>
                  <a:gd name="T54" fmla="*/ 21 w 102"/>
                  <a:gd name="T55" fmla="*/ 60 h 102"/>
                  <a:gd name="T56" fmla="*/ 24 w 102"/>
                  <a:gd name="T57" fmla="*/ 72 h 102"/>
                  <a:gd name="T58" fmla="*/ 30 w 102"/>
                  <a:gd name="T59" fmla="*/ 92 h 102"/>
                  <a:gd name="T60" fmla="*/ 35 w 102"/>
                  <a:gd name="T61" fmla="*/ 98 h 102"/>
                  <a:gd name="T62" fmla="*/ 38 w 102"/>
                  <a:gd name="T63" fmla="*/ 98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02" h="102">
                    <a:moveTo>
                      <a:pt x="38" y="98"/>
                    </a:moveTo>
                    <a:cubicBezTo>
                      <a:pt x="38" y="96"/>
                      <a:pt x="41" y="93"/>
                      <a:pt x="43" y="95"/>
                    </a:cubicBezTo>
                    <a:cubicBezTo>
                      <a:pt x="44" y="98"/>
                      <a:pt x="44" y="101"/>
                      <a:pt x="47" y="101"/>
                    </a:cubicBezTo>
                    <a:cubicBezTo>
                      <a:pt x="50" y="101"/>
                      <a:pt x="56" y="102"/>
                      <a:pt x="57" y="101"/>
                    </a:cubicBezTo>
                    <a:cubicBezTo>
                      <a:pt x="58" y="99"/>
                      <a:pt x="62" y="98"/>
                      <a:pt x="62" y="95"/>
                    </a:cubicBezTo>
                    <a:cubicBezTo>
                      <a:pt x="62" y="93"/>
                      <a:pt x="62" y="44"/>
                      <a:pt x="62" y="42"/>
                    </a:cubicBezTo>
                    <a:cubicBezTo>
                      <a:pt x="62" y="40"/>
                      <a:pt x="70" y="42"/>
                      <a:pt x="70" y="39"/>
                    </a:cubicBezTo>
                    <a:cubicBezTo>
                      <a:pt x="70" y="36"/>
                      <a:pt x="70" y="12"/>
                      <a:pt x="70" y="12"/>
                    </a:cubicBezTo>
                    <a:cubicBezTo>
                      <a:pt x="70" y="12"/>
                      <a:pt x="76" y="11"/>
                      <a:pt x="78" y="11"/>
                    </a:cubicBezTo>
                    <a:cubicBezTo>
                      <a:pt x="80" y="10"/>
                      <a:pt x="86" y="7"/>
                      <a:pt x="87" y="8"/>
                    </a:cubicBezTo>
                    <a:cubicBezTo>
                      <a:pt x="89" y="9"/>
                      <a:pt x="90" y="12"/>
                      <a:pt x="91" y="11"/>
                    </a:cubicBezTo>
                    <a:cubicBezTo>
                      <a:pt x="92" y="10"/>
                      <a:pt x="95" y="8"/>
                      <a:pt x="97" y="8"/>
                    </a:cubicBezTo>
                    <a:cubicBezTo>
                      <a:pt x="98" y="8"/>
                      <a:pt x="100" y="7"/>
                      <a:pt x="102" y="7"/>
                    </a:cubicBezTo>
                    <a:cubicBezTo>
                      <a:pt x="102" y="6"/>
                      <a:pt x="102" y="5"/>
                      <a:pt x="102" y="5"/>
                    </a:cubicBezTo>
                    <a:cubicBezTo>
                      <a:pt x="102" y="3"/>
                      <a:pt x="87" y="5"/>
                      <a:pt x="85" y="6"/>
                    </a:cubicBezTo>
                    <a:cubicBezTo>
                      <a:pt x="83" y="7"/>
                      <a:pt x="75" y="8"/>
                      <a:pt x="72" y="7"/>
                    </a:cubicBezTo>
                    <a:cubicBezTo>
                      <a:pt x="70" y="6"/>
                      <a:pt x="55" y="7"/>
                      <a:pt x="55" y="7"/>
                    </a:cubicBezTo>
                    <a:cubicBezTo>
                      <a:pt x="52" y="4"/>
                      <a:pt x="52" y="4"/>
                      <a:pt x="52" y="4"/>
                    </a:cubicBezTo>
                    <a:cubicBezTo>
                      <a:pt x="52" y="4"/>
                      <a:pt x="27" y="4"/>
                      <a:pt x="24" y="4"/>
                    </a:cubicBezTo>
                    <a:cubicBezTo>
                      <a:pt x="21" y="4"/>
                      <a:pt x="19" y="4"/>
                      <a:pt x="17" y="2"/>
                    </a:cubicBezTo>
                    <a:cubicBezTo>
                      <a:pt x="15" y="0"/>
                      <a:pt x="12" y="0"/>
                      <a:pt x="9" y="2"/>
                    </a:cubicBezTo>
                    <a:cubicBezTo>
                      <a:pt x="7" y="3"/>
                      <a:pt x="8" y="0"/>
                      <a:pt x="6" y="0"/>
                    </a:cubicBezTo>
                    <a:cubicBezTo>
                      <a:pt x="4" y="0"/>
                      <a:pt x="3" y="2"/>
                      <a:pt x="3" y="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5"/>
                      <a:pt x="2" y="10"/>
                      <a:pt x="5" y="13"/>
                    </a:cubicBezTo>
                    <a:cubicBezTo>
                      <a:pt x="8" y="17"/>
                      <a:pt x="11" y="24"/>
                      <a:pt x="13" y="30"/>
                    </a:cubicBezTo>
                    <a:cubicBezTo>
                      <a:pt x="15" y="35"/>
                      <a:pt x="20" y="42"/>
                      <a:pt x="21" y="46"/>
                    </a:cubicBezTo>
                    <a:cubicBezTo>
                      <a:pt x="22" y="51"/>
                      <a:pt x="20" y="57"/>
                      <a:pt x="21" y="60"/>
                    </a:cubicBezTo>
                    <a:cubicBezTo>
                      <a:pt x="23" y="63"/>
                      <a:pt x="23" y="68"/>
                      <a:pt x="24" y="72"/>
                    </a:cubicBezTo>
                    <a:cubicBezTo>
                      <a:pt x="25" y="77"/>
                      <a:pt x="25" y="88"/>
                      <a:pt x="30" y="92"/>
                    </a:cubicBezTo>
                    <a:cubicBezTo>
                      <a:pt x="31" y="94"/>
                      <a:pt x="33" y="96"/>
                      <a:pt x="35" y="98"/>
                    </a:cubicBezTo>
                    <a:cubicBezTo>
                      <a:pt x="37" y="99"/>
                      <a:pt x="38" y="99"/>
                      <a:pt x="38" y="9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10" name="Freeform 6">
                <a:extLst>
                  <a:ext uri="{FF2B5EF4-FFF2-40B4-BE49-F238E27FC236}">
                    <a16:creationId xmlns:a16="http://schemas.microsoft.com/office/drawing/2014/main" id="{7A0DF6EB-2359-465E-97D9-31DDB91769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75180" y="4383404"/>
                <a:ext cx="149312" cy="129237"/>
              </a:xfrm>
              <a:custGeom>
                <a:avLst/>
                <a:gdLst>
                  <a:gd name="T0" fmla="*/ 43 w 65"/>
                  <a:gd name="T1" fmla="*/ 2 h 56"/>
                  <a:gd name="T2" fmla="*/ 42 w 65"/>
                  <a:gd name="T3" fmla="*/ 0 h 56"/>
                  <a:gd name="T4" fmla="*/ 35 w 65"/>
                  <a:gd name="T5" fmla="*/ 0 h 56"/>
                  <a:gd name="T6" fmla="*/ 31 w 65"/>
                  <a:gd name="T7" fmla="*/ 4 h 56"/>
                  <a:gd name="T8" fmla="*/ 23 w 65"/>
                  <a:gd name="T9" fmla="*/ 10 h 56"/>
                  <a:gd name="T10" fmla="*/ 15 w 65"/>
                  <a:gd name="T11" fmla="*/ 19 h 56"/>
                  <a:gd name="T12" fmla="*/ 5 w 65"/>
                  <a:gd name="T13" fmla="*/ 17 h 56"/>
                  <a:gd name="T14" fmla="*/ 0 w 65"/>
                  <a:gd name="T15" fmla="*/ 18 h 56"/>
                  <a:gd name="T16" fmla="*/ 5 w 65"/>
                  <a:gd name="T17" fmla="*/ 22 h 56"/>
                  <a:gd name="T18" fmla="*/ 9 w 65"/>
                  <a:gd name="T19" fmla="*/ 32 h 56"/>
                  <a:gd name="T20" fmla="*/ 18 w 65"/>
                  <a:gd name="T21" fmla="*/ 37 h 56"/>
                  <a:gd name="T22" fmla="*/ 21 w 65"/>
                  <a:gd name="T23" fmla="*/ 44 h 56"/>
                  <a:gd name="T24" fmla="*/ 26 w 65"/>
                  <a:gd name="T25" fmla="*/ 49 h 56"/>
                  <a:gd name="T26" fmla="*/ 32 w 65"/>
                  <a:gd name="T27" fmla="*/ 53 h 56"/>
                  <a:gd name="T28" fmla="*/ 40 w 65"/>
                  <a:gd name="T29" fmla="*/ 54 h 56"/>
                  <a:gd name="T30" fmla="*/ 49 w 65"/>
                  <a:gd name="T31" fmla="*/ 56 h 56"/>
                  <a:gd name="T32" fmla="*/ 57 w 65"/>
                  <a:gd name="T33" fmla="*/ 48 h 56"/>
                  <a:gd name="T34" fmla="*/ 59 w 65"/>
                  <a:gd name="T35" fmla="*/ 40 h 56"/>
                  <a:gd name="T36" fmla="*/ 63 w 65"/>
                  <a:gd name="T37" fmla="*/ 34 h 56"/>
                  <a:gd name="T38" fmla="*/ 61 w 65"/>
                  <a:gd name="T39" fmla="*/ 28 h 56"/>
                  <a:gd name="T40" fmla="*/ 63 w 65"/>
                  <a:gd name="T41" fmla="*/ 20 h 56"/>
                  <a:gd name="T42" fmla="*/ 63 w 65"/>
                  <a:gd name="T43" fmla="*/ 8 h 56"/>
                  <a:gd name="T44" fmla="*/ 53 w 65"/>
                  <a:gd name="T45" fmla="*/ 5 h 56"/>
                  <a:gd name="T46" fmla="*/ 43 w 65"/>
                  <a:gd name="T47" fmla="*/ 2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65" h="56">
                    <a:moveTo>
                      <a:pt x="43" y="2"/>
                    </a:moveTo>
                    <a:cubicBezTo>
                      <a:pt x="42" y="0"/>
                      <a:pt x="42" y="0"/>
                      <a:pt x="42" y="0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1" y="1"/>
                      <a:pt x="31" y="2"/>
                      <a:pt x="31" y="4"/>
                    </a:cubicBezTo>
                    <a:cubicBezTo>
                      <a:pt x="31" y="5"/>
                      <a:pt x="26" y="9"/>
                      <a:pt x="23" y="10"/>
                    </a:cubicBezTo>
                    <a:cubicBezTo>
                      <a:pt x="20" y="11"/>
                      <a:pt x="17" y="18"/>
                      <a:pt x="15" y="19"/>
                    </a:cubicBezTo>
                    <a:cubicBezTo>
                      <a:pt x="13" y="20"/>
                      <a:pt x="6" y="17"/>
                      <a:pt x="5" y="17"/>
                    </a:cubicBezTo>
                    <a:cubicBezTo>
                      <a:pt x="4" y="17"/>
                      <a:pt x="2" y="17"/>
                      <a:pt x="0" y="18"/>
                    </a:cubicBezTo>
                    <a:cubicBezTo>
                      <a:pt x="2" y="20"/>
                      <a:pt x="4" y="22"/>
                      <a:pt x="5" y="22"/>
                    </a:cubicBezTo>
                    <a:cubicBezTo>
                      <a:pt x="6" y="22"/>
                      <a:pt x="7" y="31"/>
                      <a:pt x="9" y="32"/>
                    </a:cubicBezTo>
                    <a:cubicBezTo>
                      <a:pt x="12" y="33"/>
                      <a:pt x="18" y="36"/>
                      <a:pt x="18" y="37"/>
                    </a:cubicBezTo>
                    <a:cubicBezTo>
                      <a:pt x="18" y="39"/>
                      <a:pt x="21" y="41"/>
                      <a:pt x="21" y="44"/>
                    </a:cubicBezTo>
                    <a:cubicBezTo>
                      <a:pt x="21" y="46"/>
                      <a:pt x="24" y="49"/>
                      <a:pt x="26" y="49"/>
                    </a:cubicBezTo>
                    <a:cubicBezTo>
                      <a:pt x="32" y="49"/>
                      <a:pt x="32" y="51"/>
                      <a:pt x="32" y="53"/>
                    </a:cubicBezTo>
                    <a:cubicBezTo>
                      <a:pt x="32" y="54"/>
                      <a:pt x="39" y="53"/>
                      <a:pt x="40" y="54"/>
                    </a:cubicBezTo>
                    <a:cubicBezTo>
                      <a:pt x="41" y="55"/>
                      <a:pt x="47" y="55"/>
                      <a:pt x="49" y="56"/>
                    </a:cubicBezTo>
                    <a:cubicBezTo>
                      <a:pt x="52" y="53"/>
                      <a:pt x="56" y="49"/>
                      <a:pt x="57" y="48"/>
                    </a:cubicBezTo>
                    <a:cubicBezTo>
                      <a:pt x="59" y="45"/>
                      <a:pt x="57" y="41"/>
                      <a:pt x="59" y="40"/>
                    </a:cubicBezTo>
                    <a:cubicBezTo>
                      <a:pt x="61" y="39"/>
                      <a:pt x="65" y="34"/>
                      <a:pt x="63" y="34"/>
                    </a:cubicBezTo>
                    <a:cubicBezTo>
                      <a:pt x="62" y="33"/>
                      <a:pt x="63" y="30"/>
                      <a:pt x="61" y="28"/>
                    </a:cubicBezTo>
                    <a:cubicBezTo>
                      <a:pt x="59" y="25"/>
                      <a:pt x="63" y="24"/>
                      <a:pt x="63" y="20"/>
                    </a:cubicBezTo>
                    <a:cubicBezTo>
                      <a:pt x="63" y="17"/>
                      <a:pt x="64" y="9"/>
                      <a:pt x="63" y="8"/>
                    </a:cubicBezTo>
                    <a:cubicBezTo>
                      <a:pt x="62" y="7"/>
                      <a:pt x="57" y="7"/>
                      <a:pt x="53" y="5"/>
                    </a:cubicBezTo>
                    <a:cubicBezTo>
                      <a:pt x="50" y="3"/>
                      <a:pt x="43" y="2"/>
                      <a:pt x="43" y="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11" name="Freeform 7">
                <a:extLst>
                  <a:ext uri="{FF2B5EF4-FFF2-40B4-BE49-F238E27FC236}">
                    <a16:creationId xmlns:a16="http://schemas.microsoft.com/office/drawing/2014/main" id="{45CDC157-C2FE-4B36-9285-7BBC2F5373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2330" y="4424810"/>
                <a:ext cx="165624" cy="178171"/>
              </a:xfrm>
              <a:custGeom>
                <a:avLst/>
                <a:gdLst>
                  <a:gd name="T0" fmla="*/ 66 w 72"/>
                  <a:gd name="T1" fmla="*/ 31 h 77"/>
                  <a:gd name="T2" fmla="*/ 61 w 72"/>
                  <a:gd name="T3" fmla="*/ 26 h 77"/>
                  <a:gd name="T4" fmla="*/ 58 w 72"/>
                  <a:gd name="T5" fmla="*/ 19 h 77"/>
                  <a:gd name="T6" fmla="*/ 49 w 72"/>
                  <a:gd name="T7" fmla="*/ 14 h 77"/>
                  <a:gd name="T8" fmla="*/ 45 w 72"/>
                  <a:gd name="T9" fmla="*/ 4 h 77"/>
                  <a:gd name="T10" fmla="*/ 40 w 72"/>
                  <a:gd name="T11" fmla="*/ 0 h 77"/>
                  <a:gd name="T12" fmla="*/ 35 w 72"/>
                  <a:gd name="T13" fmla="*/ 1 h 77"/>
                  <a:gd name="T14" fmla="*/ 29 w 72"/>
                  <a:gd name="T15" fmla="*/ 4 h 77"/>
                  <a:gd name="T16" fmla="*/ 25 w 72"/>
                  <a:gd name="T17" fmla="*/ 1 h 77"/>
                  <a:gd name="T18" fmla="*/ 16 w 72"/>
                  <a:gd name="T19" fmla="*/ 4 h 77"/>
                  <a:gd name="T20" fmla="*/ 8 w 72"/>
                  <a:gd name="T21" fmla="*/ 5 h 77"/>
                  <a:gd name="T22" fmla="*/ 8 w 72"/>
                  <a:gd name="T23" fmla="*/ 32 h 77"/>
                  <a:gd name="T24" fmla="*/ 0 w 72"/>
                  <a:gd name="T25" fmla="*/ 35 h 77"/>
                  <a:gd name="T26" fmla="*/ 0 w 72"/>
                  <a:gd name="T27" fmla="*/ 59 h 77"/>
                  <a:gd name="T28" fmla="*/ 4 w 72"/>
                  <a:gd name="T29" fmla="*/ 62 h 77"/>
                  <a:gd name="T30" fmla="*/ 7 w 72"/>
                  <a:gd name="T31" fmla="*/ 71 h 77"/>
                  <a:gd name="T32" fmla="*/ 5 w 72"/>
                  <a:gd name="T33" fmla="*/ 72 h 77"/>
                  <a:gd name="T34" fmla="*/ 7 w 72"/>
                  <a:gd name="T35" fmla="*/ 76 h 77"/>
                  <a:gd name="T36" fmla="*/ 15 w 72"/>
                  <a:gd name="T37" fmla="*/ 76 h 77"/>
                  <a:gd name="T38" fmla="*/ 22 w 72"/>
                  <a:gd name="T39" fmla="*/ 67 h 77"/>
                  <a:gd name="T40" fmla="*/ 27 w 72"/>
                  <a:gd name="T41" fmla="*/ 63 h 77"/>
                  <a:gd name="T42" fmla="*/ 37 w 72"/>
                  <a:gd name="T43" fmla="*/ 66 h 77"/>
                  <a:gd name="T44" fmla="*/ 45 w 72"/>
                  <a:gd name="T45" fmla="*/ 62 h 77"/>
                  <a:gd name="T46" fmla="*/ 48 w 72"/>
                  <a:gd name="T47" fmla="*/ 57 h 77"/>
                  <a:gd name="T48" fmla="*/ 55 w 72"/>
                  <a:gd name="T49" fmla="*/ 52 h 77"/>
                  <a:gd name="T50" fmla="*/ 58 w 72"/>
                  <a:gd name="T51" fmla="*/ 46 h 77"/>
                  <a:gd name="T52" fmla="*/ 64 w 72"/>
                  <a:gd name="T53" fmla="*/ 41 h 77"/>
                  <a:gd name="T54" fmla="*/ 69 w 72"/>
                  <a:gd name="T55" fmla="*/ 38 h 77"/>
                  <a:gd name="T56" fmla="*/ 72 w 72"/>
                  <a:gd name="T57" fmla="*/ 35 h 77"/>
                  <a:gd name="T58" fmla="*/ 72 w 72"/>
                  <a:gd name="T59" fmla="*/ 35 h 77"/>
                  <a:gd name="T60" fmla="*/ 66 w 72"/>
                  <a:gd name="T61" fmla="*/ 31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2" h="77">
                    <a:moveTo>
                      <a:pt x="66" y="31"/>
                    </a:moveTo>
                    <a:cubicBezTo>
                      <a:pt x="64" y="31"/>
                      <a:pt x="61" y="28"/>
                      <a:pt x="61" y="26"/>
                    </a:cubicBezTo>
                    <a:cubicBezTo>
                      <a:pt x="61" y="23"/>
                      <a:pt x="58" y="21"/>
                      <a:pt x="58" y="19"/>
                    </a:cubicBezTo>
                    <a:cubicBezTo>
                      <a:pt x="58" y="18"/>
                      <a:pt x="52" y="15"/>
                      <a:pt x="49" y="14"/>
                    </a:cubicBezTo>
                    <a:cubicBezTo>
                      <a:pt x="47" y="13"/>
                      <a:pt x="46" y="4"/>
                      <a:pt x="45" y="4"/>
                    </a:cubicBezTo>
                    <a:cubicBezTo>
                      <a:pt x="44" y="4"/>
                      <a:pt x="42" y="2"/>
                      <a:pt x="40" y="0"/>
                    </a:cubicBezTo>
                    <a:cubicBezTo>
                      <a:pt x="38" y="0"/>
                      <a:pt x="36" y="1"/>
                      <a:pt x="35" y="1"/>
                    </a:cubicBezTo>
                    <a:cubicBezTo>
                      <a:pt x="33" y="1"/>
                      <a:pt x="30" y="3"/>
                      <a:pt x="29" y="4"/>
                    </a:cubicBezTo>
                    <a:cubicBezTo>
                      <a:pt x="28" y="5"/>
                      <a:pt x="27" y="2"/>
                      <a:pt x="25" y="1"/>
                    </a:cubicBezTo>
                    <a:cubicBezTo>
                      <a:pt x="24" y="0"/>
                      <a:pt x="18" y="3"/>
                      <a:pt x="16" y="4"/>
                    </a:cubicBezTo>
                    <a:cubicBezTo>
                      <a:pt x="14" y="4"/>
                      <a:pt x="8" y="5"/>
                      <a:pt x="8" y="5"/>
                    </a:cubicBezTo>
                    <a:cubicBezTo>
                      <a:pt x="8" y="5"/>
                      <a:pt x="8" y="29"/>
                      <a:pt x="8" y="32"/>
                    </a:cubicBezTo>
                    <a:cubicBezTo>
                      <a:pt x="8" y="35"/>
                      <a:pt x="0" y="33"/>
                      <a:pt x="0" y="35"/>
                    </a:cubicBezTo>
                    <a:cubicBezTo>
                      <a:pt x="0" y="36"/>
                      <a:pt x="0" y="47"/>
                      <a:pt x="0" y="59"/>
                    </a:cubicBezTo>
                    <a:cubicBezTo>
                      <a:pt x="2" y="60"/>
                      <a:pt x="4" y="61"/>
                      <a:pt x="4" y="62"/>
                    </a:cubicBezTo>
                    <a:cubicBezTo>
                      <a:pt x="5" y="64"/>
                      <a:pt x="7" y="69"/>
                      <a:pt x="7" y="71"/>
                    </a:cubicBezTo>
                    <a:cubicBezTo>
                      <a:pt x="6" y="72"/>
                      <a:pt x="5" y="71"/>
                      <a:pt x="5" y="72"/>
                    </a:cubicBezTo>
                    <a:cubicBezTo>
                      <a:pt x="5" y="74"/>
                      <a:pt x="4" y="76"/>
                      <a:pt x="7" y="76"/>
                    </a:cubicBezTo>
                    <a:cubicBezTo>
                      <a:pt x="9" y="76"/>
                      <a:pt x="13" y="77"/>
                      <a:pt x="15" y="76"/>
                    </a:cubicBezTo>
                    <a:cubicBezTo>
                      <a:pt x="16" y="74"/>
                      <a:pt x="22" y="69"/>
                      <a:pt x="22" y="67"/>
                    </a:cubicBezTo>
                    <a:cubicBezTo>
                      <a:pt x="22" y="65"/>
                      <a:pt x="23" y="60"/>
                      <a:pt x="27" y="63"/>
                    </a:cubicBezTo>
                    <a:cubicBezTo>
                      <a:pt x="32" y="66"/>
                      <a:pt x="32" y="66"/>
                      <a:pt x="37" y="66"/>
                    </a:cubicBezTo>
                    <a:cubicBezTo>
                      <a:pt x="42" y="66"/>
                      <a:pt x="44" y="66"/>
                      <a:pt x="45" y="62"/>
                    </a:cubicBezTo>
                    <a:cubicBezTo>
                      <a:pt x="46" y="59"/>
                      <a:pt x="45" y="57"/>
                      <a:pt x="48" y="57"/>
                    </a:cubicBezTo>
                    <a:cubicBezTo>
                      <a:pt x="51" y="57"/>
                      <a:pt x="55" y="54"/>
                      <a:pt x="55" y="52"/>
                    </a:cubicBezTo>
                    <a:cubicBezTo>
                      <a:pt x="55" y="49"/>
                      <a:pt x="56" y="46"/>
                      <a:pt x="58" y="46"/>
                    </a:cubicBezTo>
                    <a:cubicBezTo>
                      <a:pt x="60" y="46"/>
                      <a:pt x="64" y="44"/>
                      <a:pt x="64" y="41"/>
                    </a:cubicBezTo>
                    <a:cubicBezTo>
                      <a:pt x="65" y="39"/>
                      <a:pt x="68" y="40"/>
                      <a:pt x="69" y="38"/>
                    </a:cubicBezTo>
                    <a:cubicBezTo>
                      <a:pt x="70" y="38"/>
                      <a:pt x="71" y="36"/>
                      <a:pt x="72" y="35"/>
                    </a:cubicBezTo>
                    <a:cubicBezTo>
                      <a:pt x="72" y="35"/>
                      <a:pt x="72" y="35"/>
                      <a:pt x="72" y="35"/>
                    </a:cubicBezTo>
                    <a:cubicBezTo>
                      <a:pt x="72" y="33"/>
                      <a:pt x="72" y="31"/>
                      <a:pt x="66" y="3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12" name="Freeform 8">
                <a:extLst>
                  <a:ext uri="{FF2B5EF4-FFF2-40B4-BE49-F238E27FC236}">
                    <a16:creationId xmlns:a16="http://schemas.microsoft.com/office/drawing/2014/main" id="{C81324F5-201D-4284-8888-95FF9B0882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78067" y="4580396"/>
                <a:ext cx="25095" cy="28859"/>
              </a:xfrm>
              <a:custGeom>
                <a:avLst/>
                <a:gdLst>
                  <a:gd name="T0" fmla="*/ 5 w 11"/>
                  <a:gd name="T1" fmla="*/ 0 h 13"/>
                  <a:gd name="T2" fmla="*/ 0 w 11"/>
                  <a:gd name="T3" fmla="*/ 5 h 13"/>
                  <a:gd name="T4" fmla="*/ 5 w 11"/>
                  <a:gd name="T5" fmla="*/ 13 h 13"/>
                  <a:gd name="T6" fmla="*/ 9 w 11"/>
                  <a:gd name="T7" fmla="*/ 11 h 13"/>
                  <a:gd name="T8" fmla="*/ 11 w 11"/>
                  <a:gd name="T9" fmla="*/ 9 h 13"/>
                  <a:gd name="T10" fmla="*/ 10 w 11"/>
                  <a:gd name="T11" fmla="*/ 2 h 13"/>
                  <a:gd name="T12" fmla="*/ 5 w 11"/>
                  <a:gd name="T13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" h="13">
                    <a:moveTo>
                      <a:pt x="5" y="0"/>
                    </a:moveTo>
                    <a:cubicBezTo>
                      <a:pt x="3" y="0"/>
                      <a:pt x="0" y="4"/>
                      <a:pt x="0" y="5"/>
                    </a:cubicBezTo>
                    <a:cubicBezTo>
                      <a:pt x="0" y="6"/>
                      <a:pt x="2" y="13"/>
                      <a:pt x="5" y="13"/>
                    </a:cubicBezTo>
                    <a:cubicBezTo>
                      <a:pt x="7" y="13"/>
                      <a:pt x="9" y="13"/>
                      <a:pt x="9" y="11"/>
                    </a:cubicBezTo>
                    <a:cubicBezTo>
                      <a:pt x="9" y="10"/>
                      <a:pt x="10" y="9"/>
                      <a:pt x="11" y="9"/>
                    </a:cubicBezTo>
                    <a:cubicBezTo>
                      <a:pt x="10" y="7"/>
                      <a:pt x="10" y="4"/>
                      <a:pt x="10" y="2"/>
                    </a:cubicBezTo>
                    <a:cubicBezTo>
                      <a:pt x="8" y="1"/>
                      <a:pt x="7" y="0"/>
                      <a:pt x="5" y="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13" name="Freeform 9">
                <a:extLst>
                  <a:ext uri="{FF2B5EF4-FFF2-40B4-BE49-F238E27FC236}">
                    <a16:creationId xmlns:a16="http://schemas.microsoft.com/office/drawing/2014/main" id="{5ADC209C-A8E7-4A30-B5BC-49FCA0BFA0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11567" y="4633094"/>
                <a:ext cx="41406" cy="43915"/>
              </a:xfrm>
              <a:custGeom>
                <a:avLst/>
                <a:gdLst>
                  <a:gd name="T0" fmla="*/ 13 w 18"/>
                  <a:gd name="T1" fmla="*/ 2 h 19"/>
                  <a:gd name="T2" fmla="*/ 5 w 18"/>
                  <a:gd name="T3" fmla="*/ 5 h 19"/>
                  <a:gd name="T4" fmla="*/ 0 w 18"/>
                  <a:gd name="T5" fmla="*/ 12 h 19"/>
                  <a:gd name="T6" fmla="*/ 5 w 18"/>
                  <a:gd name="T7" fmla="*/ 19 h 19"/>
                  <a:gd name="T8" fmla="*/ 8 w 18"/>
                  <a:gd name="T9" fmla="*/ 19 h 19"/>
                  <a:gd name="T10" fmla="*/ 10 w 18"/>
                  <a:gd name="T11" fmla="*/ 15 h 19"/>
                  <a:gd name="T12" fmla="*/ 15 w 18"/>
                  <a:gd name="T13" fmla="*/ 13 h 19"/>
                  <a:gd name="T14" fmla="*/ 18 w 18"/>
                  <a:gd name="T15" fmla="*/ 8 h 19"/>
                  <a:gd name="T16" fmla="*/ 13 w 18"/>
                  <a:gd name="T17" fmla="*/ 2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8" h="19">
                    <a:moveTo>
                      <a:pt x="13" y="2"/>
                    </a:moveTo>
                    <a:cubicBezTo>
                      <a:pt x="12" y="0"/>
                      <a:pt x="5" y="3"/>
                      <a:pt x="5" y="5"/>
                    </a:cubicBezTo>
                    <a:cubicBezTo>
                      <a:pt x="4" y="7"/>
                      <a:pt x="0" y="12"/>
                      <a:pt x="0" y="12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8" y="19"/>
                      <a:pt x="9" y="17"/>
                      <a:pt x="10" y="15"/>
                    </a:cubicBezTo>
                    <a:cubicBezTo>
                      <a:pt x="11" y="13"/>
                      <a:pt x="15" y="15"/>
                      <a:pt x="15" y="13"/>
                    </a:cubicBezTo>
                    <a:cubicBezTo>
                      <a:pt x="15" y="11"/>
                      <a:pt x="18" y="10"/>
                      <a:pt x="18" y="8"/>
                    </a:cubicBezTo>
                    <a:cubicBezTo>
                      <a:pt x="18" y="6"/>
                      <a:pt x="14" y="3"/>
                      <a:pt x="13" y="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14" name="Freeform 10">
                <a:extLst>
                  <a:ext uri="{FF2B5EF4-FFF2-40B4-BE49-F238E27FC236}">
                    <a16:creationId xmlns:a16="http://schemas.microsoft.com/office/drawing/2014/main" id="{1E35FBEE-6A9F-4128-8E85-379AA616F4B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220849" y="4506367"/>
                <a:ext cx="297370" cy="259728"/>
              </a:xfrm>
              <a:custGeom>
                <a:avLst/>
                <a:gdLst>
                  <a:gd name="T0" fmla="*/ 123 w 129"/>
                  <a:gd name="T1" fmla="*/ 42 h 113"/>
                  <a:gd name="T2" fmla="*/ 123 w 129"/>
                  <a:gd name="T3" fmla="*/ 41 h 113"/>
                  <a:gd name="T4" fmla="*/ 121 w 129"/>
                  <a:gd name="T5" fmla="*/ 43 h 113"/>
                  <a:gd name="T6" fmla="*/ 117 w 129"/>
                  <a:gd name="T7" fmla="*/ 45 h 113"/>
                  <a:gd name="T8" fmla="*/ 112 w 129"/>
                  <a:gd name="T9" fmla="*/ 37 h 113"/>
                  <a:gd name="T10" fmla="*/ 117 w 129"/>
                  <a:gd name="T11" fmla="*/ 32 h 113"/>
                  <a:gd name="T12" fmla="*/ 122 w 129"/>
                  <a:gd name="T13" fmla="*/ 34 h 113"/>
                  <a:gd name="T14" fmla="*/ 122 w 129"/>
                  <a:gd name="T15" fmla="*/ 33 h 113"/>
                  <a:gd name="T16" fmla="*/ 121 w 129"/>
                  <a:gd name="T17" fmla="*/ 18 h 113"/>
                  <a:gd name="T18" fmla="*/ 116 w 129"/>
                  <a:gd name="T19" fmla="*/ 3 h 113"/>
                  <a:gd name="T20" fmla="*/ 107 w 129"/>
                  <a:gd name="T21" fmla="*/ 1 h 113"/>
                  <a:gd name="T22" fmla="*/ 99 w 129"/>
                  <a:gd name="T23" fmla="*/ 0 h 113"/>
                  <a:gd name="T24" fmla="*/ 96 w 129"/>
                  <a:gd name="T25" fmla="*/ 3 h 113"/>
                  <a:gd name="T26" fmla="*/ 91 w 129"/>
                  <a:gd name="T27" fmla="*/ 6 h 113"/>
                  <a:gd name="T28" fmla="*/ 85 w 129"/>
                  <a:gd name="T29" fmla="*/ 11 h 113"/>
                  <a:gd name="T30" fmla="*/ 82 w 129"/>
                  <a:gd name="T31" fmla="*/ 17 h 113"/>
                  <a:gd name="T32" fmla="*/ 75 w 129"/>
                  <a:gd name="T33" fmla="*/ 22 h 113"/>
                  <a:gd name="T34" fmla="*/ 72 w 129"/>
                  <a:gd name="T35" fmla="*/ 27 h 113"/>
                  <a:gd name="T36" fmla="*/ 64 w 129"/>
                  <a:gd name="T37" fmla="*/ 31 h 113"/>
                  <a:gd name="T38" fmla="*/ 54 w 129"/>
                  <a:gd name="T39" fmla="*/ 28 h 113"/>
                  <a:gd name="T40" fmla="*/ 49 w 129"/>
                  <a:gd name="T41" fmla="*/ 32 h 113"/>
                  <a:gd name="T42" fmla="*/ 42 w 129"/>
                  <a:gd name="T43" fmla="*/ 41 h 113"/>
                  <a:gd name="T44" fmla="*/ 34 w 129"/>
                  <a:gd name="T45" fmla="*/ 41 h 113"/>
                  <a:gd name="T46" fmla="*/ 32 w 129"/>
                  <a:gd name="T47" fmla="*/ 37 h 113"/>
                  <a:gd name="T48" fmla="*/ 34 w 129"/>
                  <a:gd name="T49" fmla="*/ 36 h 113"/>
                  <a:gd name="T50" fmla="*/ 31 w 129"/>
                  <a:gd name="T51" fmla="*/ 27 h 113"/>
                  <a:gd name="T52" fmla="*/ 27 w 129"/>
                  <a:gd name="T53" fmla="*/ 24 h 113"/>
                  <a:gd name="T54" fmla="*/ 27 w 129"/>
                  <a:gd name="T55" fmla="*/ 53 h 113"/>
                  <a:gd name="T56" fmla="*/ 22 w 129"/>
                  <a:gd name="T57" fmla="*/ 59 h 113"/>
                  <a:gd name="T58" fmla="*/ 12 w 129"/>
                  <a:gd name="T59" fmla="*/ 59 h 113"/>
                  <a:gd name="T60" fmla="*/ 8 w 129"/>
                  <a:gd name="T61" fmla="*/ 53 h 113"/>
                  <a:gd name="T62" fmla="*/ 3 w 129"/>
                  <a:gd name="T63" fmla="*/ 56 h 113"/>
                  <a:gd name="T64" fmla="*/ 0 w 129"/>
                  <a:gd name="T65" fmla="*/ 56 h 113"/>
                  <a:gd name="T66" fmla="*/ 6 w 129"/>
                  <a:gd name="T67" fmla="*/ 69 h 113"/>
                  <a:gd name="T68" fmla="*/ 13 w 129"/>
                  <a:gd name="T69" fmla="*/ 85 h 113"/>
                  <a:gd name="T70" fmla="*/ 13 w 129"/>
                  <a:gd name="T71" fmla="*/ 93 h 113"/>
                  <a:gd name="T72" fmla="*/ 14 w 129"/>
                  <a:gd name="T73" fmla="*/ 99 h 113"/>
                  <a:gd name="T74" fmla="*/ 16 w 129"/>
                  <a:gd name="T75" fmla="*/ 106 h 113"/>
                  <a:gd name="T76" fmla="*/ 20 w 129"/>
                  <a:gd name="T77" fmla="*/ 108 h 113"/>
                  <a:gd name="T78" fmla="*/ 24 w 129"/>
                  <a:gd name="T79" fmla="*/ 112 h 113"/>
                  <a:gd name="T80" fmla="*/ 29 w 129"/>
                  <a:gd name="T81" fmla="*/ 111 h 113"/>
                  <a:gd name="T82" fmla="*/ 39 w 129"/>
                  <a:gd name="T83" fmla="*/ 109 h 113"/>
                  <a:gd name="T84" fmla="*/ 46 w 129"/>
                  <a:gd name="T85" fmla="*/ 106 h 113"/>
                  <a:gd name="T86" fmla="*/ 58 w 129"/>
                  <a:gd name="T87" fmla="*/ 106 h 113"/>
                  <a:gd name="T88" fmla="*/ 66 w 129"/>
                  <a:gd name="T89" fmla="*/ 105 h 113"/>
                  <a:gd name="T90" fmla="*/ 71 w 129"/>
                  <a:gd name="T91" fmla="*/ 104 h 113"/>
                  <a:gd name="T92" fmla="*/ 78 w 129"/>
                  <a:gd name="T93" fmla="*/ 101 h 113"/>
                  <a:gd name="T94" fmla="*/ 94 w 129"/>
                  <a:gd name="T95" fmla="*/ 91 h 113"/>
                  <a:gd name="T96" fmla="*/ 113 w 129"/>
                  <a:gd name="T97" fmla="*/ 67 h 113"/>
                  <a:gd name="T98" fmla="*/ 125 w 129"/>
                  <a:gd name="T99" fmla="*/ 55 h 113"/>
                  <a:gd name="T100" fmla="*/ 129 w 129"/>
                  <a:gd name="T101" fmla="*/ 41 h 113"/>
                  <a:gd name="T102" fmla="*/ 123 w 129"/>
                  <a:gd name="T103" fmla="*/ 42 h 113"/>
                  <a:gd name="T104" fmla="*/ 98 w 129"/>
                  <a:gd name="T105" fmla="*/ 68 h 113"/>
                  <a:gd name="T106" fmla="*/ 93 w 129"/>
                  <a:gd name="T107" fmla="*/ 70 h 113"/>
                  <a:gd name="T108" fmla="*/ 91 w 129"/>
                  <a:gd name="T109" fmla="*/ 74 h 113"/>
                  <a:gd name="T110" fmla="*/ 88 w 129"/>
                  <a:gd name="T111" fmla="*/ 74 h 113"/>
                  <a:gd name="T112" fmla="*/ 83 w 129"/>
                  <a:gd name="T113" fmla="*/ 67 h 113"/>
                  <a:gd name="T114" fmla="*/ 88 w 129"/>
                  <a:gd name="T115" fmla="*/ 60 h 113"/>
                  <a:gd name="T116" fmla="*/ 96 w 129"/>
                  <a:gd name="T117" fmla="*/ 57 h 113"/>
                  <a:gd name="T118" fmla="*/ 101 w 129"/>
                  <a:gd name="T119" fmla="*/ 63 h 113"/>
                  <a:gd name="T120" fmla="*/ 98 w 129"/>
                  <a:gd name="T121" fmla="*/ 68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29" h="113">
                    <a:moveTo>
                      <a:pt x="123" y="42"/>
                    </a:moveTo>
                    <a:cubicBezTo>
                      <a:pt x="123" y="42"/>
                      <a:pt x="123" y="41"/>
                      <a:pt x="123" y="41"/>
                    </a:cubicBezTo>
                    <a:cubicBezTo>
                      <a:pt x="122" y="41"/>
                      <a:pt x="121" y="42"/>
                      <a:pt x="121" y="43"/>
                    </a:cubicBezTo>
                    <a:cubicBezTo>
                      <a:pt x="121" y="45"/>
                      <a:pt x="119" y="45"/>
                      <a:pt x="117" y="45"/>
                    </a:cubicBezTo>
                    <a:cubicBezTo>
                      <a:pt x="114" y="45"/>
                      <a:pt x="112" y="38"/>
                      <a:pt x="112" y="37"/>
                    </a:cubicBezTo>
                    <a:cubicBezTo>
                      <a:pt x="112" y="36"/>
                      <a:pt x="115" y="32"/>
                      <a:pt x="117" y="32"/>
                    </a:cubicBezTo>
                    <a:cubicBezTo>
                      <a:pt x="119" y="32"/>
                      <a:pt x="120" y="33"/>
                      <a:pt x="122" y="34"/>
                    </a:cubicBezTo>
                    <a:cubicBezTo>
                      <a:pt x="122" y="33"/>
                      <a:pt x="122" y="33"/>
                      <a:pt x="122" y="33"/>
                    </a:cubicBezTo>
                    <a:cubicBezTo>
                      <a:pt x="122" y="31"/>
                      <a:pt x="123" y="19"/>
                      <a:pt x="121" y="18"/>
                    </a:cubicBezTo>
                    <a:cubicBezTo>
                      <a:pt x="119" y="17"/>
                      <a:pt x="117" y="4"/>
                      <a:pt x="116" y="3"/>
                    </a:cubicBezTo>
                    <a:cubicBezTo>
                      <a:pt x="115" y="2"/>
                      <a:pt x="108" y="2"/>
                      <a:pt x="107" y="1"/>
                    </a:cubicBezTo>
                    <a:cubicBezTo>
                      <a:pt x="106" y="0"/>
                      <a:pt x="99" y="1"/>
                      <a:pt x="99" y="0"/>
                    </a:cubicBezTo>
                    <a:cubicBezTo>
                      <a:pt x="98" y="1"/>
                      <a:pt x="97" y="3"/>
                      <a:pt x="96" y="3"/>
                    </a:cubicBezTo>
                    <a:cubicBezTo>
                      <a:pt x="95" y="5"/>
                      <a:pt x="92" y="4"/>
                      <a:pt x="91" y="6"/>
                    </a:cubicBezTo>
                    <a:cubicBezTo>
                      <a:pt x="91" y="9"/>
                      <a:pt x="87" y="11"/>
                      <a:pt x="85" y="11"/>
                    </a:cubicBezTo>
                    <a:cubicBezTo>
                      <a:pt x="83" y="11"/>
                      <a:pt x="82" y="14"/>
                      <a:pt x="82" y="17"/>
                    </a:cubicBezTo>
                    <a:cubicBezTo>
                      <a:pt x="82" y="19"/>
                      <a:pt x="78" y="22"/>
                      <a:pt x="75" y="22"/>
                    </a:cubicBezTo>
                    <a:cubicBezTo>
                      <a:pt x="72" y="22"/>
                      <a:pt x="73" y="24"/>
                      <a:pt x="72" y="27"/>
                    </a:cubicBezTo>
                    <a:cubicBezTo>
                      <a:pt x="71" y="31"/>
                      <a:pt x="69" y="31"/>
                      <a:pt x="64" y="31"/>
                    </a:cubicBezTo>
                    <a:cubicBezTo>
                      <a:pt x="59" y="31"/>
                      <a:pt x="59" y="31"/>
                      <a:pt x="54" y="28"/>
                    </a:cubicBezTo>
                    <a:cubicBezTo>
                      <a:pt x="50" y="25"/>
                      <a:pt x="49" y="30"/>
                      <a:pt x="49" y="32"/>
                    </a:cubicBezTo>
                    <a:cubicBezTo>
                      <a:pt x="49" y="34"/>
                      <a:pt x="43" y="39"/>
                      <a:pt x="42" y="41"/>
                    </a:cubicBezTo>
                    <a:cubicBezTo>
                      <a:pt x="40" y="42"/>
                      <a:pt x="36" y="41"/>
                      <a:pt x="34" y="41"/>
                    </a:cubicBezTo>
                    <a:cubicBezTo>
                      <a:pt x="31" y="41"/>
                      <a:pt x="32" y="39"/>
                      <a:pt x="32" y="37"/>
                    </a:cubicBezTo>
                    <a:cubicBezTo>
                      <a:pt x="32" y="36"/>
                      <a:pt x="33" y="37"/>
                      <a:pt x="34" y="36"/>
                    </a:cubicBezTo>
                    <a:cubicBezTo>
                      <a:pt x="34" y="34"/>
                      <a:pt x="32" y="29"/>
                      <a:pt x="31" y="27"/>
                    </a:cubicBezTo>
                    <a:cubicBezTo>
                      <a:pt x="31" y="26"/>
                      <a:pt x="29" y="25"/>
                      <a:pt x="27" y="24"/>
                    </a:cubicBezTo>
                    <a:cubicBezTo>
                      <a:pt x="27" y="38"/>
                      <a:pt x="27" y="52"/>
                      <a:pt x="27" y="53"/>
                    </a:cubicBezTo>
                    <a:cubicBezTo>
                      <a:pt x="27" y="56"/>
                      <a:pt x="23" y="57"/>
                      <a:pt x="22" y="59"/>
                    </a:cubicBezTo>
                    <a:cubicBezTo>
                      <a:pt x="21" y="60"/>
                      <a:pt x="15" y="59"/>
                      <a:pt x="12" y="59"/>
                    </a:cubicBezTo>
                    <a:cubicBezTo>
                      <a:pt x="9" y="59"/>
                      <a:pt x="9" y="56"/>
                      <a:pt x="8" y="53"/>
                    </a:cubicBezTo>
                    <a:cubicBezTo>
                      <a:pt x="6" y="51"/>
                      <a:pt x="3" y="54"/>
                      <a:pt x="3" y="56"/>
                    </a:cubicBezTo>
                    <a:cubicBezTo>
                      <a:pt x="3" y="57"/>
                      <a:pt x="2" y="57"/>
                      <a:pt x="0" y="56"/>
                    </a:cubicBezTo>
                    <a:cubicBezTo>
                      <a:pt x="2" y="61"/>
                      <a:pt x="5" y="65"/>
                      <a:pt x="6" y="69"/>
                    </a:cubicBezTo>
                    <a:cubicBezTo>
                      <a:pt x="8" y="76"/>
                      <a:pt x="12" y="81"/>
                      <a:pt x="13" y="85"/>
                    </a:cubicBezTo>
                    <a:cubicBezTo>
                      <a:pt x="15" y="89"/>
                      <a:pt x="16" y="92"/>
                      <a:pt x="13" y="93"/>
                    </a:cubicBezTo>
                    <a:cubicBezTo>
                      <a:pt x="11" y="93"/>
                      <a:pt x="11" y="95"/>
                      <a:pt x="14" y="99"/>
                    </a:cubicBezTo>
                    <a:cubicBezTo>
                      <a:pt x="16" y="103"/>
                      <a:pt x="14" y="106"/>
                      <a:pt x="16" y="106"/>
                    </a:cubicBezTo>
                    <a:cubicBezTo>
                      <a:pt x="18" y="107"/>
                      <a:pt x="18" y="108"/>
                      <a:pt x="20" y="108"/>
                    </a:cubicBezTo>
                    <a:cubicBezTo>
                      <a:pt x="21" y="108"/>
                      <a:pt x="23" y="110"/>
                      <a:pt x="24" y="112"/>
                    </a:cubicBezTo>
                    <a:cubicBezTo>
                      <a:pt x="25" y="113"/>
                      <a:pt x="28" y="113"/>
                      <a:pt x="29" y="111"/>
                    </a:cubicBezTo>
                    <a:cubicBezTo>
                      <a:pt x="30" y="109"/>
                      <a:pt x="34" y="109"/>
                      <a:pt x="39" y="109"/>
                    </a:cubicBezTo>
                    <a:cubicBezTo>
                      <a:pt x="43" y="109"/>
                      <a:pt x="42" y="107"/>
                      <a:pt x="46" y="106"/>
                    </a:cubicBezTo>
                    <a:cubicBezTo>
                      <a:pt x="50" y="105"/>
                      <a:pt x="55" y="104"/>
                      <a:pt x="58" y="106"/>
                    </a:cubicBezTo>
                    <a:cubicBezTo>
                      <a:pt x="62" y="107"/>
                      <a:pt x="64" y="106"/>
                      <a:pt x="66" y="105"/>
                    </a:cubicBezTo>
                    <a:cubicBezTo>
                      <a:pt x="68" y="104"/>
                      <a:pt x="71" y="106"/>
                      <a:pt x="71" y="104"/>
                    </a:cubicBezTo>
                    <a:cubicBezTo>
                      <a:pt x="71" y="101"/>
                      <a:pt x="75" y="101"/>
                      <a:pt x="78" y="101"/>
                    </a:cubicBezTo>
                    <a:cubicBezTo>
                      <a:pt x="81" y="101"/>
                      <a:pt x="88" y="96"/>
                      <a:pt x="94" y="91"/>
                    </a:cubicBezTo>
                    <a:cubicBezTo>
                      <a:pt x="100" y="85"/>
                      <a:pt x="110" y="73"/>
                      <a:pt x="113" y="67"/>
                    </a:cubicBezTo>
                    <a:cubicBezTo>
                      <a:pt x="117" y="62"/>
                      <a:pt x="122" y="57"/>
                      <a:pt x="125" y="55"/>
                    </a:cubicBezTo>
                    <a:cubicBezTo>
                      <a:pt x="127" y="53"/>
                      <a:pt x="128" y="46"/>
                      <a:pt x="129" y="41"/>
                    </a:cubicBezTo>
                    <a:cubicBezTo>
                      <a:pt x="126" y="41"/>
                      <a:pt x="123" y="42"/>
                      <a:pt x="123" y="42"/>
                    </a:cubicBezTo>
                    <a:close/>
                    <a:moveTo>
                      <a:pt x="98" y="68"/>
                    </a:moveTo>
                    <a:cubicBezTo>
                      <a:pt x="98" y="70"/>
                      <a:pt x="94" y="68"/>
                      <a:pt x="93" y="70"/>
                    </a:cubicBezTo>
                    <a:cubicBezTo>
                      <a:pt x="92" y="72"/>
                      <a:pt x="91" y="74"/>
                      <a:pt x="91" y="74"/>
                    </a:cubicBezTo>
                    <a:cubicBezTo>
                      <a:pt x="88" y="74"/>
                      <a:pt x="88" y="74"/>
                      <a:pt x="88" y="74"/>
                    </a:cubicBezTo>
                    <a:cubicBezTo>
                      <a:pt x="83" y="67"/>
                      <a:pt x="83" y="67"/>
                      <a:pt x="83" y="67"/>
                    </a:cubicBezTo>
                    <a:cubicBezTo>
                      <a:pt x="83" y="67"/>
                      <a:pt x="87" y="62"/>
                      <a:pt x="88" y="60"/>
                    </a:cubicBezTo>
                    <a:cubicBezTo>
                      <a:pt x="88" y="58"/>
                      <a:pt x="95" y="55"/>
                      <a:pt x="96" y="57"/>
                    </a:cubicBezTo>
                    <a:cubicBezTo>
                      <a:pt x="97" y="58"/>
                      <a:pt x="101" y="61"/>
                      <a:pt x="101" y="63"/>
                    </a:cubicBezTo>
                    <a:cubicBezTo>
                      <a:pt x="101" y="65"/>
                      <a:pt x="98" y="66"/>
                      <a:pt x="98" y="6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15" name="Freeform 11">
                <a:extLst>
                  <a:ext uri="{FF2B5EF4-FFF2-40B4-BE49-F238E27FC236}">
                    <a16:creationId xmlns:a16="http://schemas.microsoft.com/office/drawing/2014/main" id="{D1198E76-B30B-433B-AF07-FB3ECE541C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39291" y="4197704"/>
                <a:ext cx="217068" cy="229615"/>
              </a:xfrm>
              <a:custGeom>
                <a:avLst/>
                <a:gdLst>
                  <a:gd name="T0" fmla="*/ 6 w 94"/>
                  <a:gd name="T1" fmla="*/ 92 h 100"/>
                  <a:gd name="T2" fmla="*/ 9 w 94"/>
                  <a:gd name="T3" fmla="*/ 94 h 100"/>
                  <a:gd name="T4" fmla="*/ 17 w 94"/>
                  <a:gd name="T5" fmla="*/ 94 h 100"/>
                  <a:gd name="T6" fmla="*/ 24 w 94"/>
                  <a:gd name="T7" fmla="*/ 96 h 100"/>
                  <a:gd name="T8" fmla="*/ 52 w 94"/>
                  <a:gd name="T9" fmla="*/ 96 h 100"/>
                  <a:gd name="T10" fmla="*/ 55 w 94"/>
                  <a:gd name="T11" fmla="*/ 99 h 100"/>
                  <a:gd name="T12" fmla="*/ 72 w 94"/>
                  <a:gd name="T13" fmla="*/ 99 h 100"/>
                  <a:gd name="T14" fmla="*/ 85 w 94"/>
                  <a:gd name="T15" fmla="*/ 98 h 100"/>
                  <a:gd name="T16" fmla="*/ 87 w 94"/>
                  <a:gd name="T17" fmla="*/ 97 h 100"/>
                  <a:gd name="T18" fmla="*/ 78 w 94"/>
                  <a:gd name="T19" fmla="*/ 85 h 100"/>
                  <a:gd name="T20" fmla="*/ 79 w 94"/>
                  <a:gd name="T21" fmla="*/ 58 h 100"/>
                  <a:gd name="T22" fmla="*/ 91 w 94"/>
                  <a:gd name="T23" fmla="*/ 59 h 100"/>
                  <a:gd name="T24" fmla="*/ 93 w 94"/>
                  <a:gd name="T25" fmla="*/ 57 h 100"/>
                  <a:gd name="T26" fmla="*/ 94 w 94"/>
                  <a:gd name="T27" fmla="*/ 41 h 100"/>
                  <a:gd name="T28" fmla="*/ 92 w 94"/>
                  <a:gd name="T29" fmla="*/ 40 h 100"/>
                  <a:gd name="T30" fmla="*/ 85 w 94"/>
                  <a:gd name="T31" fmla="*/ 41 h 100"/>
                  <a:gd name="T32" fmla="*/ 81 w 94"/>
                  <a:gd name="T33" fmla="*/ 43 h 100"/>
                  <a:gd name="T34" fmla="*/ 81 w 94"/>
                  <a:gd name="T35" fmla="*/ 37 h 100"/>
                  <a:gd name="T36" fmla="*/ 77 w 94"/>
                  <a:gd name="T37" fmla="*/ 30 h 100"/>
                  <a:gd name="T38" fmla="*/ 78 w 94"/>
                  <a:gd name="T39" fmla="*/ 19 h 100"/>
                  <a:gd name="T40" fmla="*/ 77 w 94"/>
                  <a:gd name="T41" fmla="*/ 13 h 100"/>
                  <a:gd name="T42" fmla="*/ 71 w 94"/>
                  <a:gd name="T43" fmla="*/ 12 h 100"/>
                  <a:gd name="T44" fmla="*/ 67 w 94"/>
                  <a:gd name="T45" fmla="*/ 10 h 100"/>
                  <a:gd name="T46" fmla="*/ 61 w 94"/>
                  <a:gd name="T47" fmla="*/ 10 h 100"/>
                  <a:gd name="T48" fmla="*/ 58 w 94"/>
                  <a:gd name="T49" fmla="*/ 17 h 100"/>
                  <a:gd name="T50" fmla="*/ 48 w 94"/>
                  <a:gd name="T51" fmla="*/ 18 h 100"/>
                  <a:gd name="T52" fmla="*/ 42 w 94"/>
                  <a:gd name="T53" fmla="*/ 13 h 100"/>
                  <a:gd name="T54" fmla="*/ 38 w 94"/>
                  <a:gd name="T55" fmla="*/ 7 h 100"/>
                  <a:gd name="T56" fmla="*/ 37 w 94"/>
                  <a:gd name="T57" fmla="*/ 1 h 100"/>
                  <a:gd name="T58" fmla="*/ 11 w 94"/>
                  <a:gd name="T59" fmla="*/ 1 h 100"/>
                  <a:gd name="T60" fmla="*/ 6 w 94"/>
                  <a:gd name="T61" fmla="*/ 3 h 100"/>
                  <a:gd name="T62" fmla="*/ 13 w 94"/>
                  <a:gd name="T63" fmla="*/ 20 h 100"/>
                  <a:gd name="T64" fmla="*/ 12 w 94"/>
                  <a:gd name="T65" fmla="*/ 28 h 100"/>
                  <a:gd name="T66" fmla="*/ 17 w 94"/>
                  <a:gd name="T67" fmla="*/ 45 h 100"/>
                  <a:gd name="T68" fmla="*/ 11 w 94"/>
                  <a:gd name="T69" fmla="*/ 57 h 100"/>
                  <a:gd name="T70" fmla="*/ 6 w 94"/>
                  <a:gd name="T71" fmla="*/ 72 h 100"/>
                  <a:gd name="T72" fmla="*/ 1 w 94"/>
                  <a:gd name="T73" fmla="*/ 83 h 100"/>
                  <a:gd name="T74" fmla="*/ 0 w 94"/>
                  <a:gd name="T75" fmla="*/ 94 h 100"/>
                  <a:gd name="T76" fmla="*/ 0 w 94"/>
                  <a:gd name="T77" fmla="*/ 95 h 100"/>
                  <a:gd name="T78" fmla="*/ 3 w 94"/>
                  <a:gd name="T79" fmla="*/ 94 h 100"/>
                  <a:gd name="T80" fmla="*/ 6 w 94"/>
                  <a:gd name="T81" fmla="*/ 92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94" h="100">
                    <a:moveTo>
                      <a:pt x="6" y="92"/>
                    </a:moveTo>
                    <a:cubicBezTo>
                      <a:pt x="8" y="92"/>
                      <a:pt x="7" y="95"/>
                      <a:pt x="9" y="94"/>
                    </a:cubicBezTo>
                    <a:cubicBezTo>
                      <a:pt x="12" y="92"/>
                      <a:pt x="15" y="92"/>
                      <a:pt x="17" y="94"/>
                    </a:cubicBezTo>
                    <a:cubicBezTo>
                      <a:pt x="19" y="96"/>
                      <a:pt x="21" y="96"/>
                      <a:pt x="24" y="96"/>
                    </a:cubicBezTo>
                    <a:cubicBezTo>
                      <a:pt x="27" y="96"/>
                      <a:pt x="52" y="96"/>
                      <a:pt x="52" y="96"/>
                    </a:cubicBezTo>
                    <a:cubicBezTo>
                      <a:pt x="55" y="99"/>
                      <a:pt x="55" y="99"/>
                      <a:pt x="55" y="99"/>
                    </a:cubicBezTo>
                    <a:cubicBezTo>
                      <a:pt x="55" y="99"/>
                      <a:pt x="70" y="98"/>
                      <a:pt x="72" y="99"/>
                    </a:cubicBezTo>
                    <a:cubicBezTo>
                      <a:pt x="75" y="100"/>
                      <a:pt x="83" y="99"/>
                      <a:pt x="85" y="98"/>
                    </a:cubicBezTo>
                    <a:cubicBezTo>
                      <a:pt x="85" y="98"/>
                      <a:pt x="86" y="98"/>
                      <a:pt x="87" y="97"/>
                    </a:cubicBezTo>
                    <a:cubicBezTo>
                      <a:pt x="78" y="85"/>
                      <a:pt x="78" y="85"/>
                      <a:pt x="78" y="85"/>
                    </a:cubicBezTo>
                    <a:cubicBezTo>
                      <a:pt x="79" y="58"/>
                      <a:pt x="79" y="58"/>
                      <a:pt x="79" y="58"/>
                    </a:cubicBezTo>
                    <a:cubicBezTo>
                      <a:pt x="91" y="59"/>
                      <a:pt x="91" y="59"/>
                      <a:pt x="91" y="59"/>
                    </a:cubicBezTo>
                    <a:cubicBezTo>
                      <a:pt x="93" y="57"/>
                      <a:pt x="93" y="57"/>
                      <a:pt x="93" y="57"/>
                    </a:cubicBezTo>
                    <a:cubicBezTo>
                      <a:pt x="94" y="41"/>
                      <a:pt x="94" y="41"/>
                      <a:pt x="94" y="41"/>
                    </a:cubicBezTo>
                    <a:cubicBezTo>
                      <a:pt x="94" y="40"/>
                      <a:pt x="93" y="40"/>
                      <a:pt x="92" y="40"/>
                    </a:cubicBezTo>
                    <a:cubicBezTo>
                      <a:pt x="90" y="42"/>
                      <a:pt x="88" y="41"/>
                      <a:pt x="85" y="41"/>
                    </a:cubicBezTo>
                    <a:cubicBezTo>
                      <a:pt x="83" y="41"/>
                      <a:pt x="82" y="44"/>
                      <a:pt x="81" y="43"/>
                    </a:cubicBezTo>
                    <a:cubicBezTo>
                      <a:pt x="79" y="43"/>
                      <a:pt x="81" y="39"/>
                      <a:pt x="81" y="37"/>
                    </a:cubicBezTo>
                    <a:cubicBezTo>
                      <a:pt x="81" y="35"/>
                      <a:pt x="79" y="32"/>
                      <a:pt x="77" y="30"/>
                    </a:cubicBezTo>
                    <a:cubicBezTo>
                      <a:pt x="75" y="29"/>
                      <a:pt x="79" y="20"/>
                      <a:pt x="78" y="19"/>
                    </a:cubicBezTo>
                    <a:cubicBezTo>
                      <a:pt x="77" y="18"/>
                      <a:pt x="77" y="15"/>
                      <a:pt x="77" y="13"/>
                    </a:cubicBezTo>
                    <a:cubicBezTo>
                      <a:pt x="77" y="10"/>
                      <a:pt x="75" y="12"/>
                      <a:pt x="71" y="12"/>
                    </a:cubicBezTo>
                    <a:cubicBezTo>
                      <a:pt x="68" y="12"/>
                      <a:pt x="67" y="10"/>
                      <a:pt x="67" y="10"/>
                    </a:cubicBezTo>
                    <a:cubicBezTo>
                      <a:pt x="67" y="10"/>
                      <a:pt x="63" y="9"/>
                      <a:pt x="61" y="10"/>
                    </a:cubicBezTo>
                    <a:cubicBezTo>
                      <a:pt x="59" y="11"/>
                      <a:pt x="59" y="17"/>
                      <a:pt x="58" y="17"/>
                    </a:cubicBezTo>
                    <a:cubicBezTo>
                      <a:pt x="56" y="17"/>
                      <a:pt x="52" y="17"/>
                      <a:pt x="48" y="18"/>
                    </a:cubicBezTo>
                    <a:cubicBezTo>
                      <a:pt x="45" y="19"/>
                      <a:pt x="43" y="18"/>
                      <a:pt x="42" y="13"/>
                    </a:cubicBezTo>
                    <a:cubicBezTo>
                      <a:pt x="40" y="9"/>
                      <a:pt x="38" y="10"/>
                      <a:pt x="38" y="7"/>
                    </a:cubicBezTo>
                    <a:cubicBezTo>
                      <a:pt x="39" y="4"/>
                      <a:pt x="37" y="1"/>
                      <a:pt x="37" y="1"/>
                    </a:cubicBezTo>
                    <a:cubicBezTo>
                      <a:pt x="37" y="1"/>
                      <a:pt x="13" y="0"/>
                      <a:pt x="11" y="1"/>
                    </a:cubicBezTo>
                    <a:cubicBezTo>
                      <a:pt x="10" y="1"/>
                      <a:pt x="8" y="2"/>
                      <a:pt x="6" y="3"/>
                    </a:cubicBezTo>
                    <a:cubicBezTo>
                      <a:pt x="8" y="8"/>
                      <a:pt x="12" y="18"/>
                      <a:pt x="13" y="20"/>
                    </a:cubicBezTo>
                    <a:cubicBezTo>
                      <a:pt x="15" y="22"/>
                      <a:pt x="12" y="24"/>
                      <a:pt x="12" y="28"/>
                    </a:cubicBezTo>
                    <a:cubicBezTo>
                      <a:pt x="12" y="32"/>
                      <a:pt x="17" y="40"/>
                      <a:pt x="17" y="45"/>
                    </a:cubicBezTo>
                    <a:cubicBezTo>
                      <a:pt x="18" y="50"/>
                      <a:pt x="14" y="53"/>
                      <a:pt x="11" y="57"/>
                    </a:cubicBezTo>
                    <a:cubicBezTo>
                      <a:pt x="9" y="60"/>
                      <a:pt x="6" y="68"/>
                      <a:pt x="6" y="72"/>
                    </a:cubicBezTo>
                    <a:cubicBezTo>
                      <a:pt x="6" y="77"/>
                      <a:pt x="1" y="81"/>
                      <a:pt x="1" y="83"/>
                    </a:cubicBezTo>
                    <a:cubicBezTo>
                      <a:pt x="2" y="86"/>
                      <a:pt x="1" y="92"/>
                      <a:pt x="0" y="94"/>
                    </a:cubicBezTo>
                    <a:cubicBezTo>
                      <a:pt x="0" y="94"/>
                      <a:pt x="0" y="95"/>
                      <a:pt x="0" y="95"/>
                    </a:cubicBezTo>
                    <a:cubicBezTo>
                      <a:pt x="3" y="94"/>
                      <a:pt x="3" y="94"/>
                      <a:pt x="3" y="94"/>
                    </a:cubicBezTo>
                    <a:cubicBezTo>
                      <a:pt x="3" y="94"/>
                      <a:pt x="4" y="92"/>
                      <a:pt x="6" y="9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16" name="Freeform 12">
                <a:extLst>
                  <a:ext uri="{FF2B5EF4-FFF2-40B4-BE49-F238E27FC236}">
                    <a16:creationId xmlns:a16="http://schemas.microsoft.com/office/drawing/2014/main" id="{0A37CE45-017D-42DB-B62E-4BDC5504EB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9972" y="4240365"/>
                <a:ext cx="213303" cy="189464"/>
              </a:xfrm>
              <a:custGeom>
                <a:avLst/>
                <a:gdLst>
                  <a:gd name="T0" fmla="*/ 71 w 93"/>
                  <a:gd name="T1" fmla="*/ 3 h 82"/>
                  <a:gd name="T2" fmla="*/ 65 w 93"/>
                  <a:gd name="T3" fmla="*/ 0 h 82"/>
                  <a:gd name="T4" fmla="*/ 56 w 93"/>
                  <a:gd name="T5" fmla="*/ 1 h 82"/>
                  <a:gd name="T6" fmla="*/ 54 w 93"/>
                  <a:gd name="T7" fmla="*/ 7 h 82"/>
                  <a:gd name="T8" fmla="*/ 52 w 93"/>
                  <a:gd name="T9" fmla="*/ 11 h 82"/>
                  <a:gd name="T10" fmla="*/ 52 w 93"/>
                  <a:gd name="T11" fmla="*/ 20 h 82"/>
                  <a:gd name="T12" fmla="*/ 50 w 93"/>
                  <a:gd name="T13" fmla="*/ 28 h 82"/>
                  <a:gd name="T14" fmla="*/ 56 w 93"/>
                  <a:gd name="T15" fmla="*/ 34 h 82"/>
                  <a:gd name="T16" fmla="*/ 61 w 93"/>
                  <a:gd name="T17" fmla="*/ 32 h 82"/>
                  <a:gd name="T18" fmla="*/ 62 w 93"/>
                  <a:gd name="T19" fmla="*/ 38 h 82"/>
                  <a:gd name="T20" fmla="*/ 61 w 93"/>
                  <a:gd name="T21" fmla="*/ 41 h 82"/>
                  <a:gd name="T22" fmla="*/ 55 w 93"/>
                  <a:gd name="T23" fmla="*/ 41 h 82"/>
                  <a:gd name="T24" fmla="*/ 52 w 93"/>
                  <a:gd name="T25" fmla="*/ 35 h 82"/>
                  <a:gd name="T26" fmla="*/ 46 w 93"/>
                  <a:gd name="T27" fmla="*/ 33 h 82"/>
                  <a:gd name="T28" fmla="*/ 41 w 93"/>
                  <a:gd name="T29" fmla="*/ 29 h 82"/>
                  <a:gd name="T30" fmla="*/ 39 w 93"/>
                  <a:gd name="T31" fmla="*/ 30 h 82"/>
                  <a:gd name="T32" fmla="*/ 35 w 93"/>
                  <a:gd name="T33" fmla="*/ 31 h 82"/>
                  <a:gd name="T34" fmla="*/ 28 w 93"/>
                  <a:gd name="T35" fmla="*/ 29 h 82"/>
                  <a:gd name="T36" fmla="*/ 26 w 93"/>
                  <a:gd name="T37" fmla="*/ 25 h 82"/>
                  <a:gd name="T38" fmla="*/ 21 w 93"/>
                  <a:gd name="T39" fmla="*/ 25 h 82"/>
                  <a:gd name="T40" fmla="*/ 19 w 93"/>
                  <a:gd name="T41" fmla="*/ 24 h 82"/>
                  <a:gd name="T42" fmla="*/ 16 w 93"/>
                  <a:gd name="T43" fmla="*/ 22 h 82"/>
                  <a:gd name="T44" fmla="*/ 15 w 93"/>
                  <a:gd name="T45" fmla="*/ 38 h 82"/>
                  <a:gd name="T46" fmla="*/ 13 w 93"/>
                  <a:gd name="T47" fmla="*/ 40 h 82"/>
                  <a:gd name="T48" fmla="*/ 1 w 93"/>
                  <a:gd name="T49" fmla="*/ 39 h 82"/>
                  <a:gd name="T50" fmla="*/ 0 w 93"/>
                  <a:gd name="T51" fmla="*/ 66 h 82"/>
                  <a:gd name="T52" fmla="*/ 9 w 93"/>
                  <a:gd name="T53" fmla="*/ 78 h 82"/>
                  <a:gd name="T54" fmla="*/ 24 w 93"/>
                  <a:gd name="T55" fmla="*/ 78 h 82"/>
                  <a:gd name="T56" fmla="*/ 24 w 93"/>
                  <a:gd name="T57" fmla="*/ 80 h 82"/>
                  <a:gd name="T58" fmla="*/ 29 w 93"/>
                  <a:gd name="T59" fmla="*/ 79 h 82"/>
                  <a:gd name="T60" fmla="*/ 39 w 93"/>
                  <a:gd name="T61" fmla="*/ 81 h 82"/>
                  <a:gd name="T62" fmla="*/ 47 w 93"/>
                  <a:gd name="T63" fmla="*/ 72 h 82"/>
                  <a:gd name="T64" fmla="*/ 55 w 93"/>
                  <a:gd name="T65" fmla="*/ 66 h 82"/>
                  <a:gd name="T66" fmla="*/ 59 w 93"/>
                  <a:gd name="T67" fmla="*/ 62 h 82"/>
                  <a:gd name="T68" fmla="*/ 66 w 93"/>
                  <a:gd name="T69" fmla="*/ 62 h 82"/>
                  <a:gd name="T70" fmla="*/ 66 w 93"/>
                  <a:gd name="T71" fmla="*/ 62 h 82"/>
                  <a:gd name="T72" fmla="*/ 65 w 93"/>
                  <a:gd name="T73" fmla="*/ 56 h 82"/>
                  <a:gd name="T74" fmla="*/ 87 w 93"/>
                  <a:gd name="T75" fmla="*/ 48 h 82"/>
                  <a:gd name="T76" fmla="*/ 86 w 93"/>
                  <a:gd name="T77" fmla="*/ 44 h 82"/>
                  <a:gd name="T78" fmla="*/ 87 w 93"/>
                  <a:gd name="T79" fmla="*/ 36 h 82"/>
                  <a:gd name="T80" fmla="*/ 90 w 93"/>
                  <a:gd name="T81" fmla="*/ 34 h 82"/>
                  <a:gd name="T82" fmla="*/ 90 w 93"/>
                  <a:gd name="T83" fmla="*/ 21 h 82"/>
                  <a:gd name="T84" fmla="*/ 93 w 93"/>
                  <a:gd name="T85" fmla="*/ 19 h 82"/>
                  <a:gd name="T86" fmla="*/ 89 w 93"/>
                  <a:gd name="T87" fmla="*/ 11 h 82"/>
                  <a:gd name="T88" fmla="*/ 79 w 93"/>
                  <a:gd name="T89" fmla="*/ 6 h 82"/>
                  <a:gd name="T90" fmla="*/ 71 w 93"/>
                  <a:gd name="T91" fmla="*/ 3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3" h="82">
                    <a:moveTo>
                      <a:pt x="71" y="3"/>
                    </a:moveTo>
                    <a:cubicBezTo>
                      <a:pt x="70" y="3"/>
                      <a:pt x="68" y="2"/>
                      <a:pt x="65" y="0"/>
                    </a:cubicBezTo>
                    <a:cubicBezTo>
                      <a:pt x="64" y="2"/>
                      <a:pt x="58" y="1"/>
                      <a:pt x="56" y="1"/>
                    </a:cubicBezTo>
                    <a:cubicBezTo>
                      <a:pt x="53" y="1"/>
                      <a:pt x="55" y="5"/>
                      <a:pt x="54" y="7"/>
                    </a:cubicBezTo>
                    <a:cubicBezTo>
                      <a:pt x="52" y="8"/>
                      <a:pt x="51" y="10"/>
                      <a:pt x="52" y="11"/>
                    </a:cubicBezTo>
                    <a:cubicBezTo>
                      <a:pt x="54" y="12"/>
                      <a:pt x="52" y="18"/>
                      <a:pt x="52" y="20"/>
                    </a:cubicBezTo>
                    <a:cubicBezTo>
                      <a:pt x="52" y="22"/>
                      <a:pt x="49" y="27"/>
                      <a:pt x="50" y="28"/>
                    </a:cubicBezTo>
                    <a:cubicBezTo>
                      <a:pt x="51" y="28"/>
                      <a:pt x="53" y="33"/>
                      <a:pt x="56" y="34"/>
                    </a:cubicBezTo>
                    <a:cubicBezTo>
                      <a:pt x="58" y="35"/>
                      <a:pt x="60" y="32"/>
                      <a:pt x="61" y="32"/>
                    </a:cubicBezTo>
                    <a:cubicBezTo>
                      <a:pt x="62" y="32"/>
                      <a:pt x="62" y="35"/>
                      <a:pt x="62" y="38"/>
                    </a:cubicBezTo>
                    <a:cubicBezTo>
                      <a:pt x="62" y="40"/>
                      <a:pt x="61" y="41"/>
                      <a:pt x="61" y="41"/>
                    </a:cubicBezTo>
                    <a:cubicBezTo>
                      <a:pt x="61" y="41"/>
                      <a:pt x="57" y="43"/>
                      <a:pt x="55" y="41"/>
                    </a:cubicBezTo>
                    <a:cubicBezTo>
                      <a:pt x="53" y="40"/>
                      <a:pt x="52" y="36"/>
                      <a:pt x="52" y="35"/>
                    </a:cubicBezTo>
                    <a:cubicBezTo>
                      <a:pt x="52" y="33"/>
                      <a:pt x="47" y="33"/>
                      <a:pt x="46" y="33"/>
                    </a:cubicBezTo>
                    <a:cubicBezTo>
                      <a:pt x="44" y="33"/>
                      <a:pt x="42" y="30"/>
                      <a:pt x="41" y="29"/>
                    </a:cubicBezTo>
                    <a:cubicBezTo>
                      <a:pt x="41" y="27"/>
                      <a:pt x="39" y="29"/>
                      <a:pt x="39" y="30"/>
                    </a:cubicBezTo>
                    <a:cubicBezTo>
                      <a:pt x="39" y="31"/>
                      <a:pt x="37" y="31"/>
                      <a:pt x="35" y="31"/>
                    </a:cubicBezTo>
                    <a:cubicBezTo>
                      <a:pt x="33" y="31"/>
                      <a:pt x="30" y="28"/>
                      <a:pt x="28" y="29"/>
                    </a:cubicBezTo>
                    <a:cubicBezTo>
                      <a:pt x="27" y="30"/>
                      <a:pt x="25" y="26"/>
                      <a:pt x="26" y="25"/>
                    </a:cubicBezTo>
                    <a:cubicBezTo>
                      <a:pt x="26" y="24"/>
                      <a:pt x="22" y="25"/>
                      <a:pt x="21" y="25"/>
                    </a:cubicBezTo>
                    <a:cubicBezTo>
                      <a:pt x="19" y="26"/>
                      <a:pt x="19" y="24"/>
                      <a:pt x="19" y="24"/>
                    </a:cubicBezTo>
                    <a:cubicBezTo>
                      <a:pt x="19" y="24"/>
                      <a:pt x="18" y="22"/>
                      <a:pt x="16" y="22"/>
                    </a:cubicBezTo>
                    <a:cubicBezTo>
                      <a:pt x="15" y="38"/>
                      <a:pt x="15" y="38"/>
                      <a:pt x="15" y="38"/>
                    </a:cubicBezTo>
                    <a:cubicBezTo>
                      <a:pt x="13" y="40"/>
                      <a:pt x="13" y="40"/>
                      <a:pt x="13" y="40"/>
                    </a:cubicBezTo>
                    <a:cubicBezTo>
                      <a:pt x="1" y="39"/>
                      <a:pt x="1" y="39"/>
                      <a:pt x="1" y="39"/>
                    </a:cubicBezTo>
                    <a:cubicBezTo>
                      <a:pt x="0" y="66"/>
                      <a:pt x="0" y="66"/>
                      <a:pt x="0" y="66"/>
                    </a:cubicBezTo>
                    <a:cubicBezTo>
                      <a:pt x="9" y="78"/>
                      <a:pt x="9" y="78"/>
                      <a:pt x="9" y="78"/>
                    </a:cubicBezTo>
                    <a:cubicBezTo>
                      <a:pt x="14" y="77"/>
                      <a:pt x="24" y="76"/>
                      <a:pt x="24" y="78"/>
                    </a:cubicBezTo>
                    <a:cubicBezTo>
                      <a:pt x="24" y="78"/>
                      <a:pt x="24" y="79"/>
                      <a:pt x="24" y="80"/>
                    </a:cubicBezTo>
                    <a:cubicBezTo>
                      <a:pt x="26" y="79"/>
                      <a:pt x="28" y="79"/>
                      <a:pt x="29" y="79"/>
                    </a:cubicBezTo>
                    <a:cubicBezTo>
                      <a:pt x="30" y="79"/>
                      <a:pt x="37" y="82"/>
                      <a:pt x="39" y="81"/>
                    </a:cubicBezTo>
                    <a:cubicBezTo>
                      <a:pt x="41" y="80"/>
                      <a:pt x="44" y="73"/>
                      <a:pt x="47" y="72"/>
                    </a:cubicBezTo>
                    <a:cubicBezTo>
                      <a:pt x="50" y="71"/>
                      <a:pt x="55" y="67"/>
                      <a:pt x="55" y="66"/>
                    </a:cubicBezTo>
                    <a:cubicBezTo>
                      <a:pt x="55" y="64"/>
                      <a:pt x="55" y="63"/>
                      <a:pt x="59" y="62"/>
                    </a:cubicBezTo>
                    <a:cubicBezTo>
                      <a:pt x="66" y="62"/>
                      <a:pt x="66" y="62"/>
                      <a:pt x="66" y="62"/>
                    </a:cubicBezTo>
                    <a:cubicBezTo>
                      <a:pt x="66" y="62"/>
                      <a:pt x="66" y="62"/>
                      <a:pt x="66" y="62"/>
                    </a:cubicBezTo>
                    <a:cubicBezTo>
                      <a:pt x="65" y="56"/>
                      <a:pt x="65" y="56"/>
                      <a:pt x="65" y="56"/>
                    </a:cubicBezTo>
                    <a:cubicBezTo>
                      <a:pt x="65" y="56"/>
                      <a:pt x="86" y="48"/>
                      <a:pt x="87" y="48"/>
                    </a:cubicBezTo>
                    <a:cubicBezTo>
                      <a:pt x="86" y="46"/>
                      <a:pt x="85" y="44"/>
                      <a:pt x="86" y="44"/>
                    </a:cubicBezTo>
                    <a:cubicBezTo>
                      <a:pt x="86" y="44"/>
                      <a:pt x="87" y="38"/>
                      <a:pt x="87" y="36"/>
                    </a:cubicBezTo>
                    <a:cubicBezTo>
                      <a:pt x="87" y="35"/>
                      <a:pt x="92" y="36"/>
                      <a:pt x="90" y="34"/>
                    </a:cubicBezTo>
                    <a:cubicBezTo>
                      <a:pt x="88" y="33"/>
                      <a:pt x="89" y="23"/>
                      <a:pt x="90" y="21"/>
                    </a:cubicBezTo>
                    <a:cubicBezTo>
                      <a:pt x="91" y="19"/>
                      <a:pt x="93" y="21"/>
                      <a:pt x="93" y="19"/>
                    </a:cubicBezTo>
                    <a:cubicBezTo>
                      <a:pt x="93" y="18"/>
                      <a:pt x="90" y="12"/>
                      <a:pt x="89" y="11"/>
                    </a:cubicBezTo>
                    <a:cubicBezTo>
                      <a:pt x="88" y="10"/>
                      <a:pt x="81" y="7"/>
                      <a:pt x="79" y="6"/>
                    </a:cubicBezTo>
                    <a:cubicBezTo>
                      <a:pt x="77" y="6"/>
                      <a:pt x="73" y="3"/>
                      <a:pt x="71" y="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17" name="Freeform 13">
                <a:extLst>
                  <a:ext uri="{FF2B5EF4-FFF2-40B4-BE49-F238E27FC236}">
                    <a16:creationId xmlns:a16="http://schemas.microsoft.com/office/drawing/2014/main" id="{B558557B-871C-467C-9ECB-FC9F291A5C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46699" y="4107364"/>
                <a:ext cx="36387" cy="32623"/>
              </a:xfrm>
              <a:custGeom>
                <a:avLst/>
                <a:gdLst>
                  <a:gd name="T0" fmla="*/ 13 w 16"/>
                  <a:gd name="T1" fmla="*/ 0 h 14"/>
                  <a:gd name="T2" fmla="*/ 8 w 16"/>
                  <a:gd name="T3" fmla="*/ 2 h 14"/>
                  <a:gd name="T4" fmla="*/ 4 w 16"/>
                  <a:gd name="T5" fmla="*/ 2 h 14"/>
                  <a:gd name="T6" fmla="*/ 3 w 16"/>
                  <a:gd name="T7" fmla="*/ 3 h 14"/>
                  <a:gd name="T8" fmla="*/ 2 w 16"/>
                  <a:gd name="T9" fmla="*/ 8 h 14"/>
                  <a:gd name="T10" fmla="*/ 0 w 16"/>
                  <a:gd name="T11" fmla="*/ 11 h 14"/>
                  <a:gd name="T12" fmla="*/ 2 w 16"/>
                  <a:gd name="T13" fmla="*/ 13 h 14"/>
                  <a:gd name="T14" fmla="*/ 4 w 16"/>
                  <a:gd name="T15" fmla="*/ 13 h 14"/>
                  <a:gd name="T16" fmla="*/ 8 w 16"/>
                  <a:gd name="T17" fmla="*/ 11 h 14"/>
                  <a:gd name="T18" fmla="*/ 15 w 16"/>
                  <a:gd name="T19" fmla="*/ 9 h 14"/>
                  <a:gd name="T20" fmla="*/ 14 w 16"/>
                  <a:gd name="T21" fmla="*/ 4 h 14"/>
                  <a:gd name="T22" fmla="*/ 13 w 16"/>
                  <a:gd name="T23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" h="14">
                    <a:moveTo>
                      <a:pt x="13" y="0"/>
                    </a:moveTo>
                    <a:cubicBezTo>
                      <a:pt x="11" y="1"/>
                      <a:pt x="9" y="1"/>
                      <a:pt x="8" y="2"/>
                    </a:cubicBezTo>
                    <a:cubicBezTo>
                      <a:pt x="7" y="2"/>
                      <a:pt x="7" y="3"/>
                      <a:pt x="4" y="2"/>
                    </a:cubicBezTo>
                    <a:cubicBezTo>
                      <a:pt x="4" y="3"/>
                      <a:pt x="4" y="3"/>
                      <a:pt x="3" y="3"/>
                    </a:cubicBezTo>
                    <a:cubicBezTo>
                      <a:pt x="1" y="4"/>
                      <a:pt x="2" y="8"/>
                      <a:pt x="2" y="8"/>
                    </a:cubicBezTo>
                    <a:cubicBezTo>
                      <a:pt x="2" y="8"/>
                      <a:pt x="0" y="8"/>
                      <a:pt x="0" y="11"/>
                    </a:cubicBezTo>
                    <a:cubicBezTo>
                      <a:pt x="0" y="12"/>
                      <a:pt x="1" y="13"/>
                      <a:pt x="2" y="13"/>
                    </a:cubicBezTo>
                    <a:cubicBezTo>
                      <a:pt x="3" y="13"/>
                      <a:pt x="4" y="13"/>
                      <a:pt x="4" y="13"/>
                    </a:cubicBezTo>
                    <a:cubicBezTo>
                      <a:pt x="9" y="14"/>
                      <a:pt x="8" y="11"/>
                      <a:pt x="8" y="11"/>
                    </a:cubicBezTo>
                    <a:cubicBezTo>
                      <a:pt x="8" y="11"/>
                      <a:pt x="15" y="11"/>
                      <a:pt x="15" y="9"/>
                    </a:cubicBezTo>
                    <a:cubicBezTo>
                      <a:pt x="16" y="7"/>
                      <a:pt x="14" y="4"/>
                      <a:pt x="14" y="4"/>
                    </a:cubicBezTo>
                    <a:lnTo>
                      <a:pt x="13" y="0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18" name="Freeform 14">
                <a:extLst>
                  <a:ext uri="{FF2B5EF4-FFF2-40B4-BE49-F238E27FC236}">
                    <a16:creationId xmlns:a16="http://schemas.microsoft.com/office/drawing/2014/main" id="{D15AE1B2-A2E5-4BDD-97B9-8E3F8F6B6C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70041" y="3857674"/>
                <a:ext cx="190718" cy="258473"/>
              </a:xfrm>
              <a:custGeom>
                <a:avLst/>
                <a:gdLst>
                  <a:gd name="T0" fmla="*/ 19 w 83"/>
                  <a:gd name="T1" fmla="*/ 21 h 112"/>
                  <a:gd name="T2" fmla="*/ 25 w 83"/>
                  <a:gd name="T3" fmla="*/ 26 h 112"/>
                  <a:gd name="T4" fmla="*/ 41 w 83"/>
                  <a:gd name="T5" fmla="*/ 32 h 112"/>
                  <a:gd name="T6" fmla="*/ 52 w 83"/>
                  <a:gd name="T7" fmla="*/ 34 h 112"/>
                  <a:gd name="T8" fmla="*/ 55 w 83"/>
                  <a:gd name="T9" fmla="*/ 36 h 112"/>
                  <a:gd name="T10" fmla="*/ 33 w 83"/>
                  <a:gd name="T11" fmla="*/ 58 h 112"/>
                  <a:gd name="T12" fmla="*/ 24 w 83"/>
                  <a:gd name="T13" fmla="*/ 59 h 112"/>
                  <a:gd name="T14" fmla="*/ 14 w 83"/>
                  <a:gd name="T15" fmla="*/ 65 h 112"/>
                  <a:gd name="T16" fmla="*/ 7 w 83"/>
                  <a:gd name="T17" fmla="*/ 66 h 112"/>
                  <a:gd name="T18" fmla="*/ 4 w 83"/>
                  <a:gd name="T19" fmla="*/ 71 h 112"/>
                  <a:gd name="T20" fmla="*/ 0 w 83"/>
                  <a:gd name="T21" fmla="*/ 77 h 112"/>
                  <a:gd name="T22" fmla="*/ 0 w 83"/>
                  <a:gd name="T23" fmla="*/ 106 h 112"/>
                  <a:gd name="T24" fmla="*/ 4 w 83"/>
                  <a:gd name="T25" fmla="*/ 112 h 112"/>
                  <a:gd name="T26" fmla="*/ 22 w 83"/>
                  <a:gd name="T27" fmla="*/ 93 h 112"/>
                  <a:gd name="T28" fmla="*/ 36 w 83"/>
                  <a:gd name="T29" fmla="*/ 83 h 112"/>
                  <a:gd name="T30" fmla="*/ 56 w 83"/>
                  <a:gd name="T31" fmla="*/ 63 h 112"/>
                  <a:gd name="T32" fmla="*/ 65 w 83"/>
                  <a:gd name="T33" fmla="*/ 48 h 112"/>
                  <a:gd name="T34" fmla="*/ 73 w 83"/>
                  <a:gd name="T35" fmla="*/ 36 h 112"/>
                  <a:gd name="T36" fmla="*/ 80 w 83"/>
                  <a:gd name="T37" fmla="*/ 20 h 112"/>
                  <a:gd name="T38" fmla="*/ 83 w 83"/>
                  <a:gd name="T39" fmla="*/ 6 h 112"/>
                  <a:gd name="T40" fmla="*/ 78 w 83"/>
                  <a:gd name="T41" fmla="*/ 3 h 112"/>
                  <a:gd name="T42" fmla="*/ 60 w 83"/>
                  <a:gd name="T43" fmla="*/ 8 h 112"/>
                  <a:gd name="T44" fmla="*/ 47 w 83"/>
                  <a:gd name="T45" fmla="*/ 11 h 112"/>
                  <a:gd name="T46" fmla="*/ 36 w 83"/>
                  <a:gd name="T47" fmla="*/ 13 h 112"/>
                  <a:gd name="T48" fmla="*/ 23 w 83"/>
                  <a:gd name="T49" fmla="*/ 12 h 112"/>
                  <a:gd name="T50" fmla="*/ 19 w 83"/>
                  <a:gd name="T51" fmla="*/ 7 h 112"/>
                  <a:gd name="T52" fmla="*/ 14 w 83"/>
                  <a:gd name="T53" fmla="*/ 14 h 112"/>
                  <a:gd name="T54" fmla="*/ 19 w 83"/>
                  <a:gd name="T55" fmla="*/ 21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83" h="112">
                    <a:moveTo>
                      <a:pt x="19" y="21"/>
                    </a:moveTo>
                    <a:cubicBezTo>
                      <a:pt x="21" y="22"/>
                      <a:pt x="23" y="26"/>
                      <a:pt x="25" y="26"/>
                    </a:cubicBezTo>
                    <a:cubicBezTo>
                      <a:pt x="26" y="27"/>
                      <a:pt x="35" y="30"/>
                      <a:pt x="41" y="32"/>
                    </a:cubicBezTo>
                    <a:cubicBezTo>
                      <a:pt x="47" y="34"/>
                      <a:pt x="50" y="34"/>
                      <a:pt x="52" y="34"/>
                    </a:cubicBezTo>
                    <a:cubicBezTo>
                      <a:pt x="54" y="34"/>
                      <a:pt x="56" y="35"/>
                      <a:pt x="55" y="36"/>
                    </a:cubicBezTo>
                    <a:cubicBezTo>
                      <a:pt x="53" y="37"/>
                      <a:pt x="36" y="55"/>
                      <a:pt x="33" y="58"/>
                    </a:cubicBezTo>
                    <a:cubicBezTo>
                      <a:pt x="31" y="60"/>
                      <a:pt x="30" y="59"/>
                      <a:pt x="24" y="59"/>
                    </a:cubicBezTo>
                    <a:cubicBezTo>
                      <a:pt x="19" y="59"/>
                      <a:pt x="15" y="65"/>
                      <a:pt x="14" y="65"/>
                    </a:cubicBezTo>
                    <a:cubicBezTo>
                      <a:pt x="13" y="65"/>
                      <a:pt x="10" y="65"/>
                      <a:pt x="7" y="66"/>
                    </a:cubicBezTo>
                    <a:cubicBezTo>
                      <a:pt x="4" y="71"/>
                      <a:pt x="4" y="71"/>
                      <a:pt x="4" y="71"/>
                    </a:cubicBezTo>
                    <a:cubicBezTo>
                      <a:pt x="0" y="77"/>
                      <a:pt x="0" y="77"/>
                      <a:pt x="0" y="77"/>
                    </a:cubicBezTo>
                    <a:cubicBezTo>
                      <a:pt x="0" y="106"/>
                      <a:pt x="0" y="106"/>
                      <a:pt x="0" y="106"/>
                    </a:cubicBezTo>
                    <a:cubicBezTo>
                      <a:pt x="4" y="112"/>
                      <a:pt x="4" y="112"/>
                      <a:pt x="4" y="112"/>
                    </a:cubicBezTo>
                    <a:cubicBezTo>
                      <a:pt x="7" y="108"/>
                      <a:pt x="16" y="100"/>
                      <a:pt x="22" y="93"/>
                    </a:cubicBezTo>
                    <a:cubicBezTo>
                      <a:pt x="29" y="86"/>
                      <a:pt x="32" y="85"/>
                      <a:pt x="36" y="83"/>
                    </a:cubicBezTo>
                    <a:cubicBezTo>
                      <a:pt x="40" y="81"/>
                      <a:pt x="50" y="71"/>
                      <a:pt x="56" y="63"/>
                    </a:cubicBezTo>
                    <a:cubicBezTo>
                      <a:pt x="60" y="58"/>
                      <a:pt x="65" y="52"/>
                      <a:pt x="65" y="48"/>
                    </a:cubicBezTo>
                    <a:cubicBezTo>
                      <a:pt x="66" y="44"/>
                      <a:pt x="70" y="39"/>
                      <a:pt x="73" y="36"/>
                    </a:cubicBezTo>
                    <a:cubicBezTo>
                      <a:pt x="75" y="32"/>
                      <a:pt x="80" y="23"/>
                      <a:pt x="80" y="20"/>
                    </a:cubicBezTo>
                    <a:cubicBezTo>
                      <a:pt x="80" y="17"/>
                      <a:pt x="83" y="11"/>
                      <a:pt x="83" y="6"/>
                    </a:cubicBezTo>
                    <a:cubicBezTo>
                      <a:pt x="83" y="1"/>
                      <a:pt x="79" y="0"/>
                      <a:pt x="78" y="3"/>
                    </a:cubicBezTo>
                    <a:cubicBezTo>
                      <a:pt x="76" y="6"/>
                      <a:pt x="66" y="8"/>
                      <a:pt x="60" y="8"/>
                    </a:cubicBezTo>
                    <a:cubicBezTo>
                      <a:pt x="53" y="8"/>
                      <a:pt x="49" y="9"/>
                      <a:pt x="47" y="11"/>
                    </a:cubicBezTo>
                    <a:cubicBezTo>
                      <a:pt x="44" y="13"/>
                      <a:pt x="38" y="10"/>
                      <a:pt x="36" y="13"/>
                    </a:cubicBezTo>
                    <a:cubicBezTo>
                      <a:pt x="34" y="15"/>
                      <a:pt x="26" y="17"/>
                      <a:pt x="23" y="12"/>
                    </a:cubicBezTo>
                    <a:cubicBezTo>
                      <a:pt x="22" y="9"/>
                      <a:pt x="20" y="8"/>
                      <a:pt x="19" y="7"/>
                    </a:cubicBezTo>
                    <a:cubicBezTo>
                      <a:pt x="17" y="9"/>
                      <a:pt x="14" y="13"/>
                      <a:pt x="14" y="14"/>
                    </a:cubicBezTo>
                    <a:cubicBezTo>
                      <a:pt x="15" y="16"/>
                      <a:pt x="18" y="21"/>
                      <a:pt x="19" y="2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19" name="Freeform 15">
                <a:extLst>
                  <a:ext uri="{FF2B5EF4-FFF2-40B4-BE49-F238E27FC236}">
                    <a16:creationId xmlns:a16="http://schemas.microsoft.com/office/drawing/2014/main" id="{D1D4A05E-89F8-4735-8323-CF681D6459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78807" y="3385897"/>
                <a:ext cx="223341" cy="179426"/>
              </a:xfrm>
              <a:custGeom>
                <a:avLst/>
                <a:gdLst>
                  <a:gd name="T0" fmla="*/ 36 w 97"/>
                  <a:gd name="T1" fmla="*/ 78 h 78"/>
                  <a:gd name="T2" fmla="*/ 36 w 97"/>
                  <a:gd name="T3" fmla="*/ 67 h 78"/>
                  <a:gd name="T4" fmla="*/ 49 w 97"/>
                  <a:gd name="T5" fmla="*/ 58 h 78"/>
                  <a:gd name="T6" fmla="*/ 54 w 97"/>
                  <a:gd name="T7" fmla="*/ 57 h 78"/>
                  <a:gd name="T8" fmla="*/ 61 w 97"/>
                  <a:gd name="T9" fmla="*/ 55 h 78"/>
                  <a:gd name="T10" fmla="*/ 65 w 97"/>
                  <a:gd name="T11" fmla="*/ 50 h 78"/>
                  <a:gd name="T12" fmla="*/ 71 w 97"/>
                  <a:gd name="T13" fmla="*/ 48 h 78"/>
                  <a:gd name="T14" fmla="*/ 75 w 97"/>
                  <a:gd name="T15" fmla="*/ 46 h 78"/>
                  <a:gd name="T16" fmla="*/ 76 w 97"/>
                  <a:gd name="T17" fmla="*/ 41 h 78"/>
                  <a:gd name="T18" fmla="*/ 78 w 97"/>
                  <a:gd name="T19" fmla="*/ 39 h 78"/>
                  <a:gd name="T20" fmla="*/ 83 w 97"/>
                  <a:gd name="T21" fmla="*/ 36 h 78"/>
                  <a:gd name="T22" fmla="*/ 95 w 97"/>
                  <a:gd name="T23" fmla="*/ 35 h 78"/>
                  <a:gd name="T24" fmla="*/ 97 w 97"/>
                  <a:gd name="T25" fmla="*/ 32 h 78"/>
                  <a:gd name="T26" fmla="*/ 94 w 97"/>
                  <a:gd name="T27" fmla="*/ 27 h 78"/>
                  <a:gd name="T28" fmla="*/ 93 w 97"/>
                  <a:gd name="T29" fmla="*/ 19 h 78"/>
                  <a:gd name="T30" fmla="*/ 91 w 97"/>
                  <a:gd name="T31" fmla="*/ 11 h 78"/>
                  <a:gd name="T32" fmla="*/ 89 w 97"/>
                  <a:gd name="T33" fmla="*/ 9 h 78"/>
                  <a:gd name="T34" fmla="*/ 80 w 97"/>
                  <a:gd name="T35" fmla="*/ 6 h 78"/>
                  <a:gd name="T36" fmla="*/ 66 w 97"/>
                  <a:gd name="T37" fmla="*/ 5 h 78"/>
                  <a:gd name="T38" fmla="*/ 59 w 97"/>
                  <a:gd name="T39" fmla="*/ 2 h 78"/>
                  <a:gd name="T40" fmla="*/ 50 w 97"/>
                  <a:gd name="T41" fmla="*/ 18 h 78"/>
                  <a:gd name="T42" fmla="*/ 38 w 97"/>
                  <a:gd name="T43" fmla="*/ 24 h 78"/>
                  <a:gd name="T44" fmla="*/ 32 w 97"/>
                  <a:gd name="T45" fmla="*/ 31 h 78"/>
                  <a:gd name="T46" fmla="*/ 27 w 97"/>
                  <a:gd name="T47" fmla="*/ 38 h 78"/>
                  <a:gd name="T48" fmla="*/ 27 w 97"/>
                  <a:gd name="T49" fmla="*/ 51 h 78"/>
                  <a:gd name="T50" fmla="*/ 18 w 97"/>
                  <a:gd name="T51" fmla="*/ 64 h 78"/>
                  <a:gd name="T52" fmla="*/ 6 w 97"/>
                  <a:gd name="T53" fmla="*/ 72 h 78"/>
                  <a:gd name="T54" fmla="*/ 0 w 97"/>
                  <a:gd name="T55" fmla="*/ 75 h 78"/>
                  <a:gd name="T56" fmla="*/ 30 w 97"/>
                  <a:gd name="T57" fmla="*/ 75 h 78"/>
                  <a:gd name="T58" fmla="*/ 36 w 97"/>
                  <a:gd name="T59" fmla="*/ 78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97" h="78">
                    <a:moveTo>
                      <a:pt x="36" y="78"/>
                    </a:moveTo>
                    <a:cubicBezTo>
                      <a:pt x="36" y="72"/>
                      <a:pt x="36" y="67"/>
                      <a:pt x="36" y="67"/>
                    </a:cubicBezTo>
                    <a:cubicBezTo>
                      <a:pt x="36" y="66"/>
                      <a:pt x="47" y="59"/>
                      <a:pt x="49" y="58"/>
                    </a:cubicBezTo>
                    <a:cubicBezTo>
                      <a:pt x="50" y="57"/>
                      <a:pt x="54" y="59"/>
                      <a:pt x="54" y="57"/>
                    </a:cubicBezTo>
                    <a:cubicBezTo>
                      <a:pt x="54" y="55"/>
                      <a:pt x="58" y="56"/>
                      <a:pt x="61" y="55"/>
                    </a:cubicBezTo>
                    <a:cubicBezTo>
                      <a:pt x="63" y="55"/>
                      <a:pt x="65" y="53"/>
                      <a:pt x="65" y="50"/>
                    </a:cubicBezTo>
                    <a:cubicBezTo>
                      <a:pt x="65" y="48"/>
                      <a:pt x="69" y="49"/>
                      <a:pt x="71" y="48"/>
                    </a:cubicBezTo>
                    <a:cubicBezTo>
                      <a:pt x="73" y="48"/>
                      <a:pt x="73" y="46"/>
                      <a:pt x="75" y="46"/>
                    </a:cubicBezTo>
                    <a:cubicBezTo>
                      <a:pt x="76" y="46"/>
                      <a:pt x="76" y="44"/>
                      <a:pt x="76" y="41"/>
                    </a:cubicBezTo>
                    <a:cubicBezTo>
                      <a:pt x="76" y="38"/>
                      <a:pt x="76" y="39"/>
                      <a:pt x="78" y="39"/>
                    </a:cubicBezTo>
                    <a:cubicBezTo>
                      <a:pt x="81" y="39"/>
                      <a:pt x="83" y="38"/>
                      <a:pt x="83" y="36"/>
                    </a:cubicBezTo>
                    <a:cubicBezTo>
                      <a:pt x="83" y="34"/>
                      <a:pt x="93" y="35"/>
                      <a:pt x="95" y="35"/>
                    </a:cubicBezTo>
                    <a:cubicBezTo>
                      <a:pt x="97" y="35"/>
                      <a:pt x="97" y="34"/>
                      <a:pt x="97" y="32"/>
                    </a:cubicBezTo>
                    <a:cubicBezTo>
                      <a:pt x="97" y="31"/>
                      <a:pt x="95" y="27"/>
                      <a:pt x="94" y="27"/>
                    </a:cubicBezTo>
                    <a:cubicBezTo>
                      <a:pt x="92" y="27"/>
                      <a:pt x="93" y="23"/>
                      <a:pt x="93" y="19"/>
                    </a:cubicBezTo>
                    <a:cubicBezTo>
                      <a:pt x="93" y="16"/>
                      <a:pt x="93" y="13"/>
                      <a:pt x="91" y="11"/>
                    </a:cubicBezTo>
                    <a:cubicBezTo>
                      <a:pt x="90" y="11"/>
                      <a:pt x="90" y="10"/>
                      <a:pt x="89" y="9"/>
                    </a:cubicBezTo>
                    <a:cubicBezTo>
                      <a:pt x="87" y="9"/>
                      <a:pt x="83" y="6"/>
                      <a:pt x="80" y="6"/>
                    </a:cubicBezTo>
                    <a:cubicBezTo>
                      <a:pt x="76" y="6"/>
                      <a:pt x="69" y="8"/>
                      <a:pt x="66" y="5"/>
                    </a:cubicBezTo>
                    <a:cubicBezTo>
                      <a:pt x="63" y="2"/>
                      <a:pt x="61" y="0"/>
                      <a:pt x="59" y="2"/>
                    </a:cubicBezTo>
                    <a:cubicBezTo>
                      <a:pt x="57" y="3"/>
                      <a:pt x="53" y="14"/>
                      <a:pt x="50" y="18"/>
                    </a:cubicBezTo>
                    <a:cubicBezTo>
                      <a:pt x="48" y="21"/>
                      <a:pt x="41" y="24"/>
                      <a:pt x="38" y="24"/>
                    </a:cubicBezTo>
                    <a:cubicBezTo>
                      <a:pt x="35" y="24"/>
                      <a:pt x="34" y="29"/>
                      <a:pt x="32" y="31"/>
                    </a:cubicBezTo>
                    <a:cubicBezTo>
                      <a:pt x="29" y="33"/>
                      <a:pt x="30" y="36"/>
                      <a:pt x="27" y="38"/>
                    </a:cubicBezTo>
                    <a:cubicBezTo>
                      <a:pt x="24" y="41"/>
                      <a:pt x="26" y="48"/>
                      <a:pt x="27" y="51"/>
                    </a:cubicBezTo>
                    <a:cubicBezTo>
                      <a:pt x="29" y="53"/>
                      <a:pt x="22" y="61"/>
                      <a:pt x="18" y="64"/>
                    </a:cubicBezTo>
                    <a:cubicBezTo>
                      <a:pt x="14" y="66"/>
                      <a:pt x="12" y="71"/>
                      <a:pt x="6" y="72"/>
                    </a:cubicBezTo>
                    <a:cubicBezTo>
                      <a:pt x="4" y="72"/>
                      <a:pt x="2" y="73"/>
                      <a:pt x="0" y="75"/>
                    </a:cubicBezTo>
                    <a:cubicBezTo>
                      <a:pt x="10" y="75"/>
                      <a:pt x="25" y="75"/>
                      <a:pt x="30" y="75"/>
                    </a:cubicBezTo>
                    <a:cubicBezTo>
                      <a:pt x="36" y="75"/>
                      <a:pt x="35" y="76"/>
                      <a:pt x="36" y="7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20" name="Freeform 16">
                <a:extLst>
                  <a:ext uri="{FF2B5EF4-FFF2-40B4-BE49-F238E27FC236}">
                    <a16:creationId xmlns:a16="http://schemas.microsoft.com/office/drawing/2014/main" id="{C20E01FC-2900-482D-8CCA-BE89728DCD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58989" y="3355784"/>
                <a:ext cx="80302" cy="149312"/>
              </a:xfrm>
              <a:custGeom>
                <a:avLst/>
                <a:gdLst>
                  <a:gd name="T0" fmla="*/ 10 w 35"/>
                  <a:gd name="T1" fmla="*/ 16 h 65"/>
                  <a:gd name="T2" fmla="*/ 7 w 35"/>
                  <a:gd name="T3" fmla="*/ 25 h 65"/>
                  <a:gd name="T4" fmla="*/ 2 w 35"/>
                  <a:gd name="T5" fmla="*/ 30 h 65"/>
                  <a:gd name="T6" fmla="*/ 5 w 35"/>
                  <a:gd name="T7" fmla="*/ 39 h 65"/>
                  <a:gd name="T8" fmla="*/ 9 w 35"/>
                  <a:gd name="T9" fmla="*/ 44 h 65"/>
                  <a:gd name="T10" fmla="*/ 15 w 35"/>
                  <a:gd name="T11" fmla="*/ 49 h 65"/>
                  <a:gd name="T12" fmla="*/ 19 w 35"/>
                  <a:gd name="T13" fmla="*/ 63 h 65"/>
                  <a:gd name="T14" fmla="*/ 19 w 35"/>
                  <a:gd name="T15" fmla="*/ 65 h 65"/>
                  <a:gd name="T16" fmla="*/ 23 w 35"/>
                  <a:gd name="T17" fmla="*/ 62 h 65"/>
                  <a:gd name="T18" fmla="*/ 24 w 35"/>
                  <a:gd name="T19" fmla="*/ 56 h 65"/>
                  <a:gd name="T20" fmla="*/ 25 w 35"/>
                  <a:gd name="T21" fmla="*/ 52 h 65"/>
                  <a:gd name="T22" fmla="*/ 31 w 35"/>
                  <a:gd name="T23" fmla="*/ 46 h 65"/>
                  <a:gd name="T24" fmla="*/ 34 w 35"/>
                  <a:gd name="T25" fmla="*/ 44 h 65"/>
                  <a:gd name="T26" fmla="*/ 35 w 35"/>
                  <a:gd name="T27" fmla="*/ 39 h 65"/>
                  <a:gd name="T28" fmla="*/ 32 w 35"/>
                  <a:gd name="T29" fmla="*/ 36 h 65"/>
                  <a:gd name="T30" fmla="*/ 28 w 35"/>
                  <a:gd name="T31" fmla="*/ 33 h 65"/>
                  <a:gd name="T32" fmla="*/ 22 w 35"/>
                  <a:gd name="T33" fmla="*/ 31 h 65"/>
                  <a:gd name="T34" fmla="*/ 28 w 35"/>
                  <a:gd name="T35" fmla="*/ 25 h 65"/>
                  <a:gd name="T36" fmla="*/ 29 w 35"/>
                  <a:gd name="T37" fmla="*/ 14 h 65"/>
                  <a:gd name="T38" fmla="*/ 30 w 35"/>
                  <a:gd name="T39" fmla="*/ 7 h 65"/>
                  <a:gd name="T40" fmla="*/ 29 w 35"/>
                  <a:gd name="T41" fmla="*/ 4 h 65"/>
                  <a:gd name="T42" fmla="*/ 25 w 35"/>
                  <a:gd name="T43" fmla="*/ 3 h 65"/>
                  <a:gd name="T44" fmla="*/ 14 w 35"/>
                  <a:gd name="T45" fmla="*/ 2 h 65"/>
                  <a:gd name="T46" fmla="*/ 10 w 35"/>
                  <a:gd name="T47" fmla="*/ 4 h 65"/>
                  <a:gd name="T48" fmla="*/ 10 w 35"/>
                  <a:gd name="T49" fmla="*/ 16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5" h="65">
                    <a:moveTo>
                      <a:pt x="10" y="16"/>
                    </a:moveTo>
                    <a:cubicBezTo>
                      <a:pt x="12" y="19"/>
                      <a:pt x="9" y="24"/>
                      <a:pt x="7" y="25"/>
                    </a:cubicBezTo>
                    <a:cubicBezTo>
                      <a:pt x="5" y="26"/>
                      <a:pt x="4" y="30"/>
                      <a:pt x="2" y="30"/>
                    </a:cubicBezTo>
                    <a:cubicBezTo>
                      <a:pt x="0" y="30"/>
                      <a:pt x="2" y="37"/>
                      <a:pt x="5" y="39"/>
                    </a:cubicBezTo>
                    <a:cubicBezTo>
                      <a:pt x="9" y="40"/>
                      <a:pt x="9" y="42"/>
                      <a:pt x="9" y="44"/>
                    </a:cubicBezTo>
                    <a:cubicBezTo>
                      <a:pt x="9" y="45"/>
                      <a:pt x="13" y="47"/>
                      <a:pt x="15" y="49"/>
                    </a:cubicBezTo>
                    <a:cubicBezTo>
                      <a:pt x="16" y="50"/>
                      <a:pt x="19" y="59"/>
                      <a:pt x="19" y="63"/>
                    </a:cubicBezTo>
                    <a:cubicBezTo>
                      <a:pt x="19" y="64"/>
                      <a:pt x="19" y="64"/>
                      <a:pt x="19" y="65"/>
                    </a:cubicBezTo>
                    <a:cubicBezTo>
                      <a:pt x="21" y="64"/>
                      <a:pt x="22" y="63"/>
                      <a:pt x="23" y="62"/>
                    </a:cubicBezTo>
                    <a:cubicBezTo>
                      <a:pt x="24" y="60"/>
                      <a:pt x="25" y="56"/>
                      <a:pt x="24" y="56"/>
                    </a:cubicBezTo>
                    <a:cubicBezTo>
                      <a:pt x="24" y="55"/>
                      <a:pt x="24" y="53"/>
                      <a:pt x="25" y="52"/>
                    </a:cubicBezTo>
                    <a:cubicBezTo>
                      <a:pt x="26" y="51"/>
                      <a:pt x="30" y="47"/>
                      <a:pt x="31" y="46"/>
                    </a:cubicBezTo>
                    <a:cubicBezTo>
                      <a:pt x="32" y="46"/>
                      <a:pt x="35" y="46"/>
                      <a:pt x="34" y="44"/>
                    </a:cubicBezTo>
                    <a:cubicBezTo>
                      <a:pt x="34" y="43"/>
                      <a:pt x="35" y="41"/>
                      <a:pt x="35" y="39"/>
                    </a:cubicBezTo>
                    <a:cubicBezTo>
                      <a:pt x="33" y="38"/>
                      <a:pt x="32" y="37"/>
                      <a:pt x="32" y="36"/>
                    </a:cubicBezTo>
                    <a:cubicBezTo>
                      <a:pt x="32" y="35"/>
                      <a:pt x="29" y="32"/>
                      <a:pt x="28" y="33"/>
                    </a:cubicBezTo>
                    <a:cubicBezTo>
                      <a:pt x="27" y="35"/>
                      <a:pt x="23" y="34"/>
                      <a:pt x="22" y="31"/>
                    </a:cubicBezTo>
                    <a:cubicBezTo>
                      <a:pt x="21" y="28"/>
                      <a:pt x="25" y="28"/>
                      <a:pt x="28" y="25"/>
                    </a:cubicBezTo>
                    <a:cubicBezTo>
                      <a:pt x="32" y="22"/>
                      <a:pt x="32" y="17"/>
                      <a:pt x="29" y="14"/>
                    </a:cubicBezTo>
                    <a:cubicBezTo>
                      <a:pt x="25" y="11"/>
                      <a:pt x="27" y="10"/>
                      <a:pt x="30" y="7"/>
                    </a:cubicBezTo>
                    <a:cubicBezTo>
                      <a:pt x="32" y="5"/>
                      <a:pt x="30" y="3"/>
                      <a:pt x="29" y="4"/>
                    </a:cubicBezTo>
                    <a:cubicBezTo>
                      <a:pt x="28" y="5"/>
                      <a:pt x="25" y="6"/>
                      <a:pt x="25" y="3"/>
                    </a:cubicBezTo>
                    <a:cubicBezTo>
                      <a:pt x="25" y="0"/>
                      <a:pt x="17" y="0"/>
                      <a:pt x="14" y="2"/>
                    </a:cubicBezTo>
                    <a:cubicBezTo>
                      <a:pt x="13" y="3"/>
                      <a:pt x="11" y="4"/>
                      <a:pt x="10" y="4"/>
                    </a:cubicBezTo>
                    <a:cubicBezTo>
                      <a:pt x="9" y="8"/>
                      <a:pt x="8" y="14"/>
                      <a:pt x="10" y="1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21" name="Freeform 17">
                <a:extLst>
                  <a:ext uri="{FF2B5EF4-FFF2-40B4-BE49-F238E27FC236}">
                    <a16:creationId xmlns:a16="http://schemas.microsoft.com/office/drawing/2014/main" id="{571FE884-4A1E-403B-B184-759F9539A0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61619" y="3360803"/>
                <a:ext cx="385201" cy="370144"/>
              </a:xfrm>
              <a:custGeom>
                <a:avLst/>
                <a:gdLst>
                  <a:gd name="T0" fmla="*/ 57 w 167"/>
                  <a:gd name="T1" fmla="*/ 30 h 161"/>
                  <a:gd name="T2" fmla="*/ 58 w 167"/>
                  <a:gd name="T3" fmla="*/ 38 h 161"/>
                  <a:gd name="T4" fmla="*/ 61 w 167"/>
                  <a:gd name="T5" fmla="*/ 43 h 161"/>
                  <a:gd name="T6" fmla="*/ 59 w 167"/>
                  <a:gd name="T7" fmla="*/ 46 h 161"/>
                  <a:gd name="T8" fmla="*/ 47 w 167"/>
                  <a:gd name="T9" fmla="*/ 47 h 161"/>
                  <a:gd name="T10" fmla="*/ 42 w 167"/>
                  <a:gd name="T11" fmla="*/ 50 h 161"/>
                  <a:gd name="T12" fmla="*/ 40 w 167"/>
                  <a:gd name="T13" fmla="*/ 52 h 161"/>
                  <a:gd name="T14" fmla="*/ 39 w 167"/>
                  <a:gd name="T15" fmla="*/ 57 h 161"/>
                  <a:gd name="T16" fmla="*/ 35 w 167"/>
                  <a:gd name="T17" fmla="*/ 59 h 161"/>
                  <a:gd name="T18" fmla="*/ 29 w 167"/>
                  <a:gd name="T19" fmla="*/ 61 h 161"/>
                  <a:gd name="T20" fmla="*/ 25 w 167"/>
                  <a:gd name="T21" fmla="*/ 66 h 161"/>
                  <a:gd name="T22" fmla="*/ 18 w 167"/>
                  <a:gd name="T23" fmla="*/ 68 h 161"/>
                  <a:gd name="T24" fmla="*/ 13 w 167"/>
                  <a:gd name="T25" fmla="*/ 69 h 161"/>
                  <a:gd name="T26" fmla="*/ 0 w 167"/>
                  <a:gd name="T27" fmla="*/ 78 h 161"/>
                  <a:gd name="T28" fmla="*/ 0 w 167"/>
                  <a:gd name="T29" fmla="*/ 89 h 161"/>
                  <a:gd name="T30" fmla="*/ 1 w 167"/>
                  <a:gd name="T31" fmla="*/ 90 h 161"/>
                  <a:gd name="T32" fmla="*/ 79 w 167"/>
                  <a:gd name="T33" fmla="*/ 142 h 161"/>
                  <a:gd name="T34" fmla="*/ 85 w 167"/>
                  <a:gd name="T35" fmla="*/ 149 h 161"/>
                  <a:gd name="T36" fmla="*/ 94 w 167"/>
                  <a:gd name="T37" fmla="*/ 152 h 161"/>
                  <a:gd name="T38" fmla="*/ 98 w 167"/>
                  <a:gd name="T39" fmla="*/ 161 h 161"/>
                  <a:gd name="T40" fmla="*/ 105 w 167"/>
                  <a:gd name="T41" fmla="*/ 159 h 161"/>
                  <a:gd name="T42" fmla="*/ 118 w 167"/>
                  <a:gd name="T43" fmla="*/ 155 h 161"/>
                  <a:gd name="T44" fmla="*/ 133 w 167"/>
                  <a:gd name="T45" fmla="*/ 143 h 161"/>
                  <a:gd name="T46" fmla="*/ 167 w 167"/>
                  <a:gd name="T47" fmla="*/ 122 h 161"/>
                  <a:gd name="T48" fmla="*/ 167 w 167"/>
                  <a:gd name="T49" fmla="*/ 122 h 161"/>
                  <a:gd name="T50" fmla="*/ 163 w 167"/>
                  <a:gd name="T51" fmla="*/ 115 h 161"/>
                  <a:gd name="T52" fmla="*/ 157 w 167"/>
                  <a:gd name="T53" fmla="*/ 113 h 161"/>
                  <a:gd name="T54" fmla="*/ 152 w 167"/>
                  <a:gd name="T55" fmla="*/ 110 h 161"/>
                  <a:gd name="T56" fmla="*/ 151 w 167"/>
                  <a:gd name="T57" fmla="*/ 104 h 161"/>
                  <a:gd name="T58" fmla="*/ 147 w 167"/>
                  <a:gd name="T59" fmla="*/ 99 h 161"/>
                  <a:gd name="T60" fmla="*/ 151 w 167"/>
                  <a:gd name="T61" fmla="*/ 95 h 161"/>
                  <a:gd name="T62" fmla="*/ 149 w 167"/>
                  <a:gd name="T63" fmla="*/ 91 h 161"/>
                  <a:gd name="T64" fmla="*/ 149 w 167"/>
                  <a:gd name="T65" fmla="*/ 86 h 161"/>
                  <a:gd name="T66" fmla="*/ 150 w 167"/>
                  <a:gd name="T67" fmla="*/ 80 h 161"/>
                  <a:gd name="T68" fmla="*/ 150 w 167"/>
                  <a:gd name="T69" fmla="*/ 72 h 161"/>
                  <a:gd name="T70" fmla="*/ 147 w 167"/>
                  <a:gd name="T71" fmla="*/ 65 h 161"/>
                  <a:gd name="T72" fmla="*/ 148 w 167"/>
                  <a:gd name="T73" fmla="*/ 63 h 161"/>
                  <a:gd name="T74" fmla="*/ 148 w 167"/>
                  <a:gd name="T75" fmla="*/ 61 h 161"/>
                  <a:gd name="T76" fmla="*/ 144 w 167"/>
                  <a:gd name="T77" fmla="*/ 47 h 161"/>
                  <a:gd name="T78" fmla="*/ 138 w 167"/>
                  <a:gd name="T79" fmla="*/ 42 h 161"/>
                  <a:gd name="T80" fmla="*/ 134 w 167"/>
                  <a:gd name="T81" fmla="*/ 37 h 161"/>
                  <a:gd name="T82" fmla="*/ 131 w 167"/>
                  <a:gd name="T83" fmla="*/ 28 h 161"/>
                  <a:gd name="T84" fmla="*/ 136 w 167"/>
                  <a:gd name="T85" fmla="*/ 23 h 161"/>
                  <a:gd name="T86" fmla="*/ 139 w 167"/>
                  <a:gd name="T87" fmla="*/ 14 h 161"/>
                  <a:gd name="T88" fmla="*/ 139 w 167"/>
                  <a:gd name="T89" fmla="*/ 2 h 161"/>
                  <a:gd name="T90" fmla="*/ 131 w 167"/>
                  <a:gd name="T91" fmla="*/ 0 h 161"/>
                  <a:gd name="T92" fmla="*/ 123 w 167"/>
                  <a:gd name="T93" fmla="*/ 1 h 161"/>
                  <a:gd name="T94" fmla="*/ 112 w 167"/>
                  <a:gd name="T95" fmla="*/ 3 h 161"/>
                  <a:gd name="T96" fmla="*/ 82 w 167"/>
                  <a:gd name="T97" fmla="*/ 5 h 161"/>
                  <a:gd name="T98" fmla="*/ 69 w 167"/>
                  <a:gd name="T99" fmla="*/ 12 h 161"/>
                  <a:gd name="T100" fmla="*/ 56 w 167"/>
                  <a:gd name="T101" fmla="*/ 18 h 161"/>
                  <a:gd name="T102" fmla="*/ 53 w 167"/>
                  <a:gd name="T103" fmla="*/ 20 h 161"/>
                  <a:gd name="T104" fmla="*/ 55 w 167"/>
                  <a:gd name="T105" fmla="*/ 22 h 161"/>
                  <a:gd name="T106" fmla="*/ 57 w 167"/>
                  <a:gd name="T107" fmla="*/ 30 h 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67" h="161">
                    <a:moveTo>
                      <a:pt x="57" y="30"/>
                    </a:moveTo>
                    <a:cubicBezTo>
                      <a:pt x="57" y="34"/>
                      <a:pt x="56" y="38"/>
                      <a:pt x="58" y="38"/>
                    </a:cubicBezTo>
                    <a:cubicBezTo>
                      <a:pt x="59" y="38"/>
                      <a:pt x="61" y="42"/>
                      <a:pt x="61" y="43"/>
                    </a:cubicBezTo>
                    <a:cubicBezTo>
                      <a:pt x="61" y="45"/>
                      <a:pt x="61" y="46"/>
                      <a:pt x="59" y="46"/>
                    </a:cubicBezTo>
                    <a:cubicBezTo>
                      <a:pt x="57" y="46"/>
                      <a:pt x="47" y="45"/>
                      <a:pt x="47" y="47"/>
                    </a:cubicBezTo>
                    <a:cubicBezTo>
                      <a:pt x="47" y="49"/>
                      <a:pt x="45" y="50"/>
                      <a:pt x="42" y="50"/>
                    </a:cubicBezTo>
                    <a:cubicBezTo>
                      <a:pt x="40" y="50"/>
                      <a:pt x="40" y="49"/>
                      <a:pt x="40" y="52"/>
                    </a:cubicBezTo>
                    <a:cubicBezTo>
                      <a:pt x="40" y="55"/>
                      <a:pt x="40" y="57"/>
                      <a:pt x="39" y="57"/>
                    </a:cubicBezTo>
                    <a:cubicBezTo>
                      <a:pt x="37" y="57"/>
                      <a:pt x="37" y="59"/>
                      <a:pt x="35" y="59"/>
                    </a:cubicBezTo>
                    <a:cubicBezTo>
                      <a:pt x="33" y="60"/>
                      <a:pt x="29" y="59"/>
                      <a:pt x="29" y="61"/>
                    </a:cubicBezTo>
                    <a:cubicBezTo>
                      <a:pt x="29" y="64"/>
                      <a:pt x="27" y="66"/>
                      <a:pt x="25" y="66"/>
                    </a:cubicBezTo>
                    <a:cubicBezTo>
                      <a:pt x="22" y="67"/>
                      <a:pt x="18" y="66"/>
                      <a:pt x="18" y="68"/>
                    </a:cubicBezTo>
                    <a:cubicBezTo>
                      <a:pt x="18" y="70"/>
                      <a:pt x="14" y="68"/>
                      <a:pt x="13" y="69"/>
                    </a:cubicBezTo>
                    <a:cubicBezTo>
                      <a:pt x="11" y="70"/>
                      <a:pt x="0" y="77"/>
                      <a:pt x="0" y="78"/>
                    </a:cubicBezTo>
                    <a:cubicBezTo>
                      <a:pt x="0" y="78"/>
                      <a:pt x="0" y="83"/>
                      <a:pt x="0" y="89"/>
                    </a:cubicBezTo>
                    <a:cubicBezTo>
                      <a:pt x="0" y="89"/>
                      <a:pt x="1" y="90"/>
                      <a:pt x="1" y="90"/>
                    </a:cubicBezTo>
                    <a:cubicBezTo>
                      <a:pt x="5" y="92"/>
                      <a:pt x="77" y="140"/>
                      <a:pt x="79" y="142"/>
                    </a:cubicBezTo>
                    <a:cubicBezTo>
                      <a:pt x="82" y="144"/>
                      <a:pt x="85" y="149"/>
                      <a:pt x="85" y="149"/>
                    </a:cubicBezTo>
                    <a:cubicBezTo>
                      <a:pt x="85" y="149"/>
                      <a:pt x="90" y="150"/>
                      <a:pt x="94" y="152"/>
                    </a:cubicBezTo>
                    <a:cubicBezTo>
                      <a:pt x="98" y="155"/>
                      <a:pt x="98" y="161"/>
                      <a:pt x="98" y="161"/>
                    </a:cubicBezTo>
                    <a:cubicBezTo>
                      <a:pt x="98" y="161"/>
                      <a:pt x="103" y="160"/>
                      <a:pt x="105" y="159"/>
                    </a:cubicBezTo>
                    <a:cubicBezTo>
                      <a:pt x="108" y="158"/>
                      <a:pt x="118" y="155"/>
                      <a:pt x="118" y="155"/>
                    </a:cubicBezTo>
                    <a:cubicBezTo>
                      <a:pt x="133" y="143"/>
                      <a:pt x="133" y="143"/>
                      <a:pt x="133" y="143"/>
                    </a:cubicBezTo>
                    <a:cubicBezTo>
                      <a:pt x="167" y="122"/>
                      <a:pt x="167" y="122"/>
                      <a:pt x="167" y="122"/>
                    </a:cubicBezTo>
                    <a:cubicBezTo>
                      <a:pt x="167" y="122"/>
                      <a:pt x="167" y="122"/>
                      <a:pt x="167" y="122"/>
                    </a:cubicBezTo>
                    <a:cubicBezTo>
                      <a:pt x="166" y="118"/>
                      <a:pt x="165" y="115"/>
                      <a:pt x="163" y="115"/>
                    </a:cubicBezTo>
                    <a:cubicBezTo>
                      <a:pt x="161" y="115"/>
                      <a:pt x="160" y="113"/>
                      <a:pt x="157" y="113"/>
                    </a:cubicBezTo>
                    <a:cubicBezTo>
                      <a:pt x="155" y="113"/>
                      <a:pt x="152" y="112"/>
                      <a:pt x="152" y="110"/>
                    </a:cubicBezTo>
                    <a:cubicBezTo>
                      <a:pt x="151" y="108"/>
                      <a:pt x="152" y="106"/>
                      <a:pt x="151" y="104"/>
                    </a:cubicBezTo>
                    <a:cubicBezTo>
                      <a:pt x="149" y="101"/>
                      <a:pt x="147" y="100"/>
                      <a:pt x="147" y="99"/>
                    </a:cubicBezTo>
                    <a:cubicBezTo>
                      <a:pt x="147" y="97"/>
                      <a:pt x="150" y="95"/>
                      <a:pt x="151" y="95"/>
                    </a:cubicBezTo>
                    <a:cubicBezTo>
                      <a:pt x="151" y="94"/>
                      <a:pt x="149" y="92"/>
                      <a:pt x="149" y="91"/>
                    </a:cubicBezTo>
                    <a:cubicBezTo>
                      <a:pt x="149" y="90"/>
                      <a:pt x="148" y="87"/>
                      <a:pt x="149" y="86"/>
                    </a:cubicBezTo>
                    <a:cubicBezTo>
                      <a:pt x="151" y="84"/>
                      <a:pt x="151" y="83"/>
                      <a:pt x="150" y="80"/>
                    </a:cubicBezTo>
                    <a:cubicBezTo>
                      <a:pt x="149" y="78"/>
                      <a:pt x="152" y="75"/>
                      <a:pt x="150" y="72"/>
                    </a:cubicBezTo>
                    <a:cubicBezTo>
                      <a:pt x="149" y="69"/>
                      <a:pt x="146" y="66"/>
                      <a:pt x="147" y="65"/>
                    </a:cubicBezTo>
                    <a:cubicBezTo>
                      <a:pt x="147" y="64"/>
                      <a:pt x="147" y="64"/>
                      <a:pt x="148" y="63"/>
                    </a:cubicBezTo>
                    <a:cubicBezTo>
                      <a:pt x="148" y="62"/>
                      <a:pt x="148" y="62"/>
                      <a:pt x="148" y="61"/>
                    </a:cubicBezTo>
                    <a:cubicBezTo>
                      <a:pt x="148" y="57"/>
                      <a:pt x="145" y="48"/>
                      <a:pt x="144" y="47"/>
                    </a:cubicBezTo>
                    <a:cubicBezTo>
                      <a:pt x="142" y="45"/>
                      <a:pt x="138" y="43"/>
                      <a:pt x="138" y="42"/>
                    </a:cubicBezTo>
                    <a:cubicBezTo>
                      <a:pt x="138" y="40"/>
                      <a:pt x="138" y="38"/>
                      <a:pt x="134" y="37"/>
                    </a:cubicBezTo>
                    <a:cubicBezTo>
                      <a:pt x="131" y="35"/>
                      <a:pt x="129" y="28"/>
                      <a:pt x="131" y="28"/>
                    </a:cubicBezTo>
                    <a:cubicBezTo>
                      <a:pt x="133" y="28"/>
                      <a:pt x="134" y="24"/>
                      <a:pt x="136" y="23"/>
                    </a:cubicBezTo>
                    <a:cubicBezTo>
                      <a:pt x="138" y="22"/>
                      <a:pt x="141" y="17"/>
                      <a:pt x="139" y="14"/>
                    </a:cubicBezTo>
                    <a:cubicBezTo>
                      <a:pt x="137" y="12"/>
                      <a:pt x="138" y="6"/>
                      <a:pt x="139" y="2"/>
                    </a:cubicBezTo>
                    <a:cubicBezTo>
                      <a:pt x="136" y="2"/>
                      <a:pt x="132" y="0"/>
                      <a:pt x="131" y="0"/>
                    </a:cubicBezTo>
                    <a:cubicBezTo>
                      <a:pt x="130" y="0"/>
                      <a:pt x="126" y="1"/>
                      <a:pt x="123" y="1"/>
                    </a:cubicBezTo>
                    <a:cubicBezTo>
                      <a:pt x="120" y="1"/>
                      <a:pt x="114" y="5"/>
                      <a:pt x="112" y="3"/>
                    </a:cubicBezTo>
                    <a:cubicBezTo>
                      <a:pt x="110" y="1"/>
                      <a:pt x="88" y="5"/>
                      <a:pt x="82" y="5"/>
                    </a:cubicBezTo>
                    <a:cubicBezTo>
                      <a:pt x="75" y="5"/>
                      <a:pt x="73" y="12"/>
                      <a:pt x="69" y="12"/>
                    </a:cubicBezTo>
                    <a:cubicBezTo>
                      <a:pt x="65" y="12"/>
                      <a:pt x="60" y="15"/>
                      <a:pt x="56" y="18"/>
                    </a:cubicBezTo>
                    <a:cubicBezTo>
                      <a:pt x="56" y="19"/>
                      <a:pt x="55" y="20"/>
                      <a:pt x="53" y="20"/>
                    </a:cubicBezTo>
                    <a:cubicBezTo>
                      <a:pt x="54" y="21"/>
                      <a:pt x="54" y="22"/>
                      <a:pt x="55" y="22"/>
                    </a:cubicBezTo>
                    <a:cubicBezTo>
                      <a:pt x="57" y="24"/>
                      <a:pt x="57" y="27"/>
                      <a:pt x="57" y="3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22" name="Freeform 18">
                <a:extLst>
                  <a:ext uri="{FF2B5EF4-FFF2-40B4-BE49-F238E27FC236}">
                    <a16:creationId xmlns:a16="http://schemas.microsoft.com/office/drawing/2014/main" id="{D03776E1-C0F0-4B1C-B8D0-6EEE18F6D9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97886" y="3446124"/>
                <a:ext cx="283568" cy="271021"/>
              </a:xfrm>
              <a:custGeom>
                <a:avLst/>
                <a:gdLst>
                  <a:gd name="T0" fmla="*/ 14 w 123"/>
                  <a:gd name="T1" fmla="*/ 7 h 118"/>
                  <a:gd name="T2" fmla="*/ 8 w 123"/>
                  <a:gd name="T3" fmla="*/ 13 h 118"/>
                  <a:gd name="T4" fmla="*/ 7 w 123"/>
                  <a:gd name="T5" fmla="*/ 17 h 118"/>
                  <a:gd name="T6" fmla="*/ 6 w 123"/>
                  <a:gd name="T7" fmla="*/ 23 h 118"/>
                  <a:gd name="T8" fmla="*/ 1 w 123"/>
                  <a:gd name="T9" fmla="*/ 28 h 118"/>
                  <a:gd name="T10" fmla="*/ 4 w 123"/>
                  <a:gd name="T11" fmla="*/ 35 h 118"/>
                  <a:gd name="T12" fmla="*/ 4 w 123"/>
                  <a:gd name="T13" fmla="*/ 43 h 118"/>
                  <a:gd name="T14" fmla="*/ 3 w 123"/>
                  <a:gd name="T15" fmla="*/ 49 h 118"/>
                  <a:gd name="T16" fmla="*/ 3 w 123"/>
                  <a:gd name="T17" fmla="*/ 54 h 118"/>
                  <a:gd name="T18" fmla="*/ 5 w 123"/>
                  <a:gd name="T19" fmla="*/ 58 h 118"/>
                  <a:gd name="T20" fmla="*/ 1 w 123"/>
                  <a:gd name="T21" fmla="*/ 62 h 118"/>
                  <a:gd name="T22" fmla="*/ 5 w 123"/>
                  <a:gd name="T23" fmla="*/ 67 h 118"/>
                  <a:gd name="T24" fmla="*/ 6 w 123"/>
                  <a:gd name="T25" fmla="*/ 73 h 118"/>
                  <a:gd name="T26" fmla="*/ 11 w 123"/>
                  <a:gd name="T27" fmla="*/ 76 h 118"/>
                  <a:gd name="T28" fmla="*/ 17 w 123"/>
                  <a:gd name="T29" fmla="*/ 78 h 118"/>
                  <a:gd name="T30" fmla="*/ 21 w 123"/>
                  <a:gd name="T31" fmla="*/ 85 h 118"/>
                  <a:gd name="T32" fmla="*/ 33 w 123"/>
                  <a:gd name="T33" fmla="*/ 87 h 118"/>
                  <a:gd name="T34" fmla="*/ 38 w 123"/>
                  <a:gd name="T35" fmla="*/ 92 h 118"/>
                  <a:gd name="T36" fmla="*/ 52 w 123"/>
                  <a:gd name="T37" fmla="*/ 85 h 118"/>
                  <a:gd name="T38" fmla="*/ 113 w 123"/>
                  <a:gd name="T39" fmla="*/ 118 h 118"/>
                  <a:gd name="T40" fmla="*/ 113 w 123"/>
                  <a:gd name="T41" fmla="*/ 113 h 118"/>
                  <a:gd name="T42" fmla="*/ 120 w 123"/>
                  <a:gd name="T43" fmla="*/ 113 h 118"/>
                  <a:gd name="T44" fmla="*/ 120 w 123"/>
                  <a:gd name="T45" fmla="*/ 35 h 118"/>
                  <a:gd name="T46" fmla="*/ 120 w 123"/>
                  <a:gd name="T47" fmla="*/ 23 h 118"/>
                  <a:gd name="T48" fmla="*/ 121 w 123"/>
                  <a:gd name="T49" fmla="*/ 13 h 118"/>
                  <a:gd name="T50" fmla="*/ 122 w 123"/>
                  <a:gd name="T51" fmla="*/ 11 h 118"/>
                  <a:gd name="T52" fmla="*/ 122 w 123"/>
                  <a:gd name="T53" fmla="*/ 10 h 118"/>
                  <a:gd name="T54" fmla="*/ 111 w 123"/>
                  <a:gd name="T55" fmla="*/ 8 h 118"/>
                  <a:gd name="T56" fmla="*/ 99 w 123"/>
                  <a:gd name="T57" fmla="*/ 1 h 118"/>
                  <a:gd name="T58" fmla="*/ 81 w 123"/>
                  <a:gd name="T59" fmla="*/ 10 h 118"/>
                  <a:gd name="T60" fmla="*/ 82 w 123"/>
                  <a:gd name="T61" fmla="*/ 21 h 118"/>
                  <a:gd name="T62" fmla="*/ 70 w 123"/>
                  <a:gd name="T63" fmla="*/ 21 h 118"/>
                  <a:gd name="T64" fmla="*/ 55 w 123"/>
                  <a:gd name="T65" fmla="*/ 16 h 118"/>
                  <a:gd name="T66" fmla="*/ 47 w 123"/>
                  <a:gd name="T67" fmla="*/ 10 h 118"/>
                  <a:gd name="T68" fmla="*/ 42 w 123"/>
                  <a:gd name="T69" fmla="*/ 5 h 118"/>
                  <a:gd name="T70" fmla="*/ 27 w 123"/>
                  <a:gd name="T71" fmla="*/ 2 h 118"/>
                  <a:gd name="T72" fmla="*/ 18 w 123"/>
                  <a:gd name="T73" fmla="*/ 0 h 118"/>
                  <a:gd name="T74" fmla="*/ 17 w 123"/>
                  <a:gd name="T75" fmla="*/ 5 h 118"/>
                  <a:gd name="T76" fmla="*/ 14 w 123"/>
                  <a:gd name="T77" fmla="*/ 7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23" h="118">
                    <a:moveTo>
                      <a:pt x="14" y="7"/>
                    </a:moveTo>
                    <a:cubicBezTo>
                      <a:pt x="13" y="8"/>
                      <a:pt x="9" y="12"/>
                      <a:pt x="8" y="13"/>
                    </a:cubicBezTo>
                    <a:cubicBezTo>
                      <a:pt x="7" y="14"/>
                      <a:pt x="7" y="16"/>
                      <a:pt x="7" y="17"/>
                    </a:cubicBezTo>
                    <a:cubicBezTo>
                      <a:pt x="8" y="17"/>
                      <a:pt x="7" y="21"/>
                      <a:pt x="6" y="23"/>
                    </a:cubicBezTo>
                    <a:cubicBezTo>
                      <a:pt x="5" y="25"/>
                      <a:pt x="1" y="26"/>
                      <a:pt x="1" y="28"/>
                    </a:cubicBezTo>
                    <a:cubicBezTo>
                      <a:pt x="0" y="29"/>
                      <a:pt x="3" y="32"/>
                      <a:pt x="4" y="35"/>
                    </a:cubicBezTo>
                    <a:cubicBezTo>
                      <a:pt x="6" y="38"/>
                      <a:pt x="3" y="41"/>
                      <a:pt x="4" y="43"/>
                    </a:cubicBezTo>
                    <a:cubicBezTo>
                      <a:pt x="5" y="46"/>
                      <a:pt x="5" y="47"/>
                      <a:pt x="3" y="49"/>
                    </a:cubicBezTo>
                    <a:cubicBezTo>
                      <a:pt x="2" y="50"/>
                      <a:pt x="3" y="53"/>
                      <a:pt x="3" y="54"/>
                    </a:cubicBezTo>
                    <a:cubicBezTo>
                      <a:pt x="3" y="55"/>
                      <a:pt x="5" y="57"/>
                      <a:pt x="5" y="58"/>
                    </a:cubicBezTo>
                    <a:cubicBezTo>
                      <a:pt x="4" y="58"/>
                      <a:pt x="1" y="60"/>
                      <a:pt x="1" y="62"/>
                    </a:cubicBezTo>
                    <a:cubicBezTo>
                      <a:pt x="1" y="63"/>
                      <a:pt x="3" y="64"/>
                      <a:pt x="5" y="67"/>
                    </a:cubicBezTo>
                    <a:cubicBezTo>
                      <a:pt x="6" y="69"/>
                      <a:pt x="5" y="71"/>
                      <a:pt x="6" y="73"/>
                    </a:cubicBezTo>
                    <a:cubicBezTo>
                      <a:pt x="6" y="75"/>
                      <a:pt x="9" y="76"/>
                      <a:pt x="11" y="76"/>
                    </a:cubicBezTo>
                    <a:cubicBezTo>
                      <a:pt x="14" y="76"/>
                      <a:pt x="15" y="78"/>
                      <a:pt x="17" y="78"/>
                    </a:cubicBezTo>
                    <a:cubicBezTo>
                      <a:pt x="19" y="78"/>
                      <a:pt x="20" y="81"/>
                      <a:pt x="21" y="85"/>
                    </a:cubicBezTo>
                    <a:cubicBezTo>
                      <a:pt x="22" y="85"/>
                      <a:pt x="30" y="85"/>
                      <a:pt x="33" y="87"/>
                    </a:cubicBezTo>
                    <a:cubicBezTo>
                      <a:pt x="36" y="89"/>
                      <a:pt x="38" y="92"/>
                      <a:pt x="38" y="92"/>
                    </a:cubicBezTo>
                    <a:cubicBezTo>
                      <a:pt x="52" y="85"/>
                      <a:pt x="52" y="85"/>
                      <a:pt x="52" y="85"/>
                    </a:cubicBezTo>
                    <a:cubicBezTo>
                      <a:pt x="113" y="118"/>
                      <a:pt x="113" y="118"/>
                      <a:pt x="113" y="118"/>
                    </a:cubicBezTo>
                    <a:cubicBezTo>
                      <a:pt x="113" y="113"/>
                      <a:pt x="113" y="113"/>
                      <a:pt x="113" y="113"/>
                    </a:cubicBezTo>
                    <a:cubicBezTo>
                      <a:pt x="120" y="113"/>
                      <a:pt x="120" y="113"/>
                      <a:pt x="120" y="113"/>
                    </a:cubicBezTo>
                    <a:cubicBezTo>
                      <a:pt x="120" y="113"/>
                      <a:pt x="120" y="40"/>
                      <a:pt x="120" y="35"/>
                    </a:cubicBezTo>
                    <a:cubicBezTo>
                      <a:pt x="120" y="29"/>
                      <a:pt x="118" y="26"/>
                      <a:pt x="120" y="23"/>
                    </a:cubicBezTo>
                    <a:cubicBezTo>
                      <a:pt x="123" y="20"/>
                      <a:pt x="119" y="18"/>
                      <a:pt x="121" y="13"/>
                    </a:cubicBezTo>
                    <a:cubicBezTo>
                      <a:pt x="122" y="12"/>
                      <a:pt x="122" y="11"/>
                      <a:pt x="122" y="11"/>
                    </a:cubicBezTo>
                    <a:cubicBezTo>
                      <a:pt x="122" y="11"/>
                      <a:pt x="122" y="11"/>
                      <a:pt x="122" y="10"/>
                    </a:cubicBezTo>
                    <a:cubicBezTo>
                      <a:pt x="121" y="9"/>
                      <a:pt x="118" y="9"/>
                      <a:pt x="111" y="8"/>
                    </a:cubicBezTo>
                    <a:cubicBezTo>
                      <a:pt x="104" y="7"/>
                      <a:pt x="107" y="2"/>
                      <a:pt x="99" y="1"/>
                    </a:cubicBezTo>
                    <a:cubicBezTo>
                      <a:pt x="91" y="1"/>
                      <a:pt x="81" y="7"/>
                      <a:pt x="81" y="10"/>
                    </a:cubicBezTo>
                    <a:cubicBezTo>
                      <a:pt x="81" y="14"/>
                      <a:pt x="85" y="17"/>
                      <a:pt x="82" y="21"/>
                    </a:cubicBezTo>
                    <a:cubicBezTo>
                      <a:pt x="79" y="24"/>
                      <a:pt x="74" y="25"/>
                      <a:pt x="70" y="21"/>
                    </a:cubicBezTo>
                    <a:cubicBezTo>
                      <a:pt x="66" y="17"/>
                      <a:pt x="60" y="16"/>
                      <a:pt x="55" y="16"/>
                    </a:cubicBezTo>
                    <a:cubicBezTo>
                      <a:pt x="50" y="16"/>
                      <a:pt x="46" y="13"/>
                      <a:pt x="47" y="10"/>
                    </a:cubicBezTo>
                    <a:cubicBezTo>
                      <a:pt x="47" y="7"/>
                      <a:pt x="46" y="6"/>
                      <a:pt x="42" y="5"/>
                    </a:cubicBezTo>
                    <a:cubicBezTo>
                      <a:pt x="38" y="5"/>
                      <a:pt x="34" y="1"/>
                      <a:pt x="27" y="2"/>
                    </a:cubicBezTo>
                    <a:cubicBezTo>
                      <a:pt x="23" y="3"/>
                      <a:pt x="20" y="2"/>
                      <a:pt x="18" y="0"/>
                    </a:cubicBezTo>
                    <a:cubicBezTo>
                      <a:pt x="18" y="2"/>
                      <a:pt x="17" y="4"/>
                      <a:pt x="17" y="5"/>
                    </a:cubicBezTo>
                    <a:cubicBezTo>
                      <a:pt x="18" y="7"/>
                      <a:pt x="15" y="7"/>
                      <a:pt x="14" y="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23" name="Freeform 19">
                <a:extLst>
                  <a:ext uri="{FF2B5EF4-FFF2-40B4-BE49-F238E27FC236}">
                    <a16:creationId xmlns:a16="http://schemas.microsoft.com/office/drawing/2014/main" id="{A3EB4280-7A5D-4341-B873-31506CAF54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12307" y="3823796"/>
                <a:ext cx="55208" cy="18821"/>
              </a:xfrm>
              <a:custGeom>
                <a:avLst/>
                <a:gdLst>
                  <a:gd name="T0" fmla="*/ 12 w 24"/>
                  <a:gd name="T1" fmla="*/ 5 h 8"/>
                  <a:gd name="T2" fmla="*/ 19 w 24"/>
                  <a:gd name="T3" fmla="*/ 7 h 8"/>
                  <a:gd name="T4" fmla="*/ 24 w 24"/>
                  <a:gd name="T5" fmla="*/ 6 h 8"/>
                  <a:gd name="T6" fmla="*/ 19 w 24"/>
                  <a:gd name="T7" fmla="*/ 5 h 8"/>
                  <a:gd name="T8" fmla="*/ 12 w 24"/>
                  <a:gd name="T9" fmla="*/ 2 h 8"/>
                  <a:gd name="T10" fmla="*/ 1 w 24"/>
                  <a:gd name="T11" fmla="*/ 4 h 8"/>
                  <a:gd name="T12" fmla="*/ 0 w 24"/>
                  <a:gd name="T13" fmla="*/ 8 h 8"/>
                  <a:gd name="T14" fmla="*/ 3 w 24"/>
                  <a:gd name="T15" fmla="*/ 8 h 8"/>
                  <a:gd name="T16" fmla="*/ 12 w 24"/>
                  <a:gd name="T17" fmla="*/ 5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" h="8">
                    <a:moveTo>
                      <a:pt x="12" y="5"/>
                    </a:moveTo>
                    <a:cubicBezTo>
                      <a:pt x="14" y="4"/>
                      <a:pt x="16" y="7"/>
                      <a:pt x="19" y="7"/>
                    </a:cubicBezTo>
                    <a:cubicBezTo>
                      <a:pt x="21" y="7"/>
                      <a:pt x="24" y="6"/>
                      <a:pt x="24" y="6"/>
                    </a:cubicBezTo>
                    <a:cubicBezTo>
                      <a:pt x="24" y="6"/>
                      <a:pt x="23" y="5"/>
                      <a:pt x="19" y="5"/>
                    </a:cubicBezTo>
                    <a:cubicBezTo>
                      <a:pt x="15" y="5"/>
                      <a:pt x="15" y="0"/>
                      <a:pt x="12" y="2"/>
                    </a:cubicBezTo>
                    <a:cubicBezTo>
                      <a:pt x="8" y="4"/>
                      <a:pt x="6" y="4"/>
                      <a:pt x="1" y="4"/>
                    </a:cubicBezTo>
                    <a:cubicBezTo>
                      <a:pt x="1" y="5"/>
                      <a:pt x="1" y="7"/>
                      <a:pt x="0" y="8"/>
                    </a:cubicBezTo>
                    <a:cubicBezTo>
                      <a:pt x="2" y="8"/>
                      <a:pt x="2" y="8"/>
                      <a:pt x="3" y="8"/>
                    </a:cubicBezTo>
                    <a:cubicBezTo>
                      <a:pt x="5" y="8"/>
                      <a:pt x="10" y="7"/>
                      <a:pt x="12" y="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24" name="Freeform 20">
                <a:extLst>
                  <a:ext uri="{FF2B5EF4-FFF2-40B4-BE49-F238E27FC236}">
                    <a16:creationId xmlns:a16="http://schemas.microsoft.com/office/drawing/2014/main" id="{7ACB97B2-81D6-49C3-AE4E-BEE2BCAE24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99759" y="3772353"/>
                <a:ext cx="111671" cy="87831"/>
              </a:xfrm>
              <a:custGeom>
                <a:avLst/>
                <a:gdLst>
                  <a:gd name="T0" fmla="*/ 11 w 48"/>
                  <a:gd name="T1" fmla="*/ 36 h 38"/>
                  <a:gd name="T2" fmla="*/ 16 w 48"/>
                  <a:gd name="T3" fmla="*/ 34 h 38"/>
                  <a:gd name="T4" fmla="*/ 27 w 48"/>
                  <a:gd name="T5" fmla="*/ 33 h 38"/>
                  <a:gd name="T6" fmla="*/ 30 w 48"/>
                  <a:gd name="T7" fmla="*/ 34 h 38"/>
                  <a:gd name="T8" fmla="*/ 30 w 48"/>
                  <a:gd name="T9" fmla="*/ 33 h 38"/>
                  <a:gd name="T10" fmla="*/ 35 w 48"/>
                  <a:gd name="T11" fmla="*/ 36 h 38"/>
                  <a:gd name="T12" fmla="*/ 47 w 48"/>
                  <a:gd name="T13" fmla="*/ 36 h 38"/>
                  <a:gd name="T14" fmla="*/ 48 w 48"/>
                  <a:gd name="T15" fmla="*/ 36 h 38"/>
                  <a:gd name="T16" fmla="*/ 48 w 48"/>
                  <a:gd name="T17" fmla="*/ 31 h 38"/>
                  <a:gd name="T18" fmla="*/ 44 w 48"/>
                  <a:gd name="T19" fmla="*/ 26 h 38"/>
                  <a:gd name="T20" fmla="*/ 42 w 48"/>
                  <a:gd name="T21" fmla="*/ 21 h 38"/>
                  <a:gd name="T22" fmla="*/ 41 w 48"/>
                  <a:gd name="T23" fmla="*/ 18 h 38"/>
                  <a:gd name="T24" fmla="*/ 36 w 48"/>
                  <a:gd name="T25" fmla="*/ 13 h 38"/>
                  <a:gd name="T26" fmla="*/ 31 w 48"/>
                  <a:gd name="T27" fmla="*/ 5 h 38"/>
                  <a:gd name="T28" fmla="*/ 28 w 48"/>
                  <a:gd name="T29" fmla="*/ 5 h 38"/>
                  <a:gd name="T30" fmla="*/ 23 w 48"/>
                  <a:gd name="T31" fmla="*/ 2 h 38"/>
                  <a:gd name="T32" fmla="*/ 17 w 48"/>
                  <a:gd name="T33" fmla="*/ 2 h 38"/>
                  <a:gd name="T34" fmla="*/ 10 w 48"/>
                  <a:gd name="T35" fmla="*/ 2 h 38"/>
                  <a:gd name="T36" fmla="*/ 5 w 48"/>
                  <a:gd name="T37" fmla="*/ 6 h 38"/>
                  <a:gd name="T38" fmla="*/ 5 w 48"/>
                  <a:gd name="T39" fmla="*/ 6 h 38"/>
                  <a:gd name="T40" fmla="*/ 3 w 48"/>
                  <a:gd name="T41" fmla="*/ 13 h 38"/>
                  <a:gd name="T42" fmla="*/ 6 w 48"/>
                  <a:gd name="T43" fmla="*/ 24 h 38"/>
                  <a:gd name="T44" fmla="*/ 6 w 48"/>
                  <a:gd name="T45" fmla="*/ 26 h 38"/>
                  <a:gd name="T46" fmla="*/ 17 w 48"/>
                  <a:gd name="T47" fmla="*/ 24 h 38"/>
                  <a:gd name="T48" fmla="*/ 24 w 48"/>
                  <a:gd name="T49" fmla="*/ 27 h 38"/>
                  <a:gd name="T50" fmla="*/ 29 w 48"/>
                  <a:gd name="T51" fmla="*/ 28 h 38"/>
                  <a:gd name="T52" fmla="*/ 24 w 48"/>
                  <a:gd name="T53" fmla="*/ 29 h 38"/>
                  <a:gd name="T54" fmla="*/ 17 w 48"/>
                  <a:gd name="T55" fmla="*/ 27 h 38"/>
                  <a:gd name="T56" fmla="*/ 8 w 48"/>
                  <a:gd name="T57" fmla="*/ 30 h 38"/>
                  <a:gd name="T58" fmla="*/ 5 w 48"/>
                  <a:gd name="T59" fmla="*/ 30 h 38"/>
                  <a:gd name="T60" fmla="*/ 6 w 48"/>
                  <a:gd name="T61" fmla="*/ 34 h 38"/>
                  <a:gd name="T62" fmla="*/ 7 w 48"/>
                  <a:gd name="T63" fmla="*/ 35 h 38"/>
                  <a:gd name="T64" fmla="*/ 11 w 48"/>
                  <a:gd name="T65" fmla="*/ 36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48" h="38">
                    <a:moveTo>
                      <a:pt x="11" y="36"/>
                    </a:moveTo>
                    <a:cubicBezTo>
                      <a:pt x="13" y="36"/>
                      <a:pt x="16" y="34"/>
                      <a:pt x="16" y="34"/>
                    </a:cubicBezTo>
                    <a:cubicBezTo>
                      <a:pt x="16" y="34"/>
                      <a:pt x="26" y="34"/>
                      <a:pt x="27" y="33"/>
                    </a:cubicBezTo>
                    <a:cubicBezTo>
                      <a:pt x="28" y="33"/>
                      <a:pt x="29" y="34"/>
                      <a:pt x="30" y="34"/>
                    </a:cubicBezTo>
                    <a:cubicBezTo>
                      <a:pt x="30" y="34"/>
                      <a:pt x="30" y="33"/>
                      <a:pt x="30" y="33"/>
                    </a:cubicBezTo>
                    <a:cubicBezTo>
                      <a:pt x="30" y="33"/>
                      <a:pt x="35" y="34"/>
                      <a:pt x="35" y="36"/>
                    </a:cubicBezTo>
                    <a:cubicBezTo>
                      <a:pt x="36" y="37"/>
                      <a:pt x="43" y="38"/>
                      <a:pt x="47" y="36"/>
                    </a:cubicBezTo>
                    <a:cubicBezTo>
                      <a:pt x="47" y="36"/>
                      <a:pt x="48" y="36"/>
                      <a:pt x="48" y="36"/>
                    </a:cubicBezTo>
                    <a:cubicBezTo>
                      <a:pt x="48" y="34"/>
                      <a:pt x="48" y="32"/>
                      <a:pt x="48" y="31"/>
                    </a:cubicBezTo>
                    <a:cubicBezTo>
                      <a:pt x="48" y="30"/>
                      <a:pt x="45" y="27"/>
                      <a:pt x="44" y="26"/>
                    </a:cubicBezTo>
                    <a:cubicBezTo>
                      <a:pt x="42" y="24"/>
                      <a:pt x="42" y="21"/>
                      <a:pt x="42" y="21"/>
                    </a:cubicBezTo>
                    <a:cubicBezTo>
                      <a:pt x="41" y="18"/>
                      <a:pt x="41" y="18"/>
                      <a:pt x="41" y="18"/>
                    </a:cubicBezTo>
                    <a:cubicBezTo>
                      <a:pt x="41" y="18"/>
                      <a:pt x="40" y="14"/>
                      <a:pt x="36" y="13"/>
                    </a:cubicBezTo>
                    <a:cubicBezTo>
                      <a:pt x="33" y="12"/>
                      <a:pt x="31" y="5"/>
                      <a:pt x="31" y="5"/>
                    </a:cubicBezTo>
                    <a:cubicBezTo>
                      <a:pt x="28" y="5"/>
                      <a:pt x="28" y="5"/>
                      <a:pt x="28" y="5"/>
                    </a:cubicBezTo>
                    <a:cubicBezTo>
                      <a:pt x="28" y="5"/>
                      <a:pt x="26" y="3"/>
                      <a:pt x="23" y="2"/>
                    </a:cubicBezTo>
                    <a:cubicBezTo>
                      <a:pt x="21" y="0"/>
                      <a:pt x="17" y="2"/>
                      <a:pt x="17" y="2"/>
                    </a:cubicBezTo>
                    <a:cubicBezTo>
                      <a:pt x="17" y="2"/>
                      <a:pt x="13" y="3"/>
                      <a:pt x="10" y="2"/>
                    </a:cubicBezTo>
                    <a:cubicBezTo>
                      <a:pt x="7" y="2"/>
                      <a:pt x="8" y="5"/>
                      <a:pt x="5" y="6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8"/>
                      <a:pt x="4" y="11"/>
                      <a:pt x="3" y="13"/>
                    </a:cubicBezTo>
                    <a:cubicBezTo>
                      <a:pt x="0" y="17"/>
                      <a:pt x="4" y="22"/>
                      <a:pt x="6" y="24"/>
                    </a:cubicBezTo>
                    <a:cubicBezTo>
                      <a:pt x="6" y="24"/>
                      <a:pt x="7" y="25"/>
                      <a:pt x="6" y="26"/>
                    </a:cubicBezTo>
                    <a:cubicBezTo>
                      <a:pt x="11" y="26"/>
                      <a:pt x="13" y="26"/>
                      <a:pt x="17" y="24"/>
                    </a:cubicBezTo>
                    <a:cubicBezTo>
                      <a:pt x="20" y="22"/>
                      <a:pt x="20" y="27"/>
                      <a:pt x="24" y="27"/>
                    </a:cubicBezTo>
                    <a:cubicBezTo>
                      <a:pt x="28" y="27"/>
                      <a:pt x="29" y="28"/>
                      <a:pt x="29" y="28"/>
                    </a:cubicBezTo>
                    <a:cubicBezTo>
                      <a:pt x="29" y="28"/>
                      <a:pt x="26" y="29"/>
                      <a:pt x="24" y="29"/>
                    </a:cubicBezTo>
                    <a:cubicBezTo>
                      <a:pt x="21" y="29"/>
                      <a:pt x="19" y="26"/>
                      <a:pt x="17" y="27"/>
                    </a:cubicBezTo>
                    <a:cubicBezTo>
                      <a:pt x="15" y="29"/>
                      <a:pt x="10" y="30"/>
                      <a:pt x="8" y="30"/>
                    </a:cubicBezTo>
                    <a:cubicBezTo>
                      <a:pt x="7" y="30"/>
                      <a:pt x="7" y="30"/>
                      <a:pt x="5" y="30"/>
                    </a:cubicBezTo>
                    <a:cubicBezTo>
                      <a:pt x="5" y="32"/>
                      <a:pt x="5" y="33"/>
                      <a:pt x="6" y="34"/>
                    </a:cubicBezTo>
                    <a:cubicBezTo>
                      <a:pt x="7" y="34"/>
                      <a:pt x="7" y="35"/>
                      <a:pt x="7" y="35"/>
                    </a:cubicBezTo>
                    <a:cubicBezTo>
                      <a:pt x="11" y="34"/>
                      <a:pt x="10" y="36"/>
                      <a:pt x="11" y="3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25" name="Freeform 21">
                <a:extLst>
                  <a:ext uri="{FF2B5EF4-FFF2-40B4-BE49-F238E27FC236}">
                    <a16:creationId xmlns:a16="http://schemas.microsoft.com/office/drawing/2014/main" id="{6E767A31-D2EC-4C31-8A0F-FCA2A8034D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16071" y="3848891"/>
                <a:ext cx="52698" cy="32623"/>
              </a:xfrm>
              <a:custGeom>
                <a:avLst/>
                <a:gdLst>
                  <a:gd name="T0" fmla="*/ 12 w 23"/>
                  <a:gd name="T1" fmla="*/ 13 h 14"/>
                  <a:gd name="T2" fmla="*/ 18 w 23"/>
                  <a:gd name="T3" fmla="*/ 9 h 14"/>
                  <a:gd name="T4" fmla="*/ 21 w 23"/>
                  <a:gd name="T5" fmla="*/ 8 h 14"/>
                  <a:gd name="T6" fmla="*/ 21 w 23"/>
                  <a:gd name="T7" fmla="*/ 4 h 14"/>
                  <a:gd name="T8" fmla="*/ 23 w 23"/>
                  <a:gd name="T9" fmla="*/ 1 h 14"/>
                  <a:gd name="T10" fmla="*/ 20 w 23"/>
                  <a:gd name="T11" fmla="*/ 0 h 14"/>
                  <a:gd name="T12" fmla="*/ 9 w 23"/>
                  <a:gd name="T13" fmla="*/ 1 h 14"/>
                  <a:gd name="T14" fmla="*/ 4 w 23"/>
                  <a:gd name="T15" fmla="*/ 3 h 14"/>
                  <a:gd name="T16" fmla="*/ 0 w 23"/>
                  <a:gd name="T17" fmla="*/ 2 h 14"/>
                  <a:gd name="T18" fmla="*/ 7 w 23"/>
                  <a:gd name="T19" fmla="*/ 7 h 14"/>
                  <a:gd name="T20" fmla="*/ 10 w 23"/>
                  <a:gd name="T21" fmla="*/ 13 h 14"/>
                  <a:gd name="T22" fmla="*/ 11 w 23"/>
                  <a:gd name="T23" fmla="*/ 14 h 14"/>
                  <a:gd name="T24" fmla="*/ 12 w 23"/>
                  <a:gd name="T25" fmla="*/ 1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3" h="14">
                    <a:moveTo>
                      <a:pt x="12" y="13"/>
                    </a:moveTo>
                    <a:cubicBezTo>
                      <a:pt x="14" y="12"/>
                      <a:pt x="17" y="8"/>
                      <a:pt x="18" y="9"/>
                    </a:cubicBezTo>
                    <a:cubicBezTo>
                      <a:pt x="20" y="10"/>
                      <a:pt x="21" y="8"/>
                      <a:pt x="21" y="8"/>
                    </a:cubicBezTo>
                    <a:cubicBezTo>
                      <a:pt x="21" y="7"/>
                      <a:pt x="19" y="5"/>
                      <a:pt x="21" y="4"/>
                    </a:cubicBezTo>
                    <a:cubicBezTo>
                      <a:pt x="22" y="4"/>
                      <a:pt x="22" y="2"/>
                      <a:pt x="23" y="1"/>
                    </a:cubicBezTo>
                    <a:cubicBezTo>
                      <a:pt x="22" y="1"/>
                      <a:pt x="21" y="0"/>
                      <a:pt x="20" y="0"/>
                    </a:cubicBezTo>
                    <a:cubicBezTo>
                      <a:pt x="19" y="1"/>
                      <a:pt x="9" y="1"/>
                      <a:pt x="9" y="1"/>
                    </a:cubicBezTo>
                    <a:cubicBezTo>
                      <a:pt x="9" y="1"/>
                      <a:pt x="6" y="3"/>
                      <a:pt x="4" y="3"/>
                    </a:cubicBezTo>
                    <a:cubicBezTo>
                      <a:pt x="3" y="3"/>
                      <a:pt x="4" y="1"/>
                      <a:pt x="0" y="2"/>
                    </a:cubicBezTo>
                    <a:cubicBezTo>
                      <a:pt x="2" y="5"/>
                      <a:pt x="2" y="6"/>
                      <a:pt x="7" y="7"/>
                    </a:cubicBezTo>
                    <a:cubicBezTo>
                      <a:pt x="11" y="8"/>
                      <a:pt x="6" y="11"/>
                      <a:pt x="10" y="13"/>
                    </a:cubicBezTo>
                    <a:cubicBezTo>
                      <a:pt x="10" y="13"/>
                      <a:pt x="11" y="14"/>
                      <a:pt x="11" y="14"/>
                    </a:cubicBezTo>
                    <a:cubicBezTo>
                      <a:pt x="11" y="13"/>
                      <a:pt x="12" y="13"/>
                      <a:pt x="12" y="1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26" name="Freeform 22">
                <a:extLst>
                  <a:ext uri="{FF2B5EF4-FFF2-40B4-BE49-F238E27FC236}">
                    <a16:creationId xmlns:a16="http://schemas.microsoft.com/office/drawing/2014/main" id="{D22E562F-F50A-4B34-8D0A-49DB668C5F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90735" y="3876495"/>
                <a:ext cx="228360" cy="161860"/>
              </a:xfrm>
              <a:custGeom>
                <a:avLst/>
                <a:gdLst>
                  <a:gd name="T0" fmla="*/ 91 w 99"/>
                  <a:gd name="T1" fmla="*/ 40 h 70"/>
                  <a:gd name="T2" fmla="*/ 88 w 99"/>
                  <a:gd name="T3" fmla="*/ 35 h 70"/>
                  <a:gd name="T4" fmla="*/ 83 w 99"/>
                  <a:gd name="T5" fmla="*/ 30 h 70"/>
                  <a:gd name="T6" fmla="*/ 80 w 99"/>
                  <a:gd name="T7" fmla="*/ 25 h 70"/>
                  <a:gd name="T8" fmla="*/ 74 w 99"/>
                  <a:gd name="T9" fmla="*/ 22 h 70"/>
                  <a:gd name="T10" fmla="*/ 73 w 99"/>
                  <a:gd name="T11" fmla="*/ 20 h 70"/>
                  <a:gd name="T12" fmla="*/ 69 w 99"/>
                  <a:gd name="T13" fmla="*/ 19 h 70"/>
                  <a:gd name="T14" fmla="*/ 70 w 99"/>
                  <a:gd name="T15" fmla="*/ 16 h 70"/>
                  <a:gd name="T16" fmla="*/ 70 w 99"/>
                  <a:gd name="T17" fmla="*/ 9 h 70"/>
                  <a:gd name="T18" fmla="*/ 64 w 99"/>
                  <a:gd name="T19" fmla="*/ 2 h 70"/>
                  <a:gd name="T20" fmla="*/ 62 w 99"/>
                  <a:gd name="T21" fmla="*/ 1 h 70"/>
                  <a:gd name="T22" fmla="*/ 56 w 99"/>
                  <a:gd name="T23" fmla="*/ 4 h 70"/>
                  <a:gd name="T24" fmla="*/ 54 w 99"/>
                  <a:gd name="T25" fmla="*/ 8 h 70"/>
                  <a:gd name="T26" fmla="*/ 46 w 99"/>
                  <a:gd name="T27" fmla="*/ 16 h 70"/>
                  <a:gd name="T28" fmla="*/ 35 w 99"/>
                  <a:gd name="T29" fmla="*/ 18 h 70"/>
                  <a:gd name="T30" fmla="*/ 34 w 99"/>
                  <a:gd name="T31" fmla="*/ 23 h 70"/>
                  <a:gd name="T32" fmla="*/ 27 w 99"/>
                  <a:gd name="T33" fmla="*/ 26 h 70"/>
                  <a:gd name="T34" fmla="*/ 18 w 99"/>
                  <a:gd name="T35" fmla="*/ 29 h 70"/>
                  <a:gd name="T36" fmla="*/ 13 w 99"/>
                  <a:gd name="T37" fmla="*/ 29 h 70"/>
                  <a:gd name="T38" fmla="*/ 9 w 99"/>
                  <a:gd name="T39" fmla="*/ 31 h 70"/>
                  <a:gd name="T40" fmla="*/ 8 w 99"/>
                  <a:gd name="T41" fmla="*/ 30 h 70"/>
                  <a:gd name="T42" fmla="*/ 4 w 99"/>
                  <a:gd name="T43" fmla="*/ 35 h 70"/>
                  <a:gd name="T44" fmla="*/ 0 w 99"/>
                  <a:gd name="T45" fmla="*/ 43 h 70"/>
                  <a:gd name="T46" fmla="*/ 1 w 99"/>
                  <a:gd name="T47" fmla="*/ 50 h 70"/>
                  <a:gd name="T48" fmla="*/ 3 w 99"/>
                  <a:gd name="T49" fmla="*/ 56 h 70"/>
                  <a:gd name="T50" fmla="*/ 5 w 99"/>
                  <a:gd name="T51" fmla="*/ 61 h 70"/>
                  <a:gd name="T52" fmla="*/ 6 w 99"/>
                  <a:gd name="T53" fmla="*/ 64 h 70"/>
                  <a:gd name="T54" fmla="*/ 12 w 99"/>
                  <a:gd name="T55" fmla="*/ 69 h 70"/>
                  <a:gd name="T56" fmla="*/ 13 w 99"/>
                  <a:gd name="T57" fmla="*/ 70 h 70"/>
                  <a:gd name="T58" fmla="*/ 14 w 99"/>
                  <a:gd name="T59" fmla="*/ 69 h 70"/>
                  <a:gd name="T60" fmla="*/ 15 w 99"/>
                  <a:gd name="T61" fmla="*/ 63 h 70"/>
                  <a:gd name="T62" fmla="*/ 19 w 99"/>
                  <a:gd name="T63" fmla="*/ 62 h 70"/>
                  <a:gd name="T64" fmla="*/ 23 w 99"/>
                  <a:gd name="T65" fmla="*/ 61 h 70"/>
                  <a:gd name="T66" fmla="*/ 30 w 99"/>
                  <a:gd name="T67" fmla="*/ 62 h 70"/>
                  <a:gd name="T68" fmla="*/ 30 w 99"/>
                  <a:gd name="T69" fmla="*/ 57 h 70"/>
                  <a:gd name="T70" fmla="*/ 38 w 99"/>
                  <a:gd name="T71" fmla="*/ 50 h 70"/>
                  <a:gd name="T72" fmla="*/ 45 w 99"/>
                  <a:gd name="T73" fmla="*/ 55 h 70"/>
                  <a:gd name="T74" fmla="*/ 60 w 99"/>
                  <a:gd name="T75" fmla="*/ 58 h 70"/>
                  <a:gd name="T76" fmla="*/ 63 w 99"/>
                  <a:gd name="T77" fmla="*/ 52 h 70"/>
                  <a:gd name="T78" fmla="*/ 69 w 99"/>
                  <a:gd name="T79" fmla="*/ 52 h 70"/>
                  <a:gd name="T80" fmla="*/ 77 w 99"/>
                  <a:gd name="T81" fmla="*/ 50 h 70"/>
                  <a:gd name="T82" fmla="*/ 84 w 99"/>
                  <a:gd name="T83" fmla="*/ 49 h 70"/>
                  <a:gd name="T84" fmla="*/ 93 w 99"/>
                  <a:gd name="T85" fmla="*/ 50 h 70"/>
                  <a:gd name="T86" fmla="*/ 99 w 99"/>
                  <a:gd name="T87" fmla="*/ 49 h 70"/>
                  <a:gd name="T88" fmla="*/ 97 w 99"/>
                  <a:gd name="T89" fmla="*/ 44 h 70"/>
                  <a:gd name="T90" fmla="*/ 91 w 99"/>
                  <a:gd name="T91" fmla="*/ 4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9" h="70">
                    <a:moveTo>
                      <a:pt x="91" y="40"/>
                    </a:moveTo>
                    <a:cubicBezTo>
                      <a:pt x="91" y="39"/>
                      <a:pt x="91" y="37"/>
                      <a:pt x="88" y="35"/>
                    </a:cubicBezTo>
                    <a:cubicBezTo>
                      <a:pt x="85" y="32"/>
                      <a:pt x="83" y="32"/>
                      <a:pt x="83" y="30"/>
                    </a:cubicBezTo>
                    <a:cubicBezTo>
                      <a:pt x="83" y="29"/>
                      <a:pt x="82" y="28"/>
                      <a:pt x="80" y="25"/>
                    </a:cubicBezTo>
                    <a:cubicBezTo>
                      <a:pt x="77" y="22"/>
                      <a:pt x="74" y="22"/>
                      <a:pt x="74" y="22"/>
                    </a:cubicBezTo>
                    <a:cubicBezTo>
                      <a:pt x="73" y="20"/>
                      <a:pt x="73" y="20"/>
                      <a:pt x="73" y="20"/>
                    </a:cubicBezTo>
                    <a:cubicBezTo>
                      <a:pt x="69" y="19"/>
                      <a:pt x="69" y="19"/>
                      <a:pt x="69" y="19"/>
                    </a:cubicBezTo>
                    <a:cubicBezTo>
                      <a:pt x="69" y="19"/>
                      <a:pt x="67" y="18"/>
                      <a:pt x="70" y="16"/>
                    </a:cubicBezTo>
                    <a:cubicBezTo>
                      <a:pt x="73" y="15"/>
                      <a:pt x="70" y="11"/>
                      <a:pt x="70" y="9"/>
                    </a:cubicBezTo>
                    <a:cubicBezTo>
                      <a:pt x="69" y="8"/>
                      <a:pt x="65" y="3"/>
                      <a:pt x="64" y="2"/>
                    </a:cubicBezTo>
                    <a:cubicBezTo>
                      <a:pt x="63" y="2"/>
                      <a:pt x="63" y="2"/>
                      <a:pt x="62" y="1"/>
                    </a:cubicBezTo>
                    <a:cubicBezTo>
                      <a:pt x="61" y="0"/>
                      <a:pt x="57" y="2"/>
                      <a:pt x="56" y="4"/>
                    </a:cubicBezTo>
                    <a:cubicBezTo>
                      <a:pt x="54" y="6"/>
                      <a:pt x="55" y="7"/>
                      <a:pt x="54" y="8"/>
                    </a:cubicBezTo>
                    <a:cubicBezTo>
                      <a:pt x="53" y="9"/>
                      <a:pt x="49" y="13"/>
                      <a:pt x="46" y="16"/>
                    </a:cubicBezTo>
                    <a:cubicBezTo>
                      <a:pt x="44" y="19"/>
                      <a:pt x="37" y="17"/>
                      <a:pt x="35" y="18"/>
                    </a:cubicBezTo>
                    <a:cubicBezTo>
                      <a:pt x="33" y="19"/>
                      <a:pt x="36" y="21"/>
                      <a:pt x="34" y="23"/>
                    </a:cubicBezTo>
                    <a:cubicBezTo>
                      <a:pt x="33" y="24"/>
                      <a:pt x="29" y="26"/>
                      <a:pt x="27" y="26"/>
                    </a:cubicBezTo>
                    <a:cubicBezTo>
                      <a:pt x="26" y="27"/>
                      <a:pt x="20" y="27"/>
                      <a:pt x="18" y="29"/>
                    </a:cubicBezTo>
                    <a:cubicBezTo>
                      <a:pt x="17" y="31"/>
                      <a:pt x="15" y="27"/>
                      <a:pt x="13" y="29"/>
                    </a:cubicBezTo>
                    <a:cubicBezTo>
                      <a:pt x="12" y="31"/>
                      <a:pt x="10" y="32"/>
                      <a:pt x="9" y="31"/>
                    </a:cubicBezTo>
                    <a:cubicBezTo>
                      <a:pt x="8" y="31"/>
                      <a:pt x="8" y="30"/>
                      <a:pt x="8" y="30"/>
                    </a:cubicBezTo>
                    <a:cubicBezTo>
                      <a:pt x="6" y="31"/>
                      <a:pt x="5" y="33"/>
                      <a:pt x="4" y="35"/>
                    </a:cubicBezTo>
                    <a:cubicBezTo>
                      <a:pt x="3" y="38"/>
                      <a:pt x="0" y="41"/>
                      <a:pt x="0" y="43"/>
                    </a:cubicBezTo>
                    <a:cubicBezTo>
                      <a:pt x="0" y="45"/>
                      <a:pt x="1" y="47"/>
                      <a:pt x="1" y="50"/>
                    </a:cubicBezTo>
                    <a:cubicBezTo>
                      <a:pt x="1" y="52"/>
                      <a:pt x="2" y="54"/>
                      <a:pt x="3" y="56"/>
                    </a:cubicBezTo>
                    <a:cubicBezTo>
                      <a:pt x="5" y="58"/>
                      <a:pt x="5" y="61"/>
                      <a:pt x="5" y="61"/>
                    </a:cubicBezTo>
                    <a:cubicBezTo>
                      <a:pt x="5" y="61"/>
                      <a:pt x="5" y="62"/>
                      <a:pt x="6" y="64"/>
                    </a:cubicBezTo>
                    <a:cubicBezTo>
                      <a:pt x="8" y="65"/>
                      <a:pt x="11" y="67"/>
                      <a:pt x="12" y="69"/>
                    </a:cubicBezTo>
                    <a:cubicBezTo>
                      <a:pt x="12" y="69"/>
                      <a:pt x="12" y="70"/>
                      <a:pt x="13" y="70"/>
                    </a:cubicBezTo>
                    <a:cubicBezTo>
                      <a:pt x="13" y="70"/>
                      <a:pt x="13" y="70"/>
                      <a:pt x="14" y="69"/>
                    </a:cubicBezTo>
                    <a:cubicBezTo>
                      <a:pt x="15" y="67"/>
                      <a:pt x="15" y="63"/>
                      <a:pt x="15" y="63"/>
                    </a:cubicBezTo>
                    <a:cubicBezTo>
                      <a:pt x="19" y="62"/>
                      <a:pt x="19" y="62"/>
                      <a:pt x="19" y="62"/>
                    </a:cubicBezTo>
                    <a:cubicBezTo>
                      <a:pt x="23" y="61"/>
                      <a:pt x="23" y="61"/>
                      <a:pt x="23" y="61"/>
                    </a:cubicBezTo>
                    <a:cubicBezTo>
                      <a:pt x="30" y="62"/>
                      <a:pt x="30" y="62"/>
                      <a:pt x="30" y="62"/>
                    </a:cubicBezTo>
                    <a:cubicBezTo>
                      <a:pt x="30" y="57"/>
                      <a:pt x="30" y="57"/>
                      <a:pt x="30" y="57"/>
                    </a:cubicBezTo>
                    <a:cubicBezTo>
                      <a:pt x="30" y="57"/>
                      <a:pt x="35" y="50"/>
                      <a:pt x="38" y="50"/>
                    </a:cubicBezTo>
                    <a:cubicBezTo>
                      <a:pt x="42" y="50"/>
                      <a:pt x="45" y="55"/>
                      <a:pt x="45" y="55"/>
                    </a:cubicBezTo>
                    <a:cubicBezTo>
                      <a:pt x="60" y="58"/>
                      <a:pt x="60" y="58"/>
                      <a:pt x="60" y="58"/>
                    </a:cubicBezTo>
                    <a:cubicBezTo>
                      <a:pt x="60" y="58"/>
                      <a:pt x="61" y="53"/>
                      <a:pt x="63" y="52"/>
                    </a:cubicBezTo>
                    <a:cubicBezTo>
                      <a:pt x="64" y="51"/>
                      <a:pt x="67" y="53"/>
                      <a:pt x="69" y="52"/>
                    </a:cubicBezTo>
                    <a:cubicBezTo>
                      <a:pt x="71" y="51"/>
                      <a:pt x="74" y="50"/>
                      <a:pt x="77" y="50"/>
                    </a:cubicBezTo>
                    <a:cubicBezTo>
                      <a:pt x="81" y="50"/>
                      <a:pt x="82" y="52"/>
                      <a:pt x="84" y="49"/>
                    </a:cubicBezTo>
                    <a:cubicBezTo>
                      <a:pt x="85" y="46"/>
                      <a:pt x="93" y="50"/>
                      <a:pt x="93" y="50"/>
                    </a:cubicBezTo>
                    <a:cubicBezTo>
                      <a:pt x="99" y="49"/>
                      <a:pt x="99" y="49"/>
                      <a:pt x="99" y="49"/>
                    </a:cubicBezTo>
                    <a:cubicBezTo>
                      <a:pt x="97" y="44"/>
                      <a:pt x="97" y="44"/>
                      <a:pt x="97" y="44"/>
                    </a:cubicBezTo>
                    <a:cubicBezTo>
                      <a:pt x="97" y="44"/>
                      <a:pt x="91" y="42"/>
                      <a:pt x="91" y="4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27" name="Freeform 23">
                <a:extLst>
                  <a:ext uri="{FF2B5EF4-FFF2-40B4-BE49-F238E27FC236}">
                    <a16:creationId xmlns:a16="http://schemas.microsoft.com/office/drawing/2014/main" id="{E6613EBA-CBB4-407C-8806-B431A84066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73668" y="3826306"/>
                <a:ext cx="220832" cy="181935"/>
              </a:xfrm>
              <a:custGeom>
                <a:avLst/>
                <a:gdLst>
                  <a:gd name="T0" fmla="*/ 59 w 96"/>
                  <a:gd name="T1" fmla="*/ 58 h 79"/>
                  <a:gd name="T2" fmla="*/ 64 w 96"/>
                  <a:gd name="T3" fmla="*/ 57 h 79"/>
                  <a:gd name="T4" fmla="*/ 69 w 96"/>
                  <a:gd name="T5" fmla="*/ 61 h 79"/>
                  <a:gd name="T6" fmla="*/ 73 w 96"/>
                  <a:gd name="T7" fmla="*/ 57 h 79"/>
                  <a:gd name="T8" fmla="*/ 79 w 96"/>
                  <a:gd name="T9" fmla="*/ 45 h 79"/>
                  <a:gd name="T10" fmla="*/ 83 w 96"/>
                  <a:gd name="T11" fmla="*/ 40 h 79"/>
                  <a:gd name="T12" fmla="*/ 83 w 96"/>
                  <a:gd name="T13" fmla="*/ 36 h 79"/>
                  <a:gd name="T14" fmla="*/ 85 w 96"/>
                  <a:gd name="T15" fmla="*/ 31 h 79"/>
                  <a:gd name="T16" fmla="*/ 90 w 96"/>
                  <a:gd name="T17" fmla="*/ 22 h 79"/>
                  <a:gd name="T18" fmla="*/ 95 w 96"/>
                  <a:gd name="T19" fmla="*/ 19 h 79"/>
                  <a:gd name="T20" fmla="*/ 94 w 96"/>
                  <a:gd name="T21" fmla="*/ 14 h 79"/>
                  <a:gd name="T22" fmla="*/ 91 w 96"/>
                  <a:gd name="T23" fmla="*/ 11 h 79"/>
                  <a:gd name="T24" fmla="*/ 92 w 96"/>
                  <a:gd name="T25" fmla="*/ 7 h 79"/>
                  <a:gd name="T26" fmla="*/ 88 w 96"/>
                  <a:gd name="T27" fmla="*/ 3 h 79"/>
                  <a:gd name="T28" fmla="*/ 86 w 96"/>
                  <a:gd name="T29" fmla="*/ 2 h 79"/>
                  <a:gd name="T30" fmla="*/ 80 w 96"/>
                  <a:gd name="T31" fmla="*/ 7 h 79"/>
                  <a:gd name="T32" fmla="*/ 73 w 96"/>
                  <a:gd name="T33" fmla="*/ 5 h 79"/>
                  <a:gd name="T34" fmla="*/ 63 w 96"/>
                  <a:gd name="T35" fmla="*/ 5 h 79"/>
                  <a:gd name="T36" fmla="*/ 57 w 96"/>
                  <a:gd name="T37" fmla="*/ 9 h 79"/>
                  <a:gd name="T38" fmla="*/ 49 w 96"/>
                  <a:gd name="T39" fmla="*/ 9 h 79"/>
                  <a:gd name="T40" fmla="*/ 43 w 96"/>
                  <a:gd name="T41" fmla="*/ 6 h 79"/>
                  <a:gd name="T42" fmla="*/ 36 w 96"/>
                  <a:gd name="T43" fmla="*/ 7 h 79"/>
                  <a:gd name="T44" fmla="*/ 32 w 96"/>
                  <a:gd name="T45" fmla="*/ 3 h 79"/>
                  <a:gd name="T46" fmla="*/ 25 w 96"/>
                  <a:gd name="T47" fmla="*/ 1 h 79"/>
                  <a:gd name="T48" fmla="*/ 21 w 96"/>
                  <a:gd name="T49" fmla="*/ 3 h 79"/>
                  <a:gd name="T50" fmla="*/ 13 w 96"/>
                  <a:gd name="T51" fmla="*/ 3 h 79"/>
                  <a:gd name="T52" fmla="*/ 11 w 96"/>
                  <a:gd name="T53" fmla="*/ 9 h 79"/>
                  <a:gd name="T54" fmla="*/ 8 w 96"/>
                  <a:gd name="T55" fmla="*/ 15 h 79"/>
                  <a:gd name="T56" fmla="*/ 7 w 96"/>
                  <a:gd name="T57" fmla="*/ 17 h 79"/>
                  <a:gd name="T58" fmla="*/ 8 w 96"/>
                  <a:gd name="T59" fmla="*/ 22 h 79"/>
                  <a:gd name="T60" fmla="*/ 7 w 96"/>
                  <a:gd name="T61" fmla="*/ 33 h 79"/>
                  <a:gd name="T62" fmla="*/ 4 w 96"/>
                  <a:gd name="T63" fmla="*/ 38 h 79"/>
                  <a:gd name="T64" fmla="*/ 1 w 96"/>
                  <a:gd name="T65" fmla="*/ 44 h 79"/>
                  <a:gd name="T66" fmla="*/ 1 w 96"/>
                  <a:gd name="T67" fmla="*/ 53 h 79"/>
                  <a:gd name="T68" fmla="*/ 3 w 96"/>
                  <a:gd name="T69" fmla="*/ 60 h 79"/>
                  <a:gd name="T70" fmla="*/ 3 w 96"/>
                  <a:gd name="T71" fmla="*/ 60 h 79"/>
                  <a:gd name="T72" fmla="*/ 15 w 96"/>
                  <a:gd name="T73" fmla="*/ 63 h 79"/>
                  <a:gd name="T74" fmla="*/ 23 w 96"/>
                  <a:gd name="T75" fmla="*/ 71 h 79"/>
                  <a:gd name="T76" fmla="*/ 27 w 96"/>
                  <a:gd name="T77" fmla="*/ 78 h 79"/>
                  <a:gd name="T78" fmla="*/ 35 w 96"/>
                  <a:gd name="T79" fmla="*/ 76 h 79"/>
                  <a:gd name="T80" fmla="*/ 46 w 96"/>
                  <a:gd name="T81" fmla="*/ 75 h 79"/>
                  <a:gd name="T82" fmla="*/ 47 w 96"/>
                  <a:gd name="T83" fmla="*/ 75 h 79"/>
                  <a:gd name="T84" fmla="*/ 50 w 96"/>
                  <a:gd name="T85" fmla="*/ 66 h 79"/>
                  <a:gd name="T86" fmla="*/ 59 w 96"/>
                  <a:gd name="T87" fmla="*/ 58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6" h="79">
                    <a:moveTo>
                      <a:pt x="59" y="58"/>
                    </a:moveTo>
                    <a:cubicBezTo>
                      <a:pt x="60" y="57"/>
                      <a:pt x="62" y="58"/>
                      <a:pt x="64" y="57"/>
                    </a:cubicBezTo>
                    <a:cubicBezTo>
                      <a:pt x="65" y="56"/>
                      <a:pt x="69" y="59"/>
                      <a:pt x="69" y="61"/>
                    </a:cubicBezTo>
                    <a:cubicBezTo>
                      <a:pt x="70" y="63"/>
                      <a:pt x="71" y="60"/>
                      <a:pt x="73" y="57"/>
                    </a:cubicBezTo>
                    <a:cubicBezTo>
                      <a:pt x="74" y="55"/>
                      <a:pt x="79" y="47"/>
                      <a:pt x="79" y="45"/>
                    </a:cubicBezTo>
                    <a:cubicBezTo>
                      <a:pt x="79" y="43"/>
                      <a:pt x="83" y="41"/>
                      <a:pt x="83" y="40"/>
                    </a:cubicBezTo>
                    <a:cubicBezTo>
                      <a:pt x="83" y="39"/>
                      <a:pt x="82" y="36"/>
                      <a:pt x="83" y="36"/>
                    </a:cubicBezTo>
                    <a:cubicBezTo>
                      <a:pt x="85" y="35"/>
                      <a:pt x="86" y="32"/>
                      <a:pt x="85" y="31"/>
                    </a:cubicBezTo>
                    <a:cubicBezTo>
                      <a:pt x="85" y="30"/>
                      <a:pt x="89" y="23"/>
                      <a:pt x="90" y="22"/>
                    </a:cubicBezTo>
                    <a:cubicBezTo>
                      <a:pt x="91" y="21"/>
                      <a:pt x="95" y="21"/>
                      <a:pt x="95" y="19"/>
                    </a:cubicBezTo>
                    <a:cubicBezTo>
                      <a:pt x="95" y="17"/>
                      <a:pt x="96" y="15"/>
                      <a:pt x="94" y="14"/>
                    </a:cubicBezTo>
                    <a:cubicBezTo>
                      <a:pt x="93" y="14"/>
                      <a:pt x="91" y="12"/>
                      <a:pt x="91" y="11"/>
                    </a:cubicBezTo>
                    <a:cubicBezTo>
                      <a:pt x="91" y="10"/>
                      <a:pt x="91" y="8"/>
                      <a:pt x="92" y="7"/>
                    </a:cubicBezTo>
                    <a:cubicBezTo>
                      <a:pt x="90" y="6"/>
                      <a:pt x="90" y="4"/>
                      <a:pt x="88" y="3"/>
                    </a:cubicBezTo>
                    <a:cubicBezTo>
                      <a:pt x="87" y="2"/>
                      <a:pt x="87" y="1"/>
                      <a:pt x="86" y="2"/>
                    </a:cubicBezTo>
                    <a:cubicBezTo>
                      <a:pt x="84" y="2"/>
                      <a:pt x="82" y="6"/>
                      <a:pt x="80" y="7"/>
                    </a:cubicBezTo>
                    <a:cubicBezTo>
                      <a:pt x="78" y="8"/>
                      <a:pt x="75" y="6"/>
                      <a:pt x="73" y="5"/>
                    </a:cubicBezTo>
                    <a:cubicBezTo>
                      <a:pt x="72" y="5"/>
                      <a:pt x="65" y="5"/>
                      <a:pt x="63" y="5"/>
                    </a:cubicBezTo>
                    <a:cubicBezTo>
                      <a:pt x="61" y="5"/>
                      <a:pt x="59" y="8"/>
                      <a:pt x="57" y="9"/>
                    </a:cubicBezTo>
                    <a:cubicBezTo>
                      <a:pt x="55" y="10"/>
                      <a:pt x="51" y="9"/>
                      <a:pt x="49" y="9"/>
                    </a:cubicBezTo>
                    <a:cubicBezTo>
                      <a:pt x="48" y="8"/>
                      <a:pt x="44" y="6"/>
                      <a:pt x="43" y="6"/>
                    </a:cubicBezTo>
                    <a:cubicBezTo>
                      <a:pt x="42" y="6"/>
                      <a:pt x="39" y="6"/>
                      <a:pt x="36" y="7"/>
                    </a:cubicBezTo>
                    <a:cubicBezTo>
                      <a:pt x="34" y="9"/>
                      <a:pt x="33" y="5"/>
                      <a:pt x="32" y="3"/>
                    </a:cubicBezTo>
                    <a:cubicBezTo>
                      <a:pt x="30" y="1"/>
                      <a:pt x="27" y="3"/>
                      <a:pt x="25" y="1"/>
                    </a:cubicBezTo>
                    <a:cubicBezTo>
                      <a:pt x="24" y="0"/>
                      <a:pt x="22" y="3"/>
                      <a:pt x="21" y="3"/>
                    </a:cubicBezTo>
                    <a:cubicBezTo>
                      <a:pt x="19" y="3"/>
                      <a:pt x="15" y="2"/>
                      <a:pt x="13" y="3"/>
                    </a:cubicBezTo>
                    <a:cubicBezTo>
                      <a:pt x="12" y="4"/>
                      <a:pt x="12" y="9"/>
                      <a:pt x="11" y="9"/>
                    </a:cubicBezTo>
                    <a:cubicBezTo>
                      <a:pt x="11" y="10"/>
                      <a:pt x="8" y="13"/>
                      <a:pt x="8" y="15"/>
                    </a:cubicBezTo>
                    <a:cubicBezTo>
                      <a:pt x="8" y="16"/>
                      <a:pt x="8" y="16"/>
                      <a:pt x="7" y="17"/>
                    </a:cubicBezTo>
                    <a:cubicBezTo>
                      <a:pt x="7" y="19"/>
                      <a:pt x="8" y="21"/>
                      <a:pt x="8" y="22"/>
                    </a:cubicBezTo>
                    <a:cubicBezTo>
                      <a:pt x="8" y="24"/>
                      <a:pt x="9" y="32"/>
                      <a:pt x="7" y="33"/>
                    </a:cubicBezTo>
                    <a:cubicBezTo>
                      <a:pt x="5" y="35"/>
                      <a:pt x="4" y="38"/>
                      <a:pt x="4" y="38"/>
                    </a:cubicBezTo>
                    <a:cubicBezTo>
                      <a:pt x="4" y="38"/>
                      <a:pt x="1" y="40"/>
                      <a:pt x="1" y="44"/>
                    </a:cubicBezTo>
                    <a:cubicBezTo>
                      <a:pt x="0" y="48"/>
                      <a:pt x="1" y="50"/>
                      <a:pt x="1" y="53"/>
                    </a:cubicBezTo>
                    <a:cubicBezTo>
                      <a:pt x="1" y="56"/>
                      <a:pt x="2" y="57"/>
                      <a:pt x="3" y="60"/>
                    </a:cubicBezTo>
                    <a:cubicBezTo>
                      <a:pt x="3" y="60"/>
                      <a:pt x="3" y="60"/>
                      <a:pt x="3" y="60"/>
                    </a:cubicBezTo>
                    <a:cubicBezTo>
                      <a:pt x="5" y="62"/>
                      <a:pt x="12" y="62"/>
                      <a:pt x="15" y="63"/>
                    </a:cubicBezTo>
                    <a:cubicBezTo>
                      <a:pt x="19" y="64"/>
                      <a:pt x="23" y="69"/>
                      <a:pt x="23" y="71"/>
                    </a:cubicBezTo>
                    <a:cubicBezTo>
                      <a:pt x="23" y="73"/>
                      <a:pt x="25" y="77"/>
                      <a:pt x="27" y="78"/>
                    </a:cubicBezTo>
                    <a:cubicBezTo>
                      <a:pt x="29" y="79"/>
                      <a:pt x="33" y="76"/>
                      <a:pt x="35" y="76"/>
                    </a:cubicBezTo>
                    <a:cubicBezTo>
                      <a:pt x="37" y="76"/>
                      <a:pt x="45" y="76"/>
                      <a:pt x="46" y="75"/>
                    </a:cubicBezTo>
                    <a:cubicBezTo>
                      <a:pt x="47" y="75"/>
                      <a:pt x="47" y="75"/>
                      <a:pt x="47" y="75"/>
                    </a:cubicBezTo>
                    <a:cubicBezTo>
                      <a:pt x="49" y="70"/>
                      <a:pt x="50" y="66"/>
                      <a:pt x="50" y="66"/>
                    </a:cubicBezTo>
                    <a:cubicBezTo>
                      <a:pt x="50" y="66"/>
                      <a:pt x="58" y="58"/>
                      <a:pt x="59" y="5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28" name="Freeform 24">
                <a:extLst>
                  <a:ext uri="{FF2B5EF4-FFF2-40B4-BE49-F238E27FC236}">
                    <a16:creationId xmlns:a16="http://schemas.microsoft.com/office/drawing/2014/main" id="{9B7E9B4C-FC9E-4A3C-B375-BA3B89EF82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37281" y="3853910"/>
                <a:ext cx="56463" cy="115435"/>
              </a:xfrm>
              <a:custGeom>
                <a:avLst/>
                <a:gdLst>
                  <a:gd name="T0" fmla="*/ 17 w 25"/>
                  <a:gd name="T1" fmla="*/ 32 h 50"/>
                  <a:gd name="T2" fmla="*/ 20 w 25"/>
                  <a:gd name="T3" fmla="*/ 26 h 50"/>
                  <a:gd name="T4" fmla="*/ 23 w 25"/>
                  <a:gd name="T5" fmla="*/ 21 h 50"/>
                  <a:gd name="T6" fmla="*/ 24 w 25"/>
                  <a:gd name="T7" fmla="*/ 10 h 50"/>
                  <a:gd name="T8" fmla="*/ 23 w 25"/>
                  <a:gd name="T9" fmla="*/ 5 h 50"/>
                  <a:gd name="T10" fmla="*/ 21 w 25"/>
                  <a:gd name="T11" fmla="*/ 4 h 50"/>
                  <a:gd name="T12" fmla="*/ 18 w 25"/>
                  <a:gd name="T13" fmla="*/ 1 h 50"/>
                  <a:gd name="T14" fmla="*/ 15 w 25"/>
                  <a:gd name="T15" fmla="*/ 4 h 50"/>
                  <a:gd name="T16" fmla="*/ 13 w 25"/>
                  <a:gd name="T17" fmla="*/ 8 h 50"/>
                  <a:gd name="T18" fmla="*/ 6 w 25"/>
                  <a:gd name="T19" fmla="*/ 9 h 50"/>
                  <a:gd name="T20" fmla="*/ 2 w 25"/>
                  <a:gd name="T21" fmla="*/ 12 h 50"/>
                  <a:gd name="T22" fmla="*/ 0 w 25"/>
                  <a:gd name="T23" fmla="*/ 12 h 50"/>
                  <a:gd name="T24" fmla="*/ 5 w 25"/>
                  <a:gd name="T25" fmla="*/ 20 h 50"/>
                  <a:gd name="T26" fmla="*/ 6 w 25"/>
                  <a:gd name="T27" fmla="*/ 26 h 50"/>
                  <a:gd name="T28" fmla="*/ 8 w 25"/>
                  <a:gd name="T29" fmla="*/ 35 h 50"/>
                  <a:gd name="T30" fmla="*/ 8 w 25"/>
                  <a:gd name="T31" fmla="*/ 50 h 50"/>
                  <a:gd name="T32" fmla="*/ 14 w 25"/>
                  <a:gd name="T33" fmla="*/ 50 h 50"/>
                  <a:gd name="T34" fmla="*/ 19 w 25"/>
                  <a:gd name="T35" fmla="*/ 48 h 50"/>
                  <a:gd name="T36" fmla="*/ 17 w 25"/>
                  <a:gd name="T37" fmla="*/ 41 h 50"/>
                  <a:gd name="T38" fmla="*/ 17 w 25"/>
                  <a:gd name="T39" fmla="*/ 32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5" h="50">
                    <a:moveTo>
                      <a:pt x="17" y="32"/>
                    </a:moveTo>
                    <a:cubicBezTo>
                      <a:pt x="17" y="28"/>
                      <a:pt x="20" y="26"/>
                      <a:pt x="20" y="26"/>
                    </a:cubicBezTo>
                    <a:cubicBezTo>
                      <a:pt x="20" y="26"/>
                      <a:pt x="21" y="23"/>
                      <a:pt x="23" y="21"/>
                    </a:cubicBezTo>
                    <a:cubicBezTo>
                      <a:pt x="25" y="20"/>
                      <a:pt x="24" y="12"/>
                      <a:pt x="24" y="10"/>
                    </a:cubicBezTo>
                    <a:cubicBezTo>
                      <a:pt x="24" y="9"/>
                      <a:pt x="23" y="7"/>
                      <a:pt x="23" y="5"/>
                    </a:cubicBezTo>
                    <a:cubicBezTo>
                      <a:pt x="23" y="5"/>
                      <a:pt x="22" y="5"/>
                      <a:pt x="21" y="4"/>
                    </a:cubicBezTo>
                    <a:cubicBezTo>
                      <a:pt x="18" y="4"/>
                      <a:pt x="20" y="1"/>
                      <a:pt x="18" y="1"/>
                    </a:cubicBezTo>
                    <a:cubicBezTo>
                      <a:pt x="16" y="0"/>
                      <a:pt x="15" y="3"/>
                      <a:pt x="15" y="4"/>
                    </a:cubicBezTo>
                    <a:cubicBezTo>
                      <a:pt x="16" y="6"/>
                      <a:pt x="14" y="6"/>
                      <a:pt x="13" y="8"/>
                    </a:cubicBezTo>
                    <a:cubicBezTo>
                      <a:pt x="12" y="9"/>
                      <a:pt x="8" y="9"/>
                      <a:pt x="6" y="9"/>
                    </a:cubicBezTo>
                    <a:cubicBezTo>
                      <a:pt x="5" y="9"/>
                      <a:pt x="3" y="12"/>
                      <a:pt x="2" y="12"/>
                    </a:cubicBezTo>
                    <a:cubicBezTo>
                      <a:pt x="1" y="12"/>
                      <a:pt x="1" y="12"/>
                      <a:pt x="0" y="12"/>
                    </a:cubicBezTo>
                    <a:cubicBezTo>
                      <a:pt x="1" y="18"/>
                      <a:pt x="2" y="18"/>
                      <a:pt x="5" y="20"/>
                    </a:cubicBezTo>
                    <a:cubicBezTo>
                      <a:pt x="8" y="22"/>
                      <a:pt x="5" y="24"/>
                      <a:pt x="6" y="26"/>
                    </a:cubicBezTo>
                    <a:cubicBezTo>
                      <a:pt x="8" y="27"/>
                      <a:pt x="7" y="31"/>
                      <a:pt x="8" y="35"/>
                    </a:cubicBezTo>
                    <a:cubicBezTo>
                      <a:pt x="8" y="38"/>
                      <a:pt x="8" y="45"/>
                      <a:pt x="8" y="50"/>
                    </a:cubicBezTo>
                    <a:cubicBezTo>
                      <a:pt x="10" y="50"/>
                      <a:pt x="12" y="50"/>
                      <a:pt x="14" y="50"/>
                    </a:cubicBezTo>
                    <a:cubicBezTo>
                      <a:pt x="16" y="50"/>
                      <a:pt x="18" y="46"/>
                      <a:pt x="19" y="48"/>
                    </a:cubicBezTo>
                    <a:cubicBezTo>
                      <a:pt x="18" y="45"/>
                      <a:pt x="17" y="44"/>
                      <a:pt x="17" y="41"/>
                    </a:cubicBezTo>
                    <a:cubicBezTo>
                      <a:pt x="17" y="38"/>
                      <a:pt x="16" y="36"/>
                      <a:pt x="17" y="3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29" name="Freeform 25">
                <a:extLst>
                  <a:ext uri="{FF2B5EF4-FFF2-40B4-BE49-F238E27FC236}">
                    <a16:creationId xmlns:a16="http://schemas.microsoft.com/office/drawing/2014/main" id="{B226C2BC-3080-4FC1-8129-4F10D69BDB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20969" y="3879004"/>
                <a:ext cx="33878" cy="96614"/>
              </a:xfrm>
              <a:custGeom>
                <a:avLst/>
                <a:gdLst>
                  <a:gd name="T0" fmla="*/ 13 w 15"/>
                  <a:gd name="T1" fmla="*/ 15 h 42"/>
                  <a:gd name="T2" fmla="*/ 12 w 15"/>
                  <a:gd name="T3" fmla="*/ 9 h 42"/>
                  <a:gd name="T4" fmla="*/ 7 w 15"/>
                  <a:gd name="T5" fmla="*/ 1 h 42"/>
                  <a:gd name="T6" fmla="*/ 1 w 15"/>
                  <a:gd name="T7" fmla="*/ 0 h 42"/>
                  <a:gd name="T8" fmla="*/ 0 w 15"/>
                  <a:gd name="T9" fmla="*/ 0 h 42"/>
                  <a:gd name="T10" fmla="*/ 2 w 15"/>
                  <a:gd name="T11" fmla="*/ 5 h 42"/>
                  <a:gd name="T12" fmla="*/ 4 w 15"/>
                  <a:gd name="T13" fmla="*/ 10 h 42"/>
                  <a:gd name="T14" fmla="*/ 4 w 15"/>
                  <a:gd name="T15" fmla="*/ 22 h 42"/>
                  <a:gd name="T16" fmla="*/ 6 w 15"/>
                  <a:gd name="T17" fmla="*/ 33 h 42"/>
                  <a:gd name="T18" fmla="*/ 9 w 15"/>
                  <a:gd name="T19" fmla="*/ 42 h 42"/>
                  <a:gd name="T20" fmla="*/ 11 w 15"/>
                  <a:gd name="T21" fmla="*/ 41 h 42"/>
                  <a:gd name="T22" fmla="*/ 15 w 15"/>
                  <a:gd name="T23" fmla="*/ 39 h 42"/>
                  <a:gd name="T24" fmla="*/ 15 w 15"/>
                  <a:gd name="T25" fmla="*/ 24 h 42"/>
                  <a:gd name="T26" fmla="*/ 13 w 15"/>
                  <a:gd name="T27" fmla="*/ 15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5" h="42">
                    <a:moveTo>
                      <a:pt x="13" y="15"/>
                    </a:moveTo>
                    <a:cubicBezTo>
                      <a:pt x="12" y="13"/>
                      <a:pt x="15" y="11"/>
                      <a:pt x="12" y="9"/>
                    </a:cubicBezTo>
                    <a:cubicBezTo>
                      <a:pt x="9" y="7"/>
                      <a:pt x="8" y="7"/>
                      <a:pt x="7" y="1"/>
                    </a:cubicBezTo>
                    <a:cubicBezTo>
                      <a:pt x="6" y="1"/>
                      <a:pt x="3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ubicBezTo>
                      <a:pt x="1" y="3"/>
                      <a:pt x="1" y="5"/>
                      <a:pt x="2" y="5"/>
                    </a:cubicBezTo>
                    <a:cubicBezTo>
                      <a:pt x="3" y="6"/>
                      <a:pt x="4" y="8"/>
                      <a:pt x="4" y="10"/>
                    </a:cubicBezTo>
                    <a:cubicBezTo>
                      <a:pt x="4" y="13"/>
                      <a:pt x="3" y="19"/>
                      <a:pt x="4" y="22"/>
                    </a:cubicBezTo>
                    <a:cubicBezTo>
                      <a:pt x="5" y="24"/>
                      <a:pt x="6" y="28"/>
                      <a:pt x="6" y="33"/>
                    </a:cubicBezTo>
                    <a:cubicBezTo>
                      <a:pt x="6" y="35"/>
                      <a:pt x="8" y="39"/>
                      <a:pt x="9" y="42"/>
                    </a:cubicBezTo>
                    <a:cubicBezTo>
                      <a:pt x="10" y="41"/>
                      <a:pt x="10" y="41"/>
                      <a:pt x="11" y="41"/>
                    </a:cubicBezTo>
                    <a:cubicBezTo>
                      <a:pt x="12" y="40"/>
                      <a:pt x="14" y="39"/>
                      <a:pt x="15" y="39"/>
                    </a:cubicBezTo>
                    <a:cubicBezTo>
                      <a:pt x="15" y="34"/>
                      <a:pt x="15" y="27"/>
                      <a:pt x="15" y="24"/>
                    </a:cubicBezTo>
                    <a:cubicBezTo>
                      <a:pt x="14" y="20"/>
                      <a:pt x="15" y="16"/>
                      <a:pt x="13" y="1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30" name="Freeform 26">
                <a:extLst>
                  <a:ext uri="{FF2B5EF4-FFF2-40B4-BE49-F238E27FC236}">
                    <a16:creationId xmlns:a16="http://schemas.microsoft.com/office/drawing/2014/main" id="{D3C41865-341D-493A-8B9E-31A51B5698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81574" y="3842617"/>
                <a:ext cx="139275" cy="212049"/>
              </a:xfrm>
              <a:custGeom>
                <a:avLst/>
                <a:gdLst>
                  <a:gd name="T0" fmla="*/ 25 w 60"/>
                  <a:gd name="T1" fmla="*/ 88 h 92"/>
                  <a:gd name="T2" fmla="*/ 47 w 60"/>
                  <a:gd name="T3" fmla="*/ 88 h 92"/>
                  <a:gd name="T4" fmla="*/ 58 w 60"/>
                  <a:gd name="T5" fmla="*/ 92 h 92"/>
                  <a:gd name="T6" fmla="*/ 60 w 60"/>
                  <a:gd name="T7" fmla="*/ 85 h 92"/>
                  <a:gd name="T8" fmla="*/ 59 w 60"/>
                  <a:gd name="T9" fmla="*/ 84 h 92"/>
                  <a:gd name="T10" fmla="*/ 53 w 60"/>
                  <a:gd name="T11" fmla="*/ 79 h 92"/>
                  <a:gd name="T12" fmla="*/ 52 w 60"/>
                  <a:gd name="T13" fmla="*/ 76 h 92"/>
                  <a:gd name="T14" fmla="*/ 50 w 60"/>
                  <a:gd name="T15" fmla="*/ 71 h 92"/>
                  <a:gd name="T16" fmla="*/ 48 w 60"/>
                  <a:gd name="T17" fmla="*/ 65 h 92"/>
                  <a:gd name="T18" fmla="*/ 47 w 60"/>
                  <a:gd name="T19" fmla="*/ 58 h 92"/>
                  <a:gd name="T20" fmla="*/ 51 w 60"/>
                  <a:gd name="T21" fmla="*/ 50 h 92"/>
                  <a:gd name="T22" fmla="*/ 55 w 60"/>
                  <a:gd name="T23" fmla="*/ 45 h 92"/>
                  <a:gd name="T24" fmla="*/ 53 w 60"/>
                  <a:gd name="T25" fmla="*/ 39 h 92"/>
                  <a:gd name="T26" fmla="*/ 46 w 60"/>
                  <a:gd name="T27" fmla="*/ 32 h 92"/>
                  <a:gd name="T28" fmla="*/ 44 w 60"/>
                  <a:gd name="T29" fmla="*/ 27 h 92"/>
                  <a:gd name="T30" fmla="*/ 51 w 60"/>
                  <a:gd name="T31" fmla="*/ 26 h 92"/>
                  <a:gd name="T32" fmla="*/ 54 w 60"/>
                  <a:gd name="T33" fmla="*/ 24 h 92"/>
                  <a:gd name="T34" fmla="*/ 51 w 60"/>
                  <a:gd name="T35" fmla="*/ 14 h 92"/>
                  <a:gd name="T36" fmla="*/ 50 w 60"/>
                  <a:gd name="T37" fmla="*/ 7 h 92"/>
                  <a:gd name="T38" fmla="*/ 45 w 60"/>
                  <a:gd name="T39" fmla="*/ 0 h 92"/>
                  <a:gd name="T40" fmla="*/ 45 w 60"/>
                  <a:gd name="T41" fmla="*/ 0 h 92"/>
                  <a:gd name="T42" fmla="*/ 44 w 60"/>
                  <a:gd name="T43" fmla="*/ 4 h 92"/>
                  <a:gd name="T44" fmla="*/ 47 w 60"/>
                  <a:gd name="T45" fmla="*/ 7 h 92"/>
                  <a:gd name="T46" fmla="*/ 48 w 60"/>
                  <a:gd name="T47" fmla="*/ 12 h 92"/>
                  <a:gd name="T48" fmla="*/ 43 w 60"/>
                  <a:gd name="T49" fmla="*/ 15 h 92"/>
                  <a:gd name="T50" fmla="*/ 38 w 60"/>
                  <a:gd name="T51" fmla="*/ 24 h 92"/>
                  <a:gd name="T52" fmla="*/ 36 w 60"/>
                  <a:gd name="T53" fmla="*/ 29 h 92"/>
                  <a:gd name="T54" fmla="*/ 36 w 60"/>
                  <a:gd name="T55" fmla="*/ 33 h 92"/>
                  <a:gd name="T56" fmla="*/ 32 w 60"/>
                  <a:gd name="T57" fmla="*/ 38 h 92"/>
                  <a:gd name="T58" fmla="*/ 26 w 60"/>
                  <a:gd name="T59" fmla="*/ 50 h 92"/>
                  <a:gd name="T60" fmla="*/ 22 w 60"/>
                  <a:gd name="T61" fmla="*/ 54 h 92"/>
                  <a:gd name="T62" fmla="*/ 17 w 60"/>
                  <a:gd name="T63" fmla="*/ 50 h 92"/>
                  <a:gd name="T64" fmla="*/ 12 w 60"/>
                  <a:gd name="T65" fmla="*/ 51 h 92"/>
                  <a:gd name="T66" fmla="*/ 3 w 60"/>
                  <a:gd name="T67" fmla="*/ 59 h 92"/>
                  <a:gd name="T68" fmla="*/ 0 w 60"/>
                  <a:gd name="T69" fmla="*/ 68 h 92"/>
                  <a:gd name="T70" fmla="*/ 4 w 60"/>
                  <a:gd name="T71" fmla="*/ 72 h 92"/>
                  <a:gd name="T72" fmla="*/ 10 w 60"/>
                  <a:gd name="T73" fmla="*/ 74 h 92"/>
                  <a:gd name="T74" fmla="*/ 12 w 60"/>
                  <a:gd name="T75" fmla="*/ 82 h 92"/>
                  <a:gd name="T76" fmla="*/ 11 w 60"/>
                  <a:gd name="T77" fmla="*/ 89 h 92"/>
                  <a:gd name="T78" fmla="*/ 22 w 60"/>
                  <a:gd name="T79" fmla="*/ 89 h 92"/>
                  <a:gd name="T80" fmla="*/ 25 w 60"/>
                  <a:gd name="T81" fmla="*/ 88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60" h="92">
                    <a:moveTo>
                      <a:pt x="25" y="88"/>
                    </a:moveTo>
                    <a:cubicBezTo>
                      <a:pt x="25" y="88"/>
                      <a:pt x="44" y="89"/>
                      <a:pt x="47" y="88"/>
                    </a:cubicBezTo>
                    <a:cubicBezTo>
                      <a:pt x="49" y="88"/>
                      <a:pt x="58" y="92"/>
                      <a:pt x="58" y="92"/>
                    </a:cubicBezTo>
                    <a:cubicBezTo>
                      <a:pt x="58" y="92"/>
                      <a:pt x="58" y="88"/>
                      <a:pt x="60" y="85"/>
                    </a:cubicBezTo>
                    <a:cubicBezTo>
                      <a:pt x="59" y="85"/>
                      <a:pt x="59" y="84"/>
                      <a:pt x="59" y="84"/>
                    </a:cubicBezTo>
                    <a:cubicBezTo>
                      <a:pt x="58" y="82"/>
                      <a:pt x="55" y="80"/>
                      <a:pt x="53" y="79"/>
                    </a:cubicBezTo>
                    <a:cubicBezTo>
                      <a:pt x="52" y="77"/>
                      <a:pt x="52" y="76"/>
                      <a:pt x="52" y="76"/>
                    </a:cubicBezTo>
                    <a:cubicBezTo>
                      <a:pt x="52" y="76"/>
                      <a:pt x="52" y="73"/>
                      <a:pt x="50" y="71"/>
                    </a:cubicBezTo>
                    <a:cubicBezTo>
                      <a:pt x="49" y="69"/>
                      <a:pt x="48" y="67"/>
                      <a:pt x="48" y="65"/>
                    </a:cubicBezTo>
                    <a:cubicBezTo>
                      <a:pt x="48" y="62"/>
                      <a:pt x="47" y="60"/>
                      <a:pt x="47" y="58"/>
                    </a:cubicBezTo>
                    <a:cubicBezTo>
                      <a:pt x="47" y="56"/>
                      <a:pt x="50" y="53"/>
                      <a:pt x="51" y="50"/>
                    </a:cubicBezTo>
                    <a:cubicBezTo>
                      <a:pt x="52" y="48"/>
                      <a:pt x="53" y="46"/>
                      <a:pt x="55" y="45"/>
                    </a:cubicBezTo>
                    <a:cubicBezTo>
                      <a:pt x="54" y="44"/>
                      <a:pt x="53" y="42"/>
                      <a:pt x="53" y="39"/>
                    </a:cubicBezTo>
                    <a:cubicBezTo>
                      <a:pt x="52" y="36"/>
                      <a:pt x="49" y="35"/>
                      <a:pt x="46" y="32"/>
                    </a:cubicBezTo>
                    <a:cubicBezTo>
                      <a:pt x="43" y="29"/>
                      <a:pt x="44" y="28"/>
                      <a:pt x="44" y="27"/>
                    </a:cubicBezTo>
                    <a:cubicBezTo>
                      <a:pt x="44" y="25"/>
                      <a:pt x="48" y="25"/>
                      <a:pt x="51" y="26"/>
                    </a:cubicBezTo>
                    <a:cubicBezTo>
                      <a:pt x="54" y="26"/>
                      <a:pt x="55" y="25"/>
                      <a:pt x="54" y="24"/>
                    </a:cubicBezTo>
                    <a:cubicBezTo>
                      <a:pt x="53" y="24"/>
                      <a:pt x="51" y="18"/>
                      <a:pt x="51" y="14"/>
                    </a:cubicBezTo>
                    <a:cubicBezTo>
                      <a:pt x="51" y="11"/>
                      <a:pt x="50" y="9"/>
                      <a:pt x="50" y="7"/>
                    </a:cubicBezTo>
                    <a:cubicBezTo>
                      <a:pt x="50" y="5"/>
                      <a:pt x="47" y="0"/>
                      <a:pt x="45" y="0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4" y="1"/>
                      <a:pt x="44" y="3"/>
                      <a:pt x="44" y="4"/>
                    </a:cubicBezTo>
                    <a:cubicBezTo>
                      <a:pt x="44" y="5"/>
                      <a:pt x="46" y="7"/>
                      <a:pt x="47" y="7"/>
                    </a:cubicBezTo>
                    <a:cubicBezTo>
                      <a:pt x="49" y="8"/>
                      <a:pt x="48" y="10"/>
                      <a:pt x="48" y="12"/>
                    </a:cubicBezTo>
                    <a:cubicBezTo>
                      <a:pt x="48" y="14"/>
                      <a:pt x="44" y="14"/>
                      <a:pt x="43" y="15"/>
                    </a:cubicBezTo>
                    <a:cubicBezTo>
                      <a:pt x="42" y="16"/>
                      <a:pt x="38" y="23"/>
                      <a:pt x="38" y="24"/>
                    </a:cubicBezTo>
                    <a:cubicBezTo>
                      <a:pt x="39" y="25"/>
                      <a:pt x="38" y="28"/>
                      <a:pt x="36" y="29"/>
                    </a:cubicBezTo>
                    <a:cubicBezTo>
                      <a:pt x="35" y="29"/>
                      <a:pt x="36" y="32"/>
                      <a:pt x="36" y="33"/>
                    </a:cubicBezTo>
                    <a:cubicBezTo>
                      <a:pt x="36" y="34"/>
                      <a:pt x="32" y="36"/>
                      <a:pt x="32" y="38"/>
                    </a:cubicBezTo>
                    <a:cubicBezTo>
                      <a:pt x="32" y="40"/>
                      <a:pt x="27" y="48"/>
                      <a:pt x="26" y="50"/>
                    </a:cubicBezTo>
                    <a:cubicBezTo>
                      <a:pt x="24" y="53"/>
                      <a:pt x="23" y="56"/>
                      <a:pt x="22" y="54"/>
                    </a:cubicBezTo>
                    <a:cubicBezTo>
                      <a:pt x="22" y="52"/>
                      <a:pt x="18" y="49"/>
                      <a:pt x="17" y="50"/>
                    </a:cubicBezTo>
                    <a:cubicBezTo>
                      <a:pt x="15" y="51"/>
                      <a:pt x="13" y="50"/>
                      <a:pt x="12" y="51"/>
                    </a:cubicBezTo>
                    <a:cubicBezTo>
                      <a:pt x="11" y="51"/>
                      <a:pt x="3" y="59"/>
                      <a:pt x="3" y="59"/>
                    </a:cubicBezTo>
                    <a:cubicBezTo>
                      <a:pt x="3" y="59"/>
                      <a:pt x="2" y="63"/>
                      <a:pt x="0" y="68"/>
                    </a:cubicBezTo>
                    <a:cubicBezTo>
                      <a:pt x="1" y="69"/>
                      <a:pt x="3" y="71"/>
                      <a:pt x="4" y="72"/>
                    </a:cubicBezTo>
                    <a:cubicBezTo>
                      <a:pt x="5" y="75"/>
                      <a:pt x="9" y="73"/>
                      <a:pt x="10" y="74"/>
                    </a:cubicBezTo>
                    <a:cubicBezTo>
                      <a:pt x="11" y="74"/>
                      <a:pt x="13" y="80"/>
                      <a:pt x="12" y="82"/>
                    </a:cubicBezTo>
                    <a:cubicBezTo>
                      <a:pt x="12" y="83"/>
                      <a:pt x="10" y="87"/>
                      <a:pt x="11" y="89"/>
                    </a:cubicBezTo>
                    <a:cubicBezTo>
                      <a:pt x="22" y="89"/>
                      <a:pt x="22" y="89"/>
                      <a:pt x="22" y="89"/>
                    </a:cubicBezTo>
                    <a:lnTo>
                      <a:pt x="25" y="88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31" name="Freeform 27">
                <a:extLst>
                  <a:ext uri="{FF2B5EF4-FFF2-40B4-BE49-F238E27FC236}">
                    <a16:creationId xmlns:a16="http://schemas.microsoft.com/office/drawing/2014/main" id="{C0C25430-6E1D-49CD-9B8B-2D00733641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61619" y="3886533"/>
                <a:ext cx="115435" cy="116689"/>
              </a:xfrm>
              <a:custGeom>
                <a:avLst/>
                <a:gdLst>
                  <a:gd name="T0" fmla="*/ 47 w 50"/>
                  <a:gd name="T1" fmla="*/ 43 h 51"/>
                  <a:gd name="T2" fmla="*/ 44 w 50"/>
                  <a:gd name="T3" fmla="*/ 34 h 51"/>
                  <a:gd name="T4" fmla="*/ 47 w 50"/>
                  <a:gd name="T5" fmla="*/ 26 h 51"/>
                  <a:gd name="T6" fmla="*/ 50 w 50"/>
                  <a:gd name="T7" fmla="*/ 21 h 51"/>
                  <a:gd name="T8" fmla="*/ 47 w 50"/>
                  <a:gd name="T9" fmla="*/ 8 h 51"/>
                  <a:gd name="T10" fmla="*/ 46 w 50"/>
                  <a:gd name="T11" fmla="*/ 8 h 51"/>
                  <a:gd name="T12" fmla="*/ 36 w 50"/>
                  <a:gd name="T13" fmla="*/ 9 h 51"/>
                  <a:gd name="T14" fmla="*/ 29 w 50"/>
                  <a:gd name="T15" fmla="*/ 5 h 51"/>
                  <a:gd name="T16" fmla="*/ 23 w 50"/>
                  <a:gd name="T17" fmla="*/ 3 h 51"/>
                  <a:gd name="T18" fmla="*/ 20 w 50"/>
                  <a:gd name="T19" fmla="*/ 2 h 51"/>
                  <a:gd name="T20" fmla="*/ 16 w 50"/>
                  <a:gd name="T21" fmla="*/ 3 h 51"/>
                  <a:gd name="T22" fmla="*/ 12 w 50"/>
                  <a:gd name="T23" fmla="*/ 5 h 51"/>
                  <a:gd name="T24" fmla="*/ 8 w 50"/>
                  <a:gd name="T25" fmla="*/ 4 h 51"/>
                  <a:gd name="T26" fmla="*/ 5 w 50"/>
                  <a:gd name="T27" fmla="*/ 4 h 51"/>
                  <a:gd name="T28" fmla="*/ 5 w 50"/>
                  <a:gd name="T29" fmla="*/ 11 h 51"/>
                  <a:gd name="T30" fmla="*/ 6 w 50"/>
                  <a:gd name="T31" fmla="*/ 15 h 51"/>
                  <a:gd name="T32" fmla="*/ 8 w 50"/>
                  <a:gd name="T33" fmla="*/ 20 h 51"/>
                  <a:gd name="T34" fmla="*/ 4 w 50"/>
                  <a:gd name="T35" fmla="*/ 20 h 51"/>
                  <a:gd name="T36" fmla="*/ 5 w 50"/>
                  <a:gd name="T37" fmla="*/ 25 h 51"/>
                  <a:gd name="T38" fmla="*/ 2 w 50"/>
                  <a:gd name="T39" fmla="*/ 29 h 51"/>
                  <a:gd name="T40" fmla="*/ 1 w 50"/>
                  <a:gd name="T41" fmla="*/ 35 h 51"/>
                  <a:gd name="T42" fmla="*/ 4 w 50"/>
                  <a:gd name="T43" fmla="*/ 38 h 51"/>
                  <a:gd name="T44" fmla="*/ 10 w 50"/>
                  <a:gd name="T45" fmla="*/ 44 h 51"/>
                  <a:gd name="T46" fmla="*/ 8 w 50"/>
                  <a:gd name="T47" fmla="*/ 51 h 51"/>
                  <a:gd name="T48" fmla="*/ 32 w 50"/>
                  <a:gd name="T49" fmla="*/ 46 h 51"/>
                  <a:gd name="T50" fmla="*/ 47 w 50"/>
                  <a:gd name="T51" fmla="*/ 47 h 51"/>
                  <a:gd name="T52" fmla="*/ 47 w 50"/>
                  <a:gd name="T53" fmla="*/ 43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50" h="51">
                    <a:moveTo>
                      <a:pt x="47" y="43"/>
                    </a:moveTo>
                    <a:cubicBezTo>
                      <a:pt x="46" y="42"/>
                      <a:pt x="44" y="35"/>
                      <a:pt x="44" y="34"/>
                    </a:cubicBezTo>
                    <a:cubicBezTo>
                      <a:pt x="44" y="33"/>
                      <a:pt x="47" y="28"/>
                      <a:pt x="47" y="26"/>
                    </a:cubicBezTo>
                    <a:cubicBezTo>
                      <a:pt x="47" y="24"/>
                      <a:pt x="50" y="23"/>
                      <a:pt x="50" y="21"/>
                    </a:cubicBezTo>
                    <a:cubicBezTo>
                      <a:pt x="50" y="19"/>
                      <a:pt x="49" y="13"/>
                      <a:pt x="47" y="8"/>
                    </a:cubicBezTo>
                    <a:cubicBezTo>
                      <a:pt x="47" y="8"/>
                      <a:pt x="46" y="8"/>
                      <a:pt x="46" y="8"/>
                    </a:cubicBezTo>
                    <a:cubicBezTo>
                      <a:pt x="44" y="6"/>
                      <a:pt x="38" y="6"/>
                      <a:pt x="36" y="9"/>
                    </a:cubicBezTo>
                    <a:cubicBezTo>
                      <a:pt x="34" y="11"/>
                      <a:pt x="30" y="7"/>
                      <a:pt x="29" y="5"/>
                    </a:cubicBezTo>
                    <a:cubicBezTo>
                      <a:pt x="29" y="4"/>
                      <a:pt x="25" y="2"/>
                      <a:pt x="23" y="3"/>
                    </a:cubicBezTo>
                    <a:cubicBezTo>
                      <a:pt x="21" y="5"/>
                      <a:pt x="20" y="4"/>
                      <a:pt x="20" y="2"/>
                    </a:cubicBezTo>
                    <a:cubicBezTo>
                      <a:pt x="20" y="0"/>
                      <a:pt x="17" y="1"/>
                      <a:pt x="16" y="3"/>
                    </a:cubicBezTo>
                    <a:cubicBezTo>
                      <a:pt x="16" y="5"/>
                      <a:pt x="13" y="6"/>
                      <a:pt x="12" y="5"/>
                    </a:cubicBezTo>
                    <a:cubicBezTo>
                      <a:pt x="11" y="4"/>
                      <a:pt x="9" y="2"/>
                      <a:pt x="8" y="4"/>
                    </a:cubicBezTo>
                    <a:cubicBezTo>
                      <a:pt x="7" y="5"/>
                      <a:pt x="6" y="5"/>
                      <a:pt x="5" y="4"/>
                    </a:cubicBezTo>
                    <a:cubicBezTo>
                      <a:pt x="4" y="7"/>
                      <a:pt x="4" y="10"/>
                      <a:pt x="5" y="11"/>
                    </a:cubicBezTo>
                    <a:cubicBezTo>
                      <a:pt x="6" y="12"/>
                      <a:pt x="7" y="14"/>
                      <a:pt x="6" y="15"/>
                    </a:cubicBezTo>
                    <a:cubicBezTo>
                      <a:pt x="6" y="16"/>
                      <a:pt x="9" y="18"/>
                      <a:pt x="8" y="20"/>
                    </a:cubicBezTo>
                    <a:cubicBezTo>
                      <a:pt x="6" y="21"/>
                      <a:pt x="5" y="18"/>
                      <a:pt x="4" y="20"/>
                    </a:cubicBezTo>
                    <a:cubicBezTo>
                      <a:pt x="3" y="22"/>
                      <a:pt x="6" y="24"/>
                      <a:pt x="5" y="25"/>
                    </a:cubicBezTo>
                    <a:cubicBezTo>
                      <a:pt x="4" y="26"/>
                      <a:pt x="2" y="27"/>
                      <a:pt x="2" y="29"/>
                    </a:cubicBezTo>
                    <a:cubicBezTo>
                      <a:pt x="3" y="32"/>
                      <a:pt x="3" y="34"/>
                      <a:pt x="1" y="35"/>
                    </a:cubicBezTo>
                    <a:cubicBezTo>
                      <a:pt x="0" y="36"/>
                      <a:pt x="2" y="36"/>
                      <a:pt x="4" y="38"/>
                    </a:cubicBezTo>
                    <a:cubicBezTo>
                      <a:pt x="7" y="39"/>
                      <a:pt x="11" y="41"/>
                      <a:pt x="10" y="44"/>
                    </a:cubicBezTo>
                    <a:cubicBezTo>
                      <a:pt x="10" y="46"/>
                      <a:pt x="9" y="47"/>
                      <a:pt x="8" y="51"/>
                    </a:cubicBezTo>
                    <a:cubicBezTo>
                      <a:pt x="13" y="51"/>
                      <a:pt x="22" y="48"/>
                      <a:pt x="32" y="46"/>
                    </a:cubicBezTo>
                    <a:cubicBezTo>
                      <a:pt x="38" y="45"/>
                      <a:pt x="43" y="46"/>
                      <a:pt x="47" y="47"/>
                    </a:cubicBezTo>
                    <a:cubicBezTo>
                      <a:pt x="48" y="45"/>
                      <a:pt x="48" y="44"/>
                      <a:pt x="47" y="4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32" name="Freeform 28">
                <a:extLst>
                  <a:ext uri="{FF2B5EF4-FFF2-40B4-BE49-F238E27FC236}">
                    <a16:creationId xmlns:a16="http://schemas.microsoft.com/office/drawing/2014/main" id="{BC0F3890-7774-4285-B53B-4370ACD070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63252" y="3879004"/>
                <a:ext cx="77793" cy="120454"/>
              </a:xfrm>
              <a:custGeom>
                <a:avLst/>
                <a:gdLst>
                  <a:gd name="T0" fmla="*/ 29 w 34"/>
                  <a:gd name="T1" fmla="*/ 22 h 52"/>
                  <a:gd name="T2" fmla="*/ 29 w 34"/>
                  <a:gd name="T3" fmla="*/ 10 h 52"/>
                  <a:gd name="T4" fmla="*/ 27 w 34"/>
                  <a:gd name="T5" fmla="*/ 5 h 52"/>
                  <a:gd name="T6" fmla="*/ 25 w 34"/>
                  <a:gd name="T7" fmla="*/ 0 h 52"/>
                  <a:gd name="T8" fmla="*/ 23 w 34"/>
                  <a:gd name="T9" fmla="*/ 2 h 52"/>
                  <a:gd name="T10" fmla="*/ 3 w 34"/>
                  <a:gd name="T11" fmla="*/ 2 h 52"/>
                  <a:gd name="T12" fmla="*/ 4 w 34"/>
                  <a:gd name="T13" fmla="*/ 10 h 52"/>
                  <a:gd name="T14" fmla="*/ 3 w 34"/>
                  <a:gd name="T15" fmla="*/ 11 h 52"/>
                  <a:gd name="T16" fmla="*/ 6 w 34"/>
                  <a:gd name="T17" fmla="*/ 24 h 52"/>
                  <a:gd name="T18" fmla="*/ 3 w 34"/>
                  <a:gd name="T19" fmla="*/ 29 h 52"/>
                  <a:gd name="T20" fmla="*/ 0 w 34"/>
                  <a:gd name="T21" fmla="*/ 37 h 52"/>
                  <a:gd name="T22" fmla="*/ 3 w 34"/>
                  <a:gd name="T23" fmla="*/ 46 h 52"/>
                  <a:gd name="T24" fmla="*/ 3 w 34"/>
                  <a:gd name="T25" fmla="*/ 50 h 52"/>
                  <a:gd name="T26" fmla="*/ 9 w 34"/>
                  <a:gd name="T27" fmla="*/ 52 h 52"/>
                  <a:gd name="T28" fmla="*/ 25 w 34"/>
                  <a:gd name="T29" fmla="*/ 46 h 52"/>
                  <a:gd name="T30" fmla="*/ 34 w 34"/>
                  <a:gd name="T31" fmla="*/ 42 h 52"/>
                  <a:gd name="T32" fmla="*/ 31 w 34"/>
                  <a:gd name="T33" fmla="*/ 33 h 52"/>
                  <a:gd name="T34" fmla="*/ 29 w 34"/>
                  <a:gd name="T35" fmla="*/ 2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4" h="52">
                    <a:moveTo>
                      <a:pt x="29" y="22"/>
                    </a:moveTo>
                    <a:cubicBezTo>
                      <a:pt x="28" y="19"/>
                      <a:pt x="29" y="13"/>
                      <a:pt x="29" y="10"/>
                    </a:cubicBezTo>
                    <a:cubicBezTo>
                      <a:pt x="29" y="8"/>
                      <a:pt x="28" y="6"/>
                      <a:pt x="27" y="5"/>
                    </a:cubicBezTo>
                    <a:cubicBezTo>
                      <a:pt x="26" y="5"/>
                      <a:pt x="26" y="3"/>
                      <a:pt x="25" y="0"/>
                    </a:cubicBezTo>
                    <a:cubicBezTo>
                      <a:pt x="24" y="1"/>
                      <a:pt x="24" y="3"/>
                      <a:pt x="23" y="2"/>
                    </a:cubicBezTo>
                    <a:cubicBezTo>
                      <a:pt x="23" y="1"/>
                      <a:pt x="4" y="0"/>
                      <a:pt x="3" y="2"/>
                    </a:cubicBezTo>
                    <a:cubicBezTo>
                      <a:pt x="2" y="3"/>
                      <a:pt x="5" y="8"/>
                      <a:pt x="4" y="10"/>
                    </a:cubicBezTo>
                    <a:cubicBezTo>
                      <a:pt x="4" y="11"/>
                      <a:pt x="4" y="11"/>
                      <a:pt x="3" y="11"/>
                    </a:cubicBezTo>
                    <a:cubicBezTo>
                      <a:pt x="5" y="16"/>
                      <a:pt x="6" y="22"/>
                      <a:pt x="6" y="24"/>
                    </a:cubicBezTo>
                    <a:cubicBezTo>
                      <a:pt x="6" y="26"/>
                      <a:pt x="3" y="27"/>
                      <a:pt x="3" y="29"/>
                    </a:cubicBezTo>
                    <a:cubicBezTo>
                      <a:pt x="3" y="31"/>
                      <a:pt x="0" y="36"/>
                      <a:pt x="0" y="37"/>
                    </a:cubicBezTo>
                    <a:cubicBezTo>
                      <a:pt x="0" y="38"/>
                      <a:pt x="2" y="45"/>
                      <a:pt x="3" y="46"/>
                    </a:cubicBezTo>
                    <a:cubicBezTo>
                      <a:pt x="4" y="47"/>
                      <a:pt x="4" y="48"/>
                      <a:pt x="3" y="50"/>
                    </a:cubicBezTo>
                    <a:cubicBezTo>
                      <a:pt x="7" y="51"/>
                      <a:pt x="9" y="52"/>
                      <a:pt x="9" y="52"/>
                    </a:cubicBezTo>
                    <a:cubicBezTo>
                      <a:pt x="11" y="52"/>
                      <a:pt x="21" y="48"/>
                      <a:pt x="25" y="46"/>
                    </a:cubicBezTo>
                    <a:cubicBezTo>
                      <a:pt x="28" y="44"/>
                      <a:pt x="32" y="43"/>
                      <a:pt x="34" y="42"/>
                    </a:cubicBezTo>
                    <a:cubicBezTo>
                      <a:pt x="33" y="39"/>
                      <a:pt x="31" y="35"/>
                      <a:pt x="31" y="33"/>
                    </a:cubicBezTo>
                    <a:cubicBezTo>
                      <a:pt x="31" y="28"/>
                      <a:pt x="30" y="24"/>
                      <a:pt x="29" y="2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33" name="Freeform 29">
                <a:extLst>
                  <a:ext uri="{FF2B5EF4-FFF2-40B4-BE49-F238E27FC236}">
                    <a16:creationId xmlns:a16="http://schemas.microsoft.com/office/drawing/2014/main" id="{575CECD2-8A40-4478-9071-E8AC630159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41165" y="3848891"/>
                <a:ext cx="140529" cy="106652"/>
              </a:xfrm>
              <a:custGeom>
                <a:avLst/>
                <a:gdLst>
                  <a:gd name="T0" fmla="*/ 20 w 61"/>
                  <a:gd name="T1" fmla="*/ 25 h 46"/>
                  <a:gd name="T2" fmla="*/ 24 w 61"/>
                  <a:gd name="T3" fmla="*/ 24 h 46"/>
                  <a:gd name="T4" fmla="*/ 30 w 61"/>
                  <a:gd name="T5" fmla="*/ 23 h 46"/>
                  <a:gd name="T6" fmla="*/ 37 w 61"/>
                  <a:gd name="T7" fmla="*/ 31 h 46"/>
                  <a:gd name="T8" fmla="*/ 38 w 61"/>
                  <a:gd name="T9" fmla="*/ 35 h 46"/>
                  <a:gd name="T10" fmla="*/ 38 w 61"/>
                  <a:gd name="T11" fmla="*/ 36 h 46"/>
                  <a:gd name="T12" fmla="*/ 44 w 61"/>
                  <a:gd name="T13" fmla="*/ 35 h 46"/>
                  <a:gd name="T14" fmla="*/ 46 w 61"/>
                  <a:gd name="T15" fmla="*/ 42 h 46"/>
                  <a:gd name="T16" fmla="*/ 50 w 61"/>
                  <a:gd name="T17" fmla="*/ 45 h 46"/>
                  <a:gd name="T18" fmla="*/ 53 w 61"/>
                  <a:gd name="T19" fmla="*/ 42 h 46"/>
                  <a:gd name="T20" fmla="*/ 55 w 61"/>
                  <a:gd name="T21" fmla="*/ 43 h 46"/>
                  <a:gd name="T22" fmla="*/ 57 w 61"/>
                  <a:gd name="T23" fmla="*/ 41 h 46"/>
                  <a:gd name="T24" fmla="*/ 56 w 61"/>
                  <a:gd name="T25" fmla="*/ 36 h 46"/>
                  <a:gd name="T26" fmla="*/ 60 w 61"/>
                  <a:gd name="T27" fmla="*/ 36 h 46"/>
                  <a:gd name="T28" fmla="*/ 58 w 61"/>
                  <a:gd name="T29" fmla="*/ 31 h 46"/>
                  <a:gd name="T30" fmla="*/ 57 w 61"/>
                  <a:gd name="T31" fmla="*/ 27 h 46"/>
                  <a:gd name="T32" fmla="*/ 57 w 61"/>
                  <a:gd name="T33" fmla="*/ 20 h 46"/>
                  <a:gd name="T34" fmla="*/ 56 w 61"/>
                  <a:gd name="T35" fmla="*/ 19 h 46"/>
                  <a:gd name="T36" fmla="*/ 54 w 61"/>
                  <a:gd name="T37" fmla="*/ 15 h 46"/>
                  <a:gd name="T38" fmla="*/ 54 w 61"/>
                  <a:gd name="T39" fmla="*/ 12 h 46"/>
                  <a:gd name="T40" fmla="*/ 51 w 61"/>
                  <a:gd name="T41" fmla="*/ 8 h 46"/>
                  <a:gd name="T42" fmla="*/ 48 w 61"/>
                  <a:gd name="T43" fmla="*/ 2 h 46"/>
                  <a:gd name="T44" fmla="*/ 42 w 61"/>
                  <a:gd name="T45" fmla="*/ 6 h 46"/>
                  <a:gd name="T46" fmla="*/ 37 w 61"/>
                  <a:gd name="T47" fmla="*/ 6 h 46"/>
                  <a:gd name="T48" fmla="*/ 32 w 61"/>
                  <a:gd name="T49" fmla="*/ 6 h 46"/>
                  <a:gd name="T50" fmla="*/ 30 w 61"/>
                  <a:gd name="T51" fmla="*/ 4 h 46"/>
                  <a:gd name="T52" fmla="*/ 30 w 61"/>
                  <a:gd name="T53" fmla="*/ 3 h 46"/>
                  <a:gd name="T54" fmla="*/ 29 w 61"/>
                  <a:gd name="T55" fmla="*/ 3 h 46"/>
                  <a:gd name="T56" fmla="*/ 17 w 61"/>
                  <a:gd name="T57" fmla="*/ 3 h 46"/>
                  <a:gd name="T58" fmla="*/ 12 w 61"/>
                  <a:gd name="T59" fmla="*/ 0 h 46"/>
                  <a:gd name="T60" fmla="*/ 10 w 61"/>
                  <a:gd name="T61" fmla="*/ 4 h 46"/>
                  <a:gd name="T62" fmla="*/ 10 w 61"/>
                  <a:gd name="T63" fmla="*/ 8 h 46"/>
                  <a:gd name="T64" fmla="*/ 7 w 61"/>
                  <a:gd name="T65" fmla="*/ 9 h 46"/>
                  <a:gd name="T66" fmla="*/ 1 w 61"/>
                  <a:gd name="T67" fmla="*/ 13 h 46"/>
                  <a:gd name="T68" fmla="*/ 0 w 61"/>
                  <a:gd name="T69" fmla="*/ 14 h 46"/>
                  <a:gd name="T70" fmla="*/ 6 w 61"/>
                  <a:gd name="T71" fmla="*/ 21 h 46"/>
                  <a:gd name="T72" fmla="*/ 15 w 61"/>
                  <a:gd name="T73" fmla="*/ 31 h 46"/>
                  <a:gd name="T74" fmla="*/ 20 w 61"/>
                  <a:gd name="T75" fmla="*/ 25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1" h="46">
                    <a:moveTo>
                      <a:pt x="20" y="25"/>
                    </a:moveTo>
                    <a:cubicBezTo>
                      <a:pt x="20" y="23"/>
                      <a:pt x="22" y="23"/>
                      <a:pt x="24" y="24"/>
                    </a:cubicBezTo>
                    <a:cubicBezTo>
                      <a:pt x="26" y="24"/>
                      <a:pt x="28" y="23"/>
                      <a:pt x="30" y="23"/>
                    </a:cubicBezTo>
                    <a:cubicBezTo>
                      <a:pt x="32" y="23"/>
                      <a:pt x="37" y="29"/>
                      <a:pt x="37" y="31"/>
                    </a:cubicBezTo>
                    <a:cubicBezTo>
                      <a:pt x="37" y="32"/>
                      <a:pt x="37" y="34"/>
                      <a:pt x="38" y="35"/>
                    </a:cubicBezTo>
                    <a:cubicBezTo>
                      <a:pt x="38" y="36"/>
                      <a:pt x="38" y="36"/>
                      <a:pt x="38" y="36"/>
                    </a:cubicBezTo>
                    <a:cubicBezTo>
                      <a:pt x="41" y="35"/>
                      <a:pt x="43" y="35"/>
                      <a:pt x="44" y="35"/>
                    </a:cubicBezTo>
                    <a:cubicBezTo>
                      <a:pt x="45" y="35"/>
                      <a:pt x="46" y="39"/>
                      <a:pt x="46" y="42"/>
                    </a:cubicBezTo>
                    <a:cubicBezTo>
                      <a:pt x="46" y="44"/>
                      <a:pt x="49" y="46"/>
                      <a:pt x="50" y="45"/>
                    </a:cubicBezTo>
                    <a:cubicBezTo>
                      <a:pt x="51" y="43"/>
                      <a:pt x="53" y="41"/>
                      <a:pt x="53" y="42"/>
                    </a:cubicBezTo>
                    <a:cubicBezTo>
                      <a:pt x="53" y="43"/>
                      <a:pt x="54" y="43"/>
                      <a:pt x="55" y="43"/>
                    </a:cubicBezTo>
                    <a:cubicBezTo>
                      <a:pt x="55" y="42"/>
                      <a:pt x="56" y="42"/>
                      <a:pt x="57" y="41"/>
                    </a:cubicBezTo>
                    <a:cubicBezTo>
                      <a:pt x="58" y="40"/>
                      <a:pt x="55" y="38"/>
                      <a:pt x="56" y="36"/>
                    </a:cubicBezTo>
                    <a:cubicBezTo>
                      <a:pt x="57" y="34"/>
                      <a:pt x="58" y="37"/>
                      <a:pt x="60" y="36"/>
                    </a:cubicBezTo>
                    <a:cubicBezTo>
                      <a:pt x="61" y="34"/>
                      <a:pt x="58" y="32"/>
                      <a:pt x="58" y="31"/>
                    </a:cubicBezTo>
                    <a:cubicBezTo>
                      <a:pt x="59" y="30"/>
                      <a:pt x="58" y="28"/>
                      <a:pt x="57" y="27"/>
                    </a:cubicBezTo>
                    <a:cubicBezTo>
                      <a:pt x="56" y="26"/>
                      <a:pt x="56" y="23"/>
                      <a:pt x="57" y="20"/>
                    </a:cubicBezTo>
                    <a:cubicBezTo>
                      <a:pt x="56" y="20"/>
                      <a:pt x="56" y="20"/>
                      <a:pt x="56" y="19"/>
                    </a:cubicBezTo>
                    <a:cubicBezTo>
                      <a:pt x="55" y="18"/>
                      <a:pt x="56" y="15"/>
                      <a:pt x="54" y="15"/>
                    </a:cubicBezTo>
                    <a:cubicBezTo>
                      <a:pt x="52" y="15"/>
                      <a:pt x="52" y="12"/>
                      <a:pt x="54" y="12"/>
                    </a:cubicBezTo>
                    <a:cubicBezTo>
                      <a:pt x="55" y="11"/>
                      <a:pt x="51" y="10"/>
                      <a:pt x="51" y="8"/>
                    </a:cubicBezTo>
                    <a:cubicBezTo>
                      <a:pt x="51" y="6"/>
                      <a:pt x="49" y="2"/>
                      <a:pt x="48" y="2"/>
                    </a:cubicBezTo>
                    <a:cubicBezTo>
                      <a:pt x="47" y="2"/>
                      <a:pt x="44" y="6"/>
                      <a:pt x="42" y="6"/>
                    </a:cubicBezTo>
                    <a:cubicBezTo>
                      <a:pt x="41" y="6"/>
                      <a:pt x="38" y="3"/>
                      <a:pt x="37" y="6"/>
                    </a:cubicBezTo>
                    <a:cubicBezTo>
                      <a:pt x="36" y="8"/>
                      <a:pt x="34" y="5"/>
                      <a:pt x="32" y="6"/>
                    </a:cubicBezTo>
                    <a:cubicBezTo>
                      <a:pt x="31" y="8"/>
                      <a:pt x="30" y="4"/>
                      <a:pt x="30" y="4"/>
                    </a:cubicBezTo>
                    <a:cubicBezTo>
                      <a:pt x="30" y="4"/>
                      <a:pt x="30" y="4"/>
                      <a:pt x="30" y="3"/>
                    </a:cubicBezTo>
                    <a:cubicBezTo>
                      <a:pt x="30" y="3"/>
                      <a:pt x="29" y="3"/>
                      <a:pt x="29" y="3"/>
                    </a:cubicBezTo>
                    <a:cubicBezTo>
                      <a:pt x="25" y="5"/>
                      <a:pt x="18" y="4"/>
                      <a:pt x="17" y="3"/>
                    </a:cubicBezTo>
                    <a:cubicBezTo>
                      <a:pt x="17" y="1"/>
                      <a:pt x="12" y="0"/>
                      <a:pt x="12" y="0"/>
                    </a:cubicBezTo>
                    <a:cubicBezTo>
                      <a:pt x="12" y="0"/>
                      <a:pt x="12" y="3"/>
                      <a:pt x="10" y="4"/>
                    </a:cubicBezTo>
                    <a:cubicBezTo>
                      <a:pt x="8" y="5"/>
                      <a:pt x="10" y="7"/>
                      <a:pt x="10" y="8"/>
                    </a:cubicBezTo>
                    <a:cubicBezTo>
                      <a:pt x="10" y="8"/>
                      <a:pt x="9" y="10"/>
                      <a:pt x="7" y="9"/>
                    </a:cubicBezTo>
                    <a:cubicBezTo>
                      <a:pt x="6" y="8"/>
                      <a:pt x="3" y="12"/>
                      <a:pt x="1" y="13"/>
                    </a:cubicBezTo>
                    <a:cubicBezTo>
                      <a:pt x="1" y="13"/>
                      <a:pt x="0" y="13"/>
                      <a:pt x="0" y="14"/>
                    </a:cubicBezTo>
                    <a:cubicBezTo>
                      <a:pt x="3" y="16"/>
                      <a:pt x="2" y="18"/>
                      <a:pt x="6" y="21"/>
                    </a:cubicBezTo>
                    <a:cubicBezTo>
                      <a:pt x="9" y="23"/>
                      <a:pt x="13" y="26"/>
                      <a:pt x="15" y="31"/>
                    </a:cubicBezTo>
                    <a:cubicBezTo>
                      <a:pt x="17" y="29"/>
                      <a:pt x="20" y="26"/>
                      <a:pt x="20" y="2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34" name="Freeform 30">
                <a:extLst>
                  <a:ext uri="{FF2B5EF4-FFF2-40B4-BE49-F238E27FC236}">
                    <a16:creationId xmlns:a16="http://schemas.microsoft.com/office/drawing/2014/main" id="{780996E7-D27F-4BF3-B82D-7BBE9CF9CD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08920" y="3929193"/>
                <a:ext cx="77793" cy="74029"/>
              </a:xfrm>
              <a:custGeom>
                <a:avLst/>
                <a:gdLst>
                  <a:gd name="T0" fmla="*/ 27 w 34"/>
                  <a:gd name="T1" fmla="*/ 19 h 32"/>
                  <a:gd name="T2" fmla="*/ 24 w 34"/>
                  <a:gd name="T3" fmla="*/ 16 h 32"/>
                  <a:gd name="T4" fmla="*/ 25 w 34"/>
                  <a:gd name="T5" fmla="*/ 10 h 32"/>
                  <a:gd name="T6" fmla="*/ 26 w 34"/>
                  <a:gd name="T7" fmla="*/ 8 h 32"/>
                  <a:gd name="T8" fmla="*/ 24 w 34"/>
                  <a:gd name="T9" fmla="*/ 7 h 32"/>
                  <a:gd name="T10" fmla="*/ 21 w 34"/>
                  <a:gd name="T11" fmla="*/ 10 h 32"/>
                  <a:gd name="T12" fmla="*/ 17 w 34"/>
                  <a:gd name="T13" fmla="*/ 7 h 32"/>
                  <a:gd name="T14" fmla="*/ 15 w 34"/>
                  <a:gd name="T15" fmla="*/ 0 h 32"/>
                  <a:gd name="T16" fmla="*/ 9 w 34"/>
                  <a:gd name="T17" fmla="*/ 1 h 32"/>
                  <a:gd name="T18" fmla="*/ 8 w 34"/>
                  <a:gd name="T19" fmla="*/ 5 h 32"/>
                  <a:gd name="T20" fmla="*/ 2 w 34"/>
                  <a:gd name="T21" fmla="*/ 10 h 32"/>
                  <a:gd name="T22" fmla="*/ 0 w 34"/>
                  <a:gd name="T23" fmla="*/ 13 h 32"/>
                  <a:gd name="T24" fmla="*/ 10 w 34"/>
                  <a:gd name="T25" fmla="*/ 20 h 32"/>
                  <a:gd name="T26" fmla="*/ 29 w 34"/>
                  <a:gd name="T27" fmla="*/ 32 h 32"/>
                  <a:gd name="T28" fmla="*/ 31 w 34"/>
                  <a:gd name="T29" fmla="*/ 32 h 32"/>
                  <a:gd name="T30" fmla="*/ 33 w 34"/>
                  <a:gd name="T31" fmla="*/ 25 h 32"/>
                  <a:gd name="T32" fmla="*/ 27 w 34"/>
                  <a:gd name="T33" fmla="*/ 19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4" h="32">
                    <a:moveTo>
                      <a:pt x="27" y="19"/>
                    </a:moveTo>
                    <a:cubicBezTo>
                      <a:pt x="25" y="17"/>
                      <a:pt x="23" y="17"/>
                      <a:pt x="24" y="16"/>
                    </a:cubicBezTo>
                    <a:cubicBezTo>
                      <a:pt x="26" y="15"/>
                      <a:pt x="26" y="13"/>
                      <a:pt x="25" y="10"/>
                    </a:cubicBezTo>
                    <a:cubicBezTo>
                      <a:pt x="25" y="9"/>
                      <a:pt x="25" y="9"/>
                      <a:pt x="26" y="8"/>
                    </a:cubicBezTo>
                    <a:cubicBezTo>
                      <a:pt x="25" y="8"/>
                      <a:pt x="24" y="8"/>
                      <a:pt x="24" y="7"/>
                    </a:cubicBezTo>
                    <a:cubicBezTo>
                      <a:pt x="24" y="6"/>
                      <a:pt x="22" y="8"/>
                      <a:pt x="21" y="10"/>
                    </a:cubicBezTo>
                    <a:cubicBezTo>
                      <a:pt x="20" y="11"/>
                      <a:pt x="17" y="9"/>
                      <a:pt x="17" y="7"/>
                    </a:cubicBezTo>
                    <a:cubicBezTo>
                      <a:pt x="17" y="4"/>
                      <a:pt x="16" y="0"/>
                      <a:pt x="15" y="0"/>
                    </a:cubicBezTo>
                    <a:cubicBezTo>
                      <a:pt x="14" y="0"/>
                      <a:pt x="12" y="0"/>
                      <a:pt x="9" y="1"/>
                    </a:cubicBezTo>
                    <a:cubicBezTo>
                      <a:pt x="9" y="2"/>
                      <a:pt x="8" y="4"/>
                      <a:pt x="8" y="5"/>
                    </a:cubicBezTo>
                    <a:cubicBezTo>
                      <a:pt x="8" y="7"/>
                      <a:pt x="3" y="9"/>
                      <a:pt x="2" y="10"/>
                    </a:cubicBezTo>
                    <a:cubicBezTo>
                      <a:pt x="1" y="11"/>
                      <a:pt x="0" y="12"/>
                      <a:pt x="0" y="13"/>
                    </a:cubicBezTo>
                    <a:cubicBezTo>
                      <a:pt x="3" y="15"/>
                      <a:pt x="7" y="18"/>
                      <a:pt x="10" y="20"/>
                    </a:cubicBezTo>
                    <a:cubicBezTo>
                      <a:pt x="16" y="24"/>
                      <a:pt x="25" y="30"/>
                      <a:pt x="29" y="32"/>
                    </a:cubicBezTo>
                    <a:cubicBezTo>
                      <a:pt x="30" y="32"/>
                      <a:pt x="30" y="32"/>
                      <a:pt x="31" y="32"/>
                    </a:cubicBezTo>
                    <a:cubicBezTo>
                      <a:pt x="32" y="28"/>
                      <a:pt x="33" y="27"/>
                      <a:pt x="33" y="25"/>
                    </a:cubicBezTo>
                    <a:cubicBezTo>
                      <a:pt x="34" y="22"/>
                      <a:pt x="30" y="20"/>
                      <a:pt x="27" y="1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35" name="Freeform 31">
                <a:extLst>
                  <a:ext uri="{FF2B5EF4-FFF2-40B4-BE49-F238E27FC236}">
                    <a16:creationId xmlns:a16="http://schemas.microsoft.com/office/drawing/2014/main" id="{18725BD7-A584-4D10-8C40-E21BC348F4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76298" y="3901589"/>
                <a:ext cx="52698" cy="57717"/>
              </a:xfrm>
              <a:custGeom>
                <a:avLst/>
                <a:gdLst>
                  <a:gd name="T0" fmla="*/ 22 w 23"/>
                  <a:gd name="T1" fmla="*/ 17 h 25"/>
                  <a:gd name="T2" fmla="*/ 23 w 23"/>
                  <a:gd name="T3" fmla="*/ 12 h 25"/>
                  <a:gd name="T4" fmla="*/ 22 w 23"/>
                  <a:gd name="T5" fmla="*/ 8 h 25"/>
                  <a:gd name="T6" fmla="*/ 15 w 23"/>
                  <a:gd name="T7" fmla="*/ 0 h 25"/>
                  <a:gd name="T8" fmla="*/ 9 w 23"/>
                  <a:gd name="T9" fmla="*/ 1 h 25"/>
                  <a:gd name="T10" fmla="*/ 5 w 23"/>
                  <a:gd name="T11" fmla="*/ 2 h 25"/>
                  <a:gd name="T12" fmla="*/ 0 w 23"/>
                  <a:gd name="T13" fmla="*/ 8 h 25"/>
                  <a:gd name="T14" fmla="*/ 1 w 23"/>
                  <a:gd name="T15" fmla="*/ 11 h 25"/>
                  <a:gd name="T16" fmla="*/ 7 w 23"/>
                  <a:gd name="T17" fmla="*/ 21 h 25"/>
                  <a:gd name="T18" fmla="*/ 14 w 23"/>
                  <a:gd name="T19" fmla="*/ 25 h 25"/>
                  <a:gd name="T20" fmla="*/ 16 w 23"/>
                  <a:gd name="T21" fmla="*/ 22 h 25"/>
                  <a:gd name="T22" fmla="*/ 22 w 23"/>
                  <a:gd name="T23" fmla="*/ 17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3" h="25">
                    <a:moveTo>
                      <a:pt x="22" y="17"/>
                    </a:moveTo>
                    <a:cubicBezTo>
                      <a:pt x="22" y="15"/>
                      <a:pt x="23" y="14"/>
                      <a:pt x="23" y="12"/>
                    </a:cubicBezTo>
                    <a:cubicBezTo>
                      <a:pt x="22" y="11"/>
                      <a:pt x="22" y="9"/>
                      <a:pt x="22" y="8"/>
                    </a:cubicBezTo>
                    <a:cubicBezTo>
                      <a:pt x="22" y="6"/>
                      <a:pt x="17" y="0"/>
                      <a:pt x="15" y="0"/>
                    </a:cubicBezTo>
                    <a:cubicBezTo>
                      <a:pt x="13" y="0"/>
                      <a:pt x="11" y="1"/>
                      <a:pt x="9" y="1"/>
                    </a:cubicBezTo>
                    <a:cubicBezTo>
                      <a:pt x="7" y="0"/>
                      <a:pt x="5" y="0"/>
                      <a:pt x="5" y="2"/>
                    </a:cubicBezTo>
                    <a:cubicBezTo>
                      <a:pt x="5" y="3"/>
                      <a:pt x="2" y="6"/>
                      <a:pt x="0" y="8"/>
                    </a:cubicBezTo>
                    <a:cubicBezTo>
                      <a:pt x="0" y="9"/>
                      <a:pt x="1" y="10"/>
                      <a:pt x="1" y="11"/>
                    </a:cubicBezTo>
                    <a:cubicBezTo>
                      <a:pt x="3" y="17"/>
                      <a:pt x="5" y="19"/>
                      <a:pt x="7" y="21"/>
                    </a:cubicBezTo>
                    <a:cubicBezTo>
                      <a:pt x="9" y="22"/>
                      <a:pt x="11" y="23"/>
                      <a:pt x="14" y="25"/>
                    </a:cubicBezTo>
                    <a:cubicBezTo>
                      <a:pt x="14" y="24"/>
                      <a:pt x="15" y="23"/>
                      <a:pt x="16" y="22"/>
                    </a:cubicBezTo>
                    <a:cubicBezTo>
                      <a:pt x="17" y="21"/>
                      <a:pt x="22" y="19"/>
                      <a:pt x="22" y="1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36" name="Freeform 32">
                <a:extLst>
                  <a:ext uri="{FF2B5EF4-FFF2-40B4-BE49-F238E27FC236}">
                    <a16:creationId xmlns:a16="http://schemas.microsoft.com/office/drawing/2014/main" id="{B5E2B236-82A2-48EF-9BA0-A15705CE01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07288" y="3559049"/>
                <a:ext cx="154331" cy="124218"/>
              </a:xfrm>
              <a:custGeom>
                <a:avLst/>
                <a:gdLst>
                  <a:gd name="T0" fmla="*/ 31 w 67"/>
                  <a:gd name="T1" fmla="*/ 42 h 54"/>
                  <a:gd name="T2" fmla="*/ 40 w 67"/>
                  <a:gd name="T3" fmla="*/ 36 h 54"/>
                  <a:gd name="T4" fmla="*/ 40 w 67"/>
                  <a:gd name="T5" fmla="*/ 14 h 54"/>
                  <a:gd name="T6" fmla="*/ 67 w 67"/>
                  <a:gd name="T7" fmla="*/ 14 h 54"/>
                  <a:gd name="T8" fmla="*/ 67 w 67"/>
                  <a:gd name="T9" fmla="*/ 3 h 54"/>
                  <a:gd name="T10" fmla="*/ 61 w 67"/>
                  <a:gd name="T11" fmla="*/ 0 h 54"/>
                  <a:gd name="T12" fmla="*/ 31 w 67"/>
                  <a:gd name="T13" fmla="*/ 0 h 54"/>
                  <a:gd name="T14" fmla="*/ 27 w 67"/>
                  <a:gd name="T15" fmla="*/ 7 h 54"/>
                  <a:gd name="T16" fmla="*/ 16 w 67"/>
                  <a:gd name="T17" fmla="*/ 22 h 54"/>
                  <a:gd name="T18" fmla="*/ 2 w 67"/>
                  <a:gd name="T19" fmla="*/ 47 h 54"/>
                  <a:gd name="T20" fmla="*/ 0 w 67"/>
                  <a:gd name="T21" fmla="*/ 54 h 54"/>
                  <a:gd name="T22" fmla="*/ 31 w 67"/>
                  <a:gd name="T23" fmla="*/ 54 h 54"/>
                  <a:gd name="T24" fmla="*/ 31 w 67"/>
                  <a:gd name="T25" fmla="*/ 42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7" h="54">
                    <a:moveTo>
                      <a:pt x="31" y="42"/>
                    </a:moveTo>
                    <a:cubicBezTo>
                      <a:pt x="31" y="40"/>
                      <a:pt x="40" y="38"/>
                      <a:pt x="40" y="36"/>
                    </a:cubicBezTo>
                    <a:cubicBezTo>
                      <a:pt x="40" y="34"/>
                      <a:pt x="40" y="14"/>
                      <a:pt x="40" y="14"/>
                    </a:cubicBezTo>
                    <a:cubicBezTo>
                      <a:pt x="40" y="14"/>
                      <a:pt x="66" y="15"/>
                      <a:pt x="67" y="14"/>
                    </a:cubicBezTo>
                    <a:cubicBezTo>
                      <a:pt x="67" y="14"/>
                      <a:pt x="67" y="8"/>
                      <a:pt x="67" y="3"/>
                    </a:cubicBezTo>
                    <a:cubicBezTo>
                      <a:pt x="66" y="1"/>
                      <a:pt x="67" y="0"/>
                      <a:pt x="61" y="0"/>
                    </a:cubicBezTo>
                    <a:cubicBezTo>
                      <a:pt x="56" y="0"/>
                      <a:pt x="41" y="0"/>
                      <a:pt x="31" y="0"/>
                    </a:cubicBezTo>
                    <a:cubicBezTo>
                      <a:pt x="29" y="2"/>
                      <a:pt x="28" y="5"/>
                      <a:pt x="27" y="7"/>
                    </a:cubicBezTo>
                    <a:cubicBezTo>
                      <a:pt x="25" y="11"/>
                      <a:pt x="16" y="16"/>
                      <a:pt x="16" y="22"/>
                    </a:cubicBezTo>
                    <a:cubicBezTo>
                      <a:pt x="16" y="27"/>
                      <a:pt x="7" y="35"/>
                      <a:pt x="2" y="47"/>
                    </a:cubicBezTo>
                    <a:cubicBezTo>
                      <a:pt x="0" y="50"/>
                      <a:pt x="0" y="52"/>
                      <a:pt x="0" y="54"/>
                    </a:cubicBezTo>
                    <a:cubicBezTo>
                      <a:pt x="31" y="54"/>
                      <a:pt x="31" y="54"/>
                      <a:pt x="31" y="54"/>
                    </a:cubicBezTo>
                    <a:cubicBezTo>
                      <a:pt x="31" y="54"/>
                      <a:pt x="31" y="44"/>
                      <a:pt x="31" y="4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37" name="Freeform 33">
                <a:extLst>
                  <a:ext uri="{FF2B5EF4-FFF2-40B4-BE49-F238E27FC236}">
                    <a16:creationId xmlns:a16="http://schemas.microsoft.com/office/drawing/2014/main" id="{F2022576-33F5-4876-93AE-1AE54A6147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04778" y="3565323"/>
                <a:ext cx="225851" cy="247181"/>
              </a:xfrm>
              <a:custGeom>
                <a:avLst/>
                <a:gdLst>
                  <a:gd name="T0" fmla="*/ 8 w 98"/>
                  <a:gd name="T1" fmla="*/ 92 h 107"/>
                  <a:gd name="T2" fmla="*/ 15 w 98"/>
                  <a:gd name="T3" fmla="*/ 92 h 107"/>
                  <a:gd name="T4" fmla="*/ 21 w 98"/>
                  <a:gd name="T5" fmla="*/ 92 h 107"/>
                  <a:gd name="T6" fmla="*/ 26 w 98"/>
                  <a:gd name="T7" fmla="*/ 95 h 107"/>
                  <a:gd name="T8" fmla="*/ 29 w 98"/>
                  <a:gd name="T9" fmla="*/ 95 h 107"/>
                  <a:gd name="T10" fmla="*/ 34 w 98"/>
                  <a:gd name="T11" fmla="*/ 103 h 107"/>
                  <a:gd name="T12" fmla="*/ 38 w 98"/>
                  <a:gd name="T13" fmla="*/ 107 h 107"/>
                  <a:gd name="T14" fmla="*/ 42 w 98"/>
                  <a:gd name="T15" fmla="*/ 104 h 107"/>
                  <a:gd name="T16" fmla="*/ 47 w 98"/>
                  <a:gd name="T17" fmla="*/ 102 h 107"/>
                  <a:gd name="T18" fmla="*/ 52 w 98"/>
                  <a:gd name="T19" fmla="*/ 101 h 107"/>
                  <a:gd name="T20" fmla="*/ 57 w 98"/>
                  <a:gd name="T21" fmla="*/ 102 h 107"/>
                  <a:gd name="T22" fmla="*/ 62 w 98"/>
                  <a:gd name="T23" fmla="*/ 100 h 107"/>
                  <a:gd name="T24" fmla="*/ 93 w 98"/>
                  <a:gd name="T25" fmla="*/ 100 h 107"/>
                  <a:gd name="T26" fmla="*/ 94 w 98"/>
                  <a:gd name="T27" fmla="*/ 93 h 107"/>
                  <a:gd name="T28" fmla="*/ 92 w 98"/>
                  <a:gd name="T29" fmla="*/ 91 h 107"/>
                  <a:gd name="T30" fmla="*/ 84 w 98"/>
                  <a:gd name="T31" fmla="*/ 20 h 107"/>
                  <a:gd name="T32" fmla="*/ 98 w 98"/>
                  <a:gd name="T33" fmla="*/ 20 h 107"/>
                  <a:gd name="T34" fmla="*/ 69 w 98"/>
                  <a:gd name="T35" fmla="*/ 1 h 107"/>
                  <a:gd name="T36" fmla="*/ 68 w 98"/>
                  <a:gd name="T37" fmla="*/ 0 h 107"/>
                  <a:gd name="T38" fmla="*/ 68 w 98"/>
                  <a:gd name="T39" fmla="*/ 11 h 107"/>
                  <a:gd name="T40" fmla="*/ 41 w 98"/>
                  <a:gd name="T41" fmla="*/ 11 h 107"/>
                  <a:gd name="T42" fmla="*/ 41 w 98"/>
                  <a:gd name="T43" fmla="*/ 33 h 107"/>
                  <a:gd name="T44" fmla="*/ 32 w 98"/>
                  <a:gd name="T45" fmla="*/ 39 h 107"/>
                  <a:gd name="T46" fmla="*/ 32 w 98"/>
                  <a:gd name="T47" fmla="*/ 51 h 107"/>
                  <a:gd name="T48" fmla="*/ 1 w 98"/>
                  <a:gd name="T49" fmla="*/ 51 h 107"/>
                  <a:gd name="T50" fmla="*/ 5 w 98"/>
                  <a:gd name="T51" fmla="*/ 60 h 107"/>
                  <a:gd name="T52" fmla="*/ 7 w 98"/>
                  <a:gd name="T53" fmla="*/ 73 h 107"/>
                  <a:gd name="T54" fmla="*/ 4 w 98"/>
                  <a:gd name="T55" fmla="*/ 89 h 107"/>
                  <a:gd name="T56" fmla="*/ 3 w 98"/>
                  <a:gd name="T57" fmla="*/ 96 h 107"/>
                  <a:gd name="T58" fmla="*/ 3 w 98"/>
                  <a:gd name="T59" fmla="*/ 96 h 107"/>
                  <a:gd name="T60" fmla="*/ 8 w 98"/>
                  <a:gd name="T61" fmla="*/ 92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98" h="107">
                    <a:moveTo>
                      <a:pt x="8" y="92"/>
                    </a:moveTo>
                    <a:cubicBezTo>
                      <a:pt x="11" y="93"/>
                      <a:pt x="15" y="92"/>
                      <a:pt x="15" y="92"/>
                    </a:cubicBezTo>
                    <a:cubicBezTo>
                      <a:pt x="15" y="92"/>
                      <a:pt x="19" y="90"/>
                      <a:pt x="21" y="92"/>
                    </a:cubicBezTo>
                    <a:cubicBezTo>
                      <a:pt x="24" y="93"/>
                      <a:pt x="26" y="95"/>
                      <a:pt x="26" y="95"/>
                    </a:cubicBezTo>
                    <a:cubicBezTo>
                      <a:pt x="29" y="95"/>
                      <a:pt x="29" y="95"/>
                      <a:pt x="29" y="95"/>
                    </a:cubicBezTo>
                    <a:cubicBezTo>
                      <a:pt x="29" y="95"/>
                      <a:pt x="31" y="102"/>
                      <a:pt x="34" y="103"/>
                    </a:cubicBezTo>
                    <a:cubicBezTo>
                      <a:pt x="36" y="103"/>
                      <a:pt x="38" y="105"/>
                      <a:pt x="38" y="107"/>
                    </a:cubicBezTo>
                    <a:cubicBezTo>
                      <a:pt x="41" y="107"/>
                      <a:pt x="42" y="106"/>
                      <a:pt x="42" y="104"/>
                    </a:cubicBezTo>
                    <a:cubicBezTo>
                      <a:pt x="42" y="102"/>
                      <a:pt x="44" y="99"/>
                      <a:pt x="47" y="102"/>
                    </a:cubicBezTo>
                    <a:cubicBezTo>
                      <a:pt x="51" y="105"/>
                      <a:pt x="51" y="103"/>
                      <a:pt x="52" y="101"/>
                    </a:cubicBezTo>
                    <a:cubicBezTo>
                      <a:pt x="52" y="100"/>
                      <a:pt x="55" y="102"/>
                      <a:pt x="57" y="102"/>
                    </a:cubicBezTo>
                    <a:cubicBezTo>
                      <a:pt x="59" y="102"/>
                      <a:pt x="62" y="100"/>
                      <a:pt x="62" y="100"/>
                    </a:cubicBezTo>
                    <a:cubicBezTo>
                      <a:pt x="62" y="100"/>
                      <a:pt x="92" y="101"/>
                      <a:pt x="93" y="100"/>
                    </a:cubicBezTo>
                    <a:cubicBezTo>
                      <a:pt x="95" y="99"/>
                      <a:pt x="94" y="93"/>
                      <a:pt x="94" y="93"/>
                    </a:cubicBezTo>
                    <a:cubicBezTo>
                      <a:pt x="92" y="91"/>
                      <a:pt x="92" y="91"/>
                      <a:pt x="92" y="91"/>
                    </a:cubicBezTo>
                    <a:cubicBezTo>
                      <a:pt x="84" y="20"/>
                      <a:pt x="84" y="20"/>
                      <a:pt x="84" y="20"/>
                    </a:cubicBezTo>
                    <a:cubicBezTo>
                      <a:pt x="98" y="20"/>
                      <a:pt x="98" y="20"/>
                      <a:pt x="98" y="20"/>
                    </a:cubicBezTo>
                    <a:cubicBezTo>
                      <a:pt x="83" y="10"/>
                      <a:pt x="71" y="2"/>
                      <a:pt x="69" y="1"/>
                    </a:cubicBezTo>
                    <a:cubicBezTo>
                      <a:pt x="69" y="1"/>
                      <a:pt x="68" y="0"/>
                      <a:pt x="68" y="0"/>
                    </a:cubicBezTo>
                    <a:cubicBezTo>
                      <a:pt x="68" y="5"/>
                      <a:pt x="68" y="11"/>
                      <a:pt x="68" y="11"/>
                    </a:cubicBezTo>
                    <a:cubicBezTo>
                      <a:pt x="67" y="12"/>
                      <a:pt x="41" y="11"/>
                      <a:pt x="41" y="11"/>
                    </a:cubicBezTo>
                    <a:cubicBezTo>
                      <a:pt x="41" y="11"/>
                      <a:pt x="41" y="31"/>
                      <a:pt x="41" y="33"/>
                    </a:cubicBezTo>
                    <a:cubicBezTo>
                      <a:pt x="41" y="35"/>
                      <a:pt x="32" y="37"/>
                      <a:pt x="32" y="39"/>
                    </a:cubicBezTo>
                    <a:cubicBezTo>
                      <a:pt x="32" y="41"/>
                      <a:pt x="32" y="51"/>
                      <a:pt x="32" y="51"/>
                    </a:cubicBezTo>
                    <a:cubicBezTo>
                      <a:pt x="1" y="51"/>
                      <a:pt x="1" y="51"/>
                      <a:pt x="1" y="51"/>
                    </a:cubicBezTo>
                    <a:cubicBezTo>
                      <a:pt x="0" y="56"/>
                      <a:pt x="3" y="58"/>
                      <a:pt x="5" y="60"/>
                    </a:cubicBezTo>
                    <a:cubicBezTo>
                      <a:pt x="8" y="63"/>
                      <a:pt x="3" y="68"/>
                      <a:pt x="7" y="73"/>
                    </a:cubicBezTo>
                    <a:cubicBezTo>
                      <a:pt x="11" y="78"/>
                      <a:pt x="6" y="86"/>
                      <a:pt x="4" y="89"/>
                    </a:cubicBezTo>
                    <a:cubicBezTo>
                      <a:pt x="3" y="91"/>
                      <a:pt x="3" y="93"/>
                      <a:pt x="3" y="96"/>
                    </a:cubicBezTo>
                    <a:cubicBezTo>
                      <a:pt x="3" y="96"/>
                      <a:pt x="3" y="96"/>
                      <a:pt x="3" y="96"/>
                    </a:cubicBezTo>
                    <a:cubicBezTo>
                      <a:pt x="6" y="95"/>
                      <a:pt x="5" y="92"/>
                      <a:pt x="8" y="9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38" name="Freeform 34">
                <a:extLst>
                  <a:ext uri="{FF2B5EF4-FFF2-40B4-BE49-F238E27FC236}">
                    <a16:creationId xmlns:a16="http://schemas.microsoft.com/office/drawing/2014/main" id="{7CCEC966-C8C6-4469-BA47-662FC47867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92609" y="3611748"/>
                <a:ext cx="311172" cy="288587"/>
              </a:xfrm>
              <a:custGeom>
                <a:avLst/>
                <a:gdLst>
                  <a:gd name="T0" fmla="*/ 128 w 135"/>
                  <a:gd name="T1" fmla="*/ 52 h 125"/>
                  <a:gd name="T2" fmla="*/ 124 w 135"/>
                  <a:gd name="T3" fmla="*/ 43 h 125"/>
                  <a:gd name="T4" fmla="*/ 115 w 135"/>
                  <a:gd name="T5" fmla="*/ 40 h 125"/>
                  <a:gd name="T6" fmla="*/ 109 w 135"/>
                  <a:gd name="T7" fmla="*/ 33 h 125"/>
                  <a:gd name="T8" fmla="*/ 60 w 135"/>
                  <a:gd name="T9" fmla="*/ 0 h 125"/>
                  <a:gd name="T10" fmla="*/ 46 w 135"/>
                  <a:gd name="T11" fmla="*/ 0 h 125"/>
                  <a:gd name="T12" fmla="*/ 54 w 135"/>
                  <a:gd name="T13" fmla="*/ 71 h 125"/>
                  <a:gd name="T14" fmla="*/ 56 w 135"/>
                  <a:gd name="T15" fmla="*/ 73 h 125"/>
                  <a:gd name="T16" fmla="*/ 55 w 135"/>
                  <a:gd name="T17" fmla="*/ 80 h 125"/>
                  <a:gd name="T18" fmla="*/ 24 w 135"/>
                  <a:gd name="T19" fmla="*/ 80 h 125"/>
                  <a:gd name="T20" fmla="*/ 19 w 135"/>
                  <a:gd name="T21" fmla="*/ 82 h 125"/>
                  <a:gd name="T22" fmla="*/ 14 w 135"/>
                  <a:gd name="T23" fmla="*/ 81 h 125"/>
                  <a:gd name="T24" fmla="*/ 9 w 135"/>
                  <a:gd name="T25" fmla="*/ 82 h 125"/>
                  <a:gd name="T26" fmla="*/ 4 w 135"/>
                  <a:gd name="T27" fmla="*/ 84 h 125"/>
                  <a:gd name="T28" fmla="*/ 0 w 135"/>
                  <a:gd name="T29" fmla="*/ 87 h 125"/>
                  <a:gd name="T30" fmla="*/ 1 w 135"/>
                  <a:gd name="T31" fmla="*/ 88 h 125"/>
                  <a:gd name="T32" fmla="*/ 2 w 135"/>
                  <a:gd name="T33" fmla="*/ 91 h 125"/>
                  <a:gd name="T34" fmla="*/ 4 w 135"/>
                  <a:gd name="T35" fmla="*/ 96 h 125"/>
                  <a:gd name="T36" fmla="*/ 8 w 135"/>
                  <a:gd name="T37" fmla="*/ 101 h 125"/>
                  <a:gd name="T38" fmla="*/ 8 w 135"/>
                  <a:gd name="T39" fmla="*/ 107 h 125"/>
                  <a:gd name="T40" fmla="*/ 10 w 135"/>
                  <a:gd name="T41" fmla="*/ 109 h 125"/>
                  <a:gd name="T42" fmla="*/ 15 w 135"/>
                  <a:gd name="T43" fmla="*/ 109 h 125"/>
                  <a:gd name="T44" fmla="*/ 20 w 135"/>
                  <a:gd name="T45" fmla="*/ 109 h 125"/>
                  <a:gd name="T46" fmla="*/ 26 w 135"/>
                  <a:gd name="T47" fmla="*/ 105 h 125"/>
                  <a:gd name="T48" fmla="*/ 29 w 135"/>
                  <a:gd name="T49" fmla="*/ 111 h 125"/>
                  <a:gd name="T50" fmla="*/ 32 w 135"/>
                  <a:gd name="T51" fmla="*/ 115 h 125"/>
                  <a:gd name="T52" fmla="*/ 32 w 135"/>
                  <a:gd name="T53" fmla="*/ 118 h 125"/>
                  <a:gd name="T54" fmla="*/ 34 w 135"/>
                  <a:gd name="T55" fmla="*/ 122 h 125"/>
                  <a:gd name="T56" fmla="*/ 38 w 135"/>
                  <a:gd name="T57" fmla="*/ 123 h 125"/>
                  <a:gd name="T58" fmla="*/ 42 w 135"/>
                  <a:gd name="T59" fmla="*/ 124 h 125"/>
                  <a:gd name="T60" fmla="*/ 46 w 135"/>
                  <a:gd name="T61" fmla="*/ 122 h 125"/>
                  <a:gd name="T62" fmla="*/ 50 w 135"/>
                  <a:gd name="T63" fmla="*/ 121 h 125"/>
                  <a:gd name="T64" fmla="*/ 53 w 135"/>
                  <a:gd name="T65" fmla="*/ 122 h 125"/>
                  <a:gd name="T66" fmla="*/ 55 w 135"/>
                  <a:gd name="T67" fmla="*/ 122 h 125"/>
                  <a:gd name="T68" fmla="*/ 58 w 135"/>
                  <a:gd name="T69" fmla="*/ 116 h 125"/>
                  <a:gd name="T70" fmla="*/ 57 w 135"/>
                  <a:gd name="T71" fmla="*/ 110 h 125"/>
                  <a:gd name="T72" fmla="*/ 63 w 135"/>
                  <a:gd name="T73" fmla="*/ 108 h 125"/>
                  <a:gd name="T74" fmla="*/ 66 w 135"/>
                  <a:gd name="T75" fmla="*/ 103 h 125"/>
                  <a:gd name="T76" fmla="*/ 69 w 135"/>
                  <a:gd name="T77" fmla="*/ 97 h 125"/>
                  <a:gd name="T78" fmla="*/ 74 w 135"/>
                  <a:gd name="T79" fmla="*/ 97 h 125"/>
                  <a:gd name="T80" fmla="*/ 77 w 135"/>
                  <a:gd name="T81" fmla="*/ 93 h 125"/>
                  <a:gd name="T82" fmla="*/ 81 w 135"/>
                  <a:gd name="T83" fmla="*/ 91 h 125"/>
                  <a:gd name="T84" fmla="*/ 84 w 135"/>
                  <a:gd name="T85" fmla="*/ 89 h 125"/>
                  <a:gd name="T86" fmla="*/ 91 w 135"/>
                  <a:gd name="T87" fmla="*/ 87 h 125"/>
                  <a:gd name="T88" fmla="*/ 97 w 135"/>
                  <a:gd name="T89" fmla="*/ 84 h 125"/>
                  <a:gd name="T90" fmla="*/ 107 w 135"/>
                  <a:gd name="T91" fmla="*/ 84 h 125"/>
                  <a:gd name="T92" fmla="*/ 114 w 135"/>
                  <a:gd name="T93" fmla="*/ 82 h 125"/>
                  <a:gd name="T94" fmla="*/ 126 w 135"/>
                  <a:gd name="T95" fmla="*/ 81 h 125"/>
                  <a:gd name="T96" fmla="*/ 131 w 135"/>
                  <a:gd name="T97" fmla="*/ 78 h 125"/>
                  <a:gd name="T98" fmla="*/ 134 w 135"/>
                  <a:gd name="T99" fmla="*/ 72 h 125"/>
                  <a:gd name="T100" fmla="*/ 134 w 135"/>
                  <a:gd name="T101" fmla="*/ 50 h 125"/>
                  <a:gd name="T102" fmla="*/ 128 w 135"/>
                  <a:gd name="T103" fmla="*/ 52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35" h="125">
                    <a:moveTo>
                      <a:pt x="128" y="52"/>
                    </a:moveTo>
                    <a:cubicBezTo>
                      <a:pt x="128" y="52"/>
                      <a:pt x="128" y="46"/>
                      <a:pt x="124" y="43"/>
                    </a:cubicBezTo>
                    <a:cubicBezTo>
                      <a:pt x="120" y="41"/>
                      <a:pt x="115" y="40"/>
                      <a:pt x="115" y="40"/>
                    </a:cubicBezTo>
                    <a:cubicBezTo>
                      <a:pt x="115" y="40"/>
                      <a:pt x="112" y="35"/>
                      <a:pt x="109" y="33"/>
                    </a:cubicBezTo>
                    <a:cubicBezTo>
                      <a:pt x="108" y="32"/>
                      <a:pt x="82" y="14"/>
                      <a:pt x="60" y="0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54" y="71"/>
                      <a:pt x="54" y="71"/>
                      <a:pt x="54" y="71"/>
                    </a:cubicBezTo>
                    <a:cubicBezTo>
                      <a:pt x="56" y="73"/>
                      <a:pt x="56" y="73"/>
                      <a:pt x="56" y="73"/>
                    </a:cubicBezTo>
                    <a:cubicBezTo>
                      <a:pt x="56" y="73"/>
                      <a:pt x="57" y="79"/>
                      <a:pt x="55" y="80"/>
                    </a:cubicBezTo>
                    <a:cubicBezTo>
                      <a:pt x="54" y="81"/>
                      <a:pt x="24" y="80"/>
                      <a:pt x="24" y="80"/>
                    </a:cubicBezTo>
                    <a:cubicBezTo>
                      <a:pt x="24" y="80"/>
                      <a:pt x="21" y="82"/>
                      <a:pt x="19" y="82"/>
                    </a:cubicBezTo>
                    <a:cubicBezTo>
                      <a:pt x="17" y="82"/>
                      <a:pt x="14" y="80"/>
                      <a:pt x="14" y="81"/>
                    </a:cubicBezTo>
                    <a:cubicBezTo>
                      <a:pt x="13" y="83"/>
                      <a:pt x="13" y="85"/>
                      <a:pt x="9" y="82"/>
                    </a:cubicBezTo>
                    <a:cubicBezTo>
                      <a:pt x="6" y="79"/>
                      <a:pt x="4" y="82"/>
                      <a:pt x="4" y="84"/>
                    </a:cubicBezTo>
                    <a:cubicBezTo>
                      <a:pt x="4" y="86"/>
                      <a:pt x="3" y="87"/>
                      <a:pt x="0" y="87"/>
                    </a:cubicBezTo>
                    <a:cubicBezTo>
                      <a:pt x="1" y="88"/>
                      <a:pt x="1" y="88"/>
                      <a:pt x="1" y="88"/>
                    </a:cubicBezTo>
                    <a:cubicBezTo>
                      <a:pt x="2" y="91"/>
                      <a:pt x="2" y="91"/>
                      <a:pt x="2" y="91"/>
                    </a:cubicBezTo>
                    <a:cubicBezTo>
                      <a:pt x="2" y="91"/>
                      <a:pt x="2" y="94"/>
                      <a:pt x="4" y="96"/>
                    </a:cubicBezTo>
                    <a:cubicBezTo>
                      <a:pt x="5" y="97"/>
                      <a:pt x="8" y="100"/>
                      <a:pt x="8" y="101"/>
                    </a:cubicBezTo>
                    <a:cubicBezTo>
                      <a:pt x="8" y="102"/>
                      <a:pt x="8" y="107"/>
                      <a:pt x="8" y="107"/>
                    </a:cubicBezTo>
                    <a:cubicBezTo>
                      <a:pt x="8" y="107"/>
                      <a:pt x="9" y="111"/>
                      <a:pt x="10" y="109"/>
                    </a:cubicBezTo>
                    <a:cubicBezTo>
                      <a:pt x="12" y="108"/>
                      <a:pt x="14" y="111"/>
                      <a:pt x="15" y="109"/>
                    </a:cubicBezTo>
                    <a:cubicBezTo>
                      <a:pt x="16" y="106"/>
                      <a:pt x="19" y="109"/>
                      <a:pt x="20" y="109"/>
                    </a:cubicBezTo>
                    <a:cubicBezTo>
                      <a:pt x="22" y="109"/>
                      <a:pt x="25" y="105"/>
                      <a:pt x="26" y="105"/>
                    </a:cubicBezTo>
                    <a:cubicBezTo>
                      <a:pt x="27" y="105"/>
                      <a:pt x="29" y="109"/>
                      <a:pt x="29" y="111"/>
                    </a:cubicBezTo>
                    <a:cubicBezTo>
                      <a:pt x="29" y="113"/>
                      <a:pt x="33" y="114"/>
                      <a:pt x="32" y="115"/>
                    </a:cubicBezTo>
                    <a:cubicBezTo>
                      <a:pt x="30" y="115"/>
                      <a:pt x="30" y="118"/>
                      <a:pt x="32" y="118"/>
                    </a:cubicBezTo>
                    <a:cubicBezTo>
                      <a:pt x="34" y="118"/>
                      <a:pt x="33" y="121"/>
                      <a:pt x="34" y="122"/>
                    </a:cubicBezTo>
                    <a:cubicBezTo>
                      <a:pt x="35" y="124"/>
                      <a:pt x="37" y="125"/>
                      <a:pt x="38" y="123"/>
                    </a:cubicBezTo>
                    <a:cubicBezTo>
                      <a:pt x="39" y="121"/>
                      <a:pt x="41" y="123"/>
                      <a:pt x="42" y="124"/>
                    </a:cubicBezTo>
                    <a:cubicBezTo>
                      <a:pt x="43" y="125"/>
                      <a:pt x="46" y="124"/>
                      <a:pt x="46" y="122"/>
                    </a:cubicBezTo>
                    <a:cubicBezTo>
                      <a:pt x="47" y="120"/>
                      <a:pt x="50" y="119"/>
                      <a:pt x="50" y="121"/>
                    </a:cubicBezTo>
                    <a:cubicBezTo>
                      <a:pt x="50" y="123"/>
                      <a:pt x="51" y="124"/>
                      <a:pt x="53" y="122"/>
                    </a:cubicBezTo>
                    <a:cubicBezTo>
                      <a:pt x="54" y="122"/>
                      <a:pt x="55" y="122"/>
                      <a:pt x="55" y="122"/>
                    </a:cubicBezTo>
                    <a:cubicBezTo>
                      <a:pt x="56" y="119"/>
                      <a:pt x="57" y="117"/>
                      <a:pt x="58" y="116"/>
                    </a:cubicBezTo>
                    <a:cubicBezTo>
                      <a:pt x="58" y="114"/>
                      <a:pt x="56" y="111"/>
                      <a:pt x="57" y="110"/>
                    </a:cubicBezTo>
                    <a:cubicBezTo>
                      <a:pt x="58" y="110"/>
                      <a:pt x="62" y="111"/>
                      <a:pt x="63" y="108"/>
                    </a:cubicBezTo>
                    <a:cubicBezTo>
                      <a:pt x="65" y="104"/>
                      <a:pt x="66" y="103"/>
                      <a:pt x="66" y="103"/>
                    </a:cubicBezTo>
                    <a:cubicBezTo>
                      <a:pt x="66" y="103"/>
                      <a:pt x="67" y="95"/>
                      <a:pt x="69" y="97"/>
                    </a:cubicBezTo>
                    <a:cubicBezTo>
                      <a:pt x="71" y="98"/>
                      <a:pt x="73" y="100"/>
                      <a:pt x="74" y="97"/>
                    </a:cubicBezTo>
                    <a:cubicBezTo>
                      <a:pt x="74" y="94"/>
                      <a:pt x="77" y="96"/>
                      <a:pt x="77" y="93"/>
                    </a:cubicBezTo>
                    <a:cubicBezTo>
                      <a:pt x="78" y="90"/>
                      <a:pt x="79" y="91"/>
                      <a:pt x="81" y="91"/>
                    </a:cubicBezTo>
                    <a:cubicBezTo>
                      <a:pt x="83" y="92"/>
                      <a:pt x="84" y="91"/>
                      <a:pt x="84" y="89"/>
                    </a:cubicBezTo>
                    <a:cubicBezTo>
                      <a:pt x="84" y="88"/>
                      <a:pt x="88" y="89"/>
                      <a:pt x="91" y="87"/>
                    </a:cubicBezTo>
                    <a:cubicBezTo>
                      <a:pt x="94" y="84"/>
                      <a:pt x="96" y="83"/>
                      <a:pt x="97" y="84"/>
                    </a:cubicBezTo>
                    <a:cubicBezTo>
                      <a:pt x="98" y="85"/>
                      <a:pt x="106" y="85"/>
                      <a:pt x="107" y="84"/>
                    </a:cubicBezTo>
                    <a:cubicBezTo>
                      <a:pt x="108" y="84"/>
                      <a:pt x="111" y="82"/>
                      <a:pt x="114" y="82"/>
                    </a:cubicBezTo>
                    <a:cubicBezTo>
                      <a:pt x="117" y="83"/>
                      <a:pt x="123" y="81"/>
                      <a:pt x="126" y="81"/>
                    </a:cubicBezTo>
                    <a:cubicBezTo>
                      <a:pt x="129" y="81"/>
                      <a:pt x="130" y="79"/>
                      <a:pt x="131" y="78"/>
                    </a:cubicBezTo>
                    <a:cubicBezTo>
                      <a:pt x="132" y="77"/>
                      <a:pt x="133" y="72"/>
                      <a:pt x="134" y="72"/>
                    </a:cubicBezTo>
                    <a:cubicBezTo>
                      <a:pt x="135" y="71"/>
                      <a:pt x="134" y="56"/>
                      <a:pt x="134" y="50"/>
                    </a:cubicBezTo>
                    <a:cubicBezTo>
                      <a:pt x="132" y="51"/>
                      <a:pt x="128" y="52"/>
                      <a:pt x="128" y="5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39" name="Freeform 35">
                <a:extLst>
                  <a:ext uri="{FF2B5EF4-FFF2-40B4-BE49-F238E27FC236}">
                    <a16:creationId xmlns:a16="http://schemas.microsoft.com/office/drawing/2014/main" id="{4779085A-F5F9-4EF5-87A3-DDB98712AD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19336" y="3802466"/>
                <a:ext cx="154331" cy="109161"/>
              </a:xfrm>
              <a:custGeom>
                <a:avLst/>
                <a:gdLst>
                  <a:gd name="T0" fmla="*/ 66 w 67"/>
                  <a:gd name="T1" fmla="*/ 26 h 47"/>
                  <a:gd name="T2" fmla="*/ 63 w 67"/>
                  <a:gd name="T3" fmla="*/ 25 h 47"/>
                  <a:gd name="T4" fmla="*/ 62 w 67"/>
                  <a:gd name="T5" fmla="*/ 20 h 47"/>
                  <a:gd name="T6" fmla="*/ 58 w 67"/>
                  <a:gd name="T7" fmla="*/ 21 h 47"/>
                  <a:gd name="T8" fmla="*/ 55 w 67"/>
                  <a:gd name="T9" fmla="*/ 18 h 47"/>
                  <a:gd name="T10" fmla="*/ 54 w 67"/>
                  <a:gd name="T11" fmla="*/ 15 h 47"/>
                  <a:gd name="T12" fmla="*/ 50 w 67"/>
                  <a:gd name="T13" fmla="*/ 11 h 47"/>
                  <a:gd name="T14" fmla="*/ 47 w 67"/>
                  <a:gd name="T15" fmla="*/ 6 h 47"/>
                  <a:gd name="T16" fmla="*/ 47 w 67"/>
                  <a:gd name="T17" fmla="*/ 2 h 47"/>
                  <a:gd name="T18" fmla="*/ 42 w 67"/>
                  <a:gd name="T19" fmla="*/ 1 h 47"/>
                  <a:gd name="T20" fmla="*/ 36 w 67"/>
                  <a:gd name="T21" fmla="*/ 4 h 47"/>
                  <a:gd name="T22" fmla="*/ 29 w 67"/>
                  <a:gd name="T23" fmla="*/ 6 h 47"/>
                  <a:gd name="T24" fmla="*/ 26 w 67"/>
                  <a:gd name="T25" fmla="*/ 8 h 47"/>
                  <a:gd name="T26" fmla="*/ 22 w 67"/>
                  <a:gd name="T27" fmla="*/ 10 h 47"/>
                  <a:gd name="T28" fmla="*/ 19 w 67"/>
                  <a:gd name="T29" fmla="*/ 14 h 47"/>
                  <a:gd name="T30" fmla="*/ 14 w 67"/>
                  <a:gd name="T31" fmla="*/ 14 h 47"/>
                  <a:gd name="T32" fmla="*/ 11 w 67"/>
                  <a:gd name="T33" fmla="*/ 20 h 47"/>
                  <a:gd name="T34" fmla="*/ 8 w 67"/>
                  <a:gd name="T35" fmla="*/ 25 h 47"/>
                  <a:gd name="T36" fmla="*/ 2 w 67"/>
                  <a:gd name="T37" fmla="*/ 27 h 47"/>
                  <a:gd name="T38" fmla="*/ 3 w 67"/>
                  <a:gd name="T39" fmla="*/ 33 h 47"/>
                  <a:gd name="T40" fmla="*/ 0 w 67"/>
                  <a:gd name="T41" fmla="*/ 39 h 47"/>
                  <a:gd name="T42" fmla="*/ 4 w 67"/>
                  <a:gd name="T43" fmla="*/ 41 h 47"/>
                  <a:gd name="T44" fmla="*/ 11 w 67"/>
                  <a:gd name="T45" fmla="*/ 45 h 47"/>
                  <a:gd name="T46" fmla="*/ 21 w 67"/>
                  <a:gd name="T47" fmla="*/ 44 h 47"/>
                  <a:gd name="T48" fmla="*/ 23 w 67"/>
                  <a:gd name="T49" fmla="*/ 43 h 47"/>
                  <a:gd name="T50" fmla="*/ 22 w 67"/>
                  <a:gd name="T51" fmla="*/ 35 h 47"/>
                  <a:gd name="T52" fmla="*/ 42 w 67"/>
                  <a:gd name="T53" fmla="*/ 35 h 47"/>
                  <a:gd name="T54" fmla="*/ 45 w 67"/>
                  <a:gd name="T55" fmla="*/ 33 h 47"/>
                  <a:gd name="T56" fmla="*/ 53 w 67"/>
                  <a:gd name="T57" fmla="*/ 34 h 47"/>
                  <a:gd name="T58" fmla="*/ 57 w 67"/>
                  <a:gd name="T59" fmla="*/ 31 h 47"/>
                  <a:gd name="T60" fmla="*/ 64 w 67"/>
                  <a:gd name="T61" fmla="*/ 30 h 47"/>
                  <a:gd name="T62" fmla="*/ 66 w 67"/>
                  <a:gd name="T63" fmla="*/ 26 h 47"/>
                  <a:gd name="T64" fmla="*/ 66 w 67"/>
                  <a:gd name="T65" fmla="*/ 26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67" h="47">
                    <a:moveTo>
                      <a:pt x="66" y="26"/>
                    </a:moveTo>
                    <a:cubicBezTo>
                      <a:pt x="65" y="25"/>
                      <a:pt x="63" y="25"/>
                      <a:pt x="63" y="25"/>
                    </a:cubicBezTo>
                    <a:cubicBezTo>
                      <a:pt x="62" y="25"/>
                      <a:pt x="63" y="21"/>
                      <a:pt x="62" y="20"/>
                    </a:cubicBezTo>
                    <a:cubicBezTo>
                      <a:pt x="62" y="20"/>
                      <a:pt x="60" y="22"/>
                      <a:pt x="58" y="21"/>
                    </a:cubicBezTo>
                    <a:cubicBezTo>
                      <a:pt x="57" y="20"/>
                      <a:pt x="56" y="18"/>
                      <a:pt x="55" y="18"/>
                    </a:cubicBezTo>
                    <a:cubicBezTo>
                      <a:pt x="54" y="18"/>
                      <a:pt x="54" y="17"/>
                      <a:pt x="54" y="15"/>
                    </a:cubicBezTo>
                    <a:cubicBezTo>
                      <a:pt x="54" y="13"/>
                      <a:pt x="51" y="12"/>
                      <a:pt x="50" y="11"/>
                    </a:cubicBezTo>
                    <a:cubicBezTo>
                      <a:pt x="48" y="10"/>
                      <a:pt x="48" y="7"/>
                      <a:pt x="47" y="6"/>
                    </a:cubicBezTo>
                    <a:cubicBezTo>
                      <a:pt x="47" y="6"/>
                      <a:pt x="47" y="4"/>
                      <a:pt x="47" y="2"/>
                    </a:cubicBezTo>
                    <a:cubicBezTo>
                      <a:pt x="45" y="2"/>
                      <a:pt x="43" y="2"/>
                      <a:pt x="42" y="1"/>
                    </a:cubicBezTo>
                    <a:cubicBezTo>
                      <a:pt x="41" y="0"/>
                      <a:pt x="39" y="1"/>
                      <a:pt x="36" y="4"/>
                    </a:cubicBezTo>
                    <a:cubicBezTo>
                      <a:pt x="33" y="6"/>
                      <a:pt x="29" y="5"/>
                      <a:pt x="29" y="6"/>
                    </a:cubicBezTo>
                    <a:cubicBezTo>
                      <a:pt x="29" y="8"/>
                      <a:pt x="28" y="9"/>
                      <a:pt x="26" y="8"/>
                    </a:cubicBezTo>
                    <a:cubicBezTo>
                      <a:pt x="24" y="8"/>
                      <a:pt x="23" y="7"/>
                      <a:pt x="22" y="10"/>
                    </a:cubicBezTo>
                    <a:cubicBezTo>
                      <a:pt x="22" y="13"/>
                      <a:pt x="19" y="11"/>
                      <a:pt x="19" y="14"/>
                    </a:cubicBezTo>
                    <a:cubicBezTo>
                      <a:pt x="18" y="17"/>
                      <a:pt x="16" y="15"/>
                      <a:pt x="14" y="14"/>
                    </a:cubicBezTo>
                    <a:cubicBezTo>
                      <a:pt x="12" y="12"/>
                      <a:pt x="11" y="20"/>
                      <a:pt x="11" y="20"/>
                    </a:cubicBezTo>
                    <a:cubicBezTo>
                      <a:pt x="11" y="20"/>
                      <a:pt x="10" y="21"/>
                      <a:pt x="8" y="25"/>
                    </a:cubicBezTo>
                    <a:cubicBezTo>
                      <a:pt x="7" y="28"/>
                      <a:pt x="3" y="27"/>
                      <a:pt x="2" y="27"/>
                    </a:cubicBezTo>
                    <a:cubicBezTo>
                      <a:pt x="1" y="28"/>
                      <a:pt x="3" y="31"/>
                      <a:pt x="3" y="33"/>
                    </a:cubicBezTo>
                    <a:cubicBezTo>
                      <a:pt x="2" y="34"/>
                      <a:pt x="1" y="36"/>
                      <a:pt x="0" y="39"/>
                    </a:cubicBezTo>
                    <a:cubicBezTo>
                      <a:pt x="2" y="39"/>
                      <a:pt x="4" y="41"/>
                      <a:pt x="4" y="41"/>
                    </a:cubicBezTo>
                    <a:cubicBezTo>
                      <a:pt x="5" y="43"/>
                      <a:pt x="9" y="47"/>
                      <a:pt x="11" y="45"/>
                    </a:cubicBezTo>
                    <a:cubicBezTo>
                      <a:pt x="13" y="42"/>
                      <a:pt x="19" y="42"/>
                      <a:pt x="21" y="44"/>
                    </a:cubicBezTo>
                    <a:cubicBezTo>
                      <a:pt x="22" y="45"/>
                      <a:pt x="23" y="44"/>
                      <a:pt x="23" y="43"/>
                    </a:cubicBezTo>
                    <a:cubicBezTo>
                      <a:pt x="24" y="41"/>
                      <a:pt x="21" y="36"/>
                      <a:pt x="22" y="35"/>
                    </a:cubicBezTo>
                    <a:cubicBezTo>
                      <a:pt x="23" y="33"/>
                      <a:pt x="42" y="34"/>
                      <a:pt x="42" y="35"/>
                    </a:cubicBezTo>
                    <a:cubicBezTo>
                      <a:pt x="43" y="36"/>
                      <a:pt x="43" y="33"/>
                      <a:pt x="45" y="33"/>
                    </a:cubicBezTo>
                    <a:cubicBezTo>
                      <a:pt x="48" y="33"/>
                      <a:pt x="51" y="35"/>
                      <a:pt x="53" y="34"/>
                    </a:cubicBezTo>
                    <a:cubicBezTo>
                      <a:pt x="54" y="34"/>
                      <a:pt x="56" y="31"/>
                      <a:pt x="57" y="31"/>
                    </a:cubicBezTo>
                    <a:cubicBezTo>
                      <a:pt x="59" y="31"/>
                      <a:pt x="63" y="31"/>
                      <a:pt x="64" y="30"/>
                    </a:cubicBezTo>
                    <a:cubicBezTo>
                      <a:pt x="65" y="28"/>
                      <a:pt x="67" y="28"/>
                      <a:pt x="66" y="26"/>
                    </a:cubicBezTo>
                    <a:cubicBezTo>
                      <a:pt x="66" y="26"/>
                      <a:pt x="66" y="26"/>
                      <a:pt x="66" y="2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40" name="Freeform 36">
                <a:extLst>
                  <a:ext uri="{FF2B5EF4-FFF2-40B4-BE49-F238E27FC236}">
                    <a16:creationId xmlns:a16="http://schemas.microsoft.com/office/drawing/2014/main" id="{828F52D2-F599-4452-8D0F-1352385E92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27243" y="3641861"/>
                <a:ext cx="288587" cy="223341"/>
              </a:xfrm>
              <a:custGeom>
                <a:avLst/>
                <a:gdLst>
                  <a:gd name="T0" fmla="*/ 119 w 125"/>
                  <a:gd name="T1" fmla="*/ 14 h 97"/>
                  <a:gd name="T2" fmla="*/ 118 w 125"/>
                  <a:gd name="T3" fmla="*/ 4 h 97"/>
                  <a:gd name="T4" fmla="*/ 112 w 125"/>
                  <a:gd name="T5" fmla="*/ 7 h 97"/>
                  <a:gd name="T6" fmla="*/ 107 w 125"/>
                  <a:gd name="T7" fmla="*/ 2 h 97"/>
                  <a:gd name="T8" fmla="*/ 95 w 125"/>
                  <a:gd name="T9" fmla="*/ 0 h 97"/>
                  <a:gd name="T10" fmla="*/ 61 w 125"/>
                  <a:gd name="T11" fmla="*/ 21 h 97"/>
                  <a:gd name="T12" fmla="*/ 46 w 125"/>
                  <a:gd name="T13" fmla="*/ 33 h 97"/>
                  <a:gd name="T14" fmla="*/ 33 w 125"/>
                  <a:gd name="T15" fmla="*/ 37 h 97"/>
                  <a:gd name="T16" fmla="*/ 32 w 125"/>
                  <a:gd name="T17" fmla="*/ 37 h 97"/>
                  <a:gd name="T18" fmla="*/ 32 w 125"/>
                  <a:gd name="T19" fmla="*/ 59 h 97"/>
                  <a:gd name="T20" fmla="*/ 29 w 125"/>
                  <a:gd name="T21" fmla="*/ 65 h 97"/>
                  <a:gd name="T22" fmla="*/ 24 w 125"/>
                  <a:gd name="T23" fmla="*/ 68 h 97"/>
                  <a:gd name="T24" fmla="*/ 12 w 125"/>
                  <a:gd name="T25" fmla="*/ 69 h 97"/>
                  <a:gd name="T26" fmla="*/ 5 w 125"/>
                  <a:gd name="T27" fmla="*/ 71 h 97"/>
                  <a:gd name="T28" fmla="*/ 0 w 125"/>
                  <a:gd name="T29" fmla="*/ 72 h 97"/>
                  <a:gd name="T30" fmla="*/ 0 w 125"/>
                  <a:gd name="T31" fmla="*/ 76 h 97"/>
                  <a:gd name="T32" fmla="*/ 3 w 125"/>
                  <a:gd name="T33" fmla="*/ 81 h 97"/>
                  <a:gd name="T34" fmla="*/ 7 w 125"/>
                  <a:gd name="T35" fmla="*/ 85 h 97"/>
                  <a:gd name="T36" fmla="*/ 8 w 125"/>
                  <a:gd name="T37" fmla="*/ 88 h 97"/>
                  <a:gd name="T38" fmla="*/ 11 w 125"/>
                  <a:gd name="T39" fmla="*/ 91 h 97"/>
                  <a:gd name="T40" fmla="*/ 15 w 125"/>
                  <a:gd name="T41" fmla="*/ 90 h 97"/>
                  <a:gd name="T42" fmla="*/ 16 w 125"/>
                  <a:gd name="T43" fmla="*/ 95 h 97"/>
                  <a:gd name="T44" fmla="*/ 19 w 125"/>
                  <a:gd name="T45" fmla="*/ 96 h 97"/>
                  <a:gd name="T46" fmla="*/ 22 w 125"/>
                  <a:gd name="T47" fmla="*/ 93 h 97"/>
                  <a:gd name="T48" fmla="*/ 25 w 125"/>
                  <a:gd name="T49" fmla="*/ 96 h 97"/>
                  <a:gd name="T50" fmla="*/ 28 w 125"/>
                  <a:gd name="T51" fmla="*/ 95 h 97"/>
                  <a:gd name="T52" fmla="*/ 31 w 125"/>
                  <a:gd name="T53" fmla="*/ 89 h 97"/>
                  <a:gd name="T54" fmla="*/ 33 w 125"/>
                  <a:gd name="T55" fmla="*/ 83 h 97"/>
                  <a:gd name="T56" fmla="*/ 41 w 125"/>
                  <a:gd name="T57" fmla="*/ 83 h 97"/>
                  <a:gd name="T58" fmla="*/ 45 w 125"/>
                  <a:gd name="T59" fmla="*/ 81 h 97"/>
                  <a:gd name="T60" fmla="*/ 52 w 125"/>
                  <a:gd name="T61" fmla="*/ 83 h 97"/>
                  <a:gd name="T62" fmla="*/ 56 w 125"/>
                  <a:gd name="T63" fmla="*/ 87 h 97"/>
                  <a:gd name="T64" fmla="*/ 63 w 125"/>
                  <a:gd name="T65" fmla="*/ 86 h 97"/>
                  <a:gd name="T66" fmla="*/ 69 w 125"/>
                  <a:gd name="T67" fmla="*/ 89 h 97"/>
                  <a:gd name="T68" fmla="*/ 77 w 125"/>
                  <a:gd name="T69" fmla="*/ 89 h 97"/>
                  <a:gd name="T70" fmla="*/ 83 w 125"/>
                  <a:gd name="T71" fmla="*/ 85 h 97"/>
                  <a:gd name="T72" fmla="*/ 93 w 125"/>
                  <a:gd name="T73" fmla="*/ 85 h 97"/>
                  <a:gd name="T74" fmla="*/ 100 w 125"/>
                  <a:gd name="T75" fmla="*/ 87 h 97"/>
                  <a:gd name="T76" fmla="*/ 106 w 125"/>
                  <a:gd name="T77" fmla="*/ 82 h 97"/>
                  <a:gd name="T78" fmla="*/ 107 w 125"/>
                  <a:gd name="T79" fmla="*/ 82 h 97"/>
                  <a:gd name="T80" fmla="*/ 107 w 125"/>
                  <a:gd name="T81" fmla="*/ 79 h 97"/>
                  <a:gd name="T82" fmla="*/ 108 w 125"/>
                  <a:gd name="T83" fmla="*/ 72 h 97"/>
                  <a:gd name="T84" fmla="*/ 121 w 125"/>
                  <a:gd name="T85" fmla="*/ 56 h 97"/>
                  <a:gd name="T86" fmla="*/ 122 w 125"/>
                  <a:gd name="T87" fmla="*/ 36 h 97"/>
                  <a:gd name="T88" fmla="*/ 124 w 125"/>
                  <a:gd name="T89" fmla="*/ 27 h 97"/>
                  <a:gd name="T90" fmla="*/ 122 w 125"/>
                  <a:gd name="T91" fmla="*/ 21 h 97"/>
                  <a:gd name="T92" fmla="*/ 119 w 125"/>
                  <a:gd name="T93" fmla="*/ 14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25" h="97">
                    <a:moveTo>
                      <a:pt x="119" y="14"/>
                    </a:moveTo>
                    <a:cubicBezTo>
                      <a:pt x="119" y="13"/>
                      <a:pt x="119" y="8"/>
                      <a:pt x="118" y="4"/>
                    </a:cubicBezTo>
                    <a:cubicBezTo>
                      <a:pt x="112" y="7"/>
                      <a:pt x="112" y="7"/>
                      <a:pt x="112" y="7"/>
                    </a:cubicBezTo>
                    <a:cubicBezTo>
                      <a:pt x="112" y="7"/>
                      <a:pt x="110" y="4"/>
                      <a:pt x="107" y="2"/>
                    </a:cubicBezTo>
                    <a:cubicBezTo>
                      <a:pt x="104" y="0"/>
                      <a:pt x="95" y="0"/>
                      <a:pt x="95" y="0"/>
                    </a:cubicBezTo>
                    <a:cubicBezTo>
                      <a:pt x="61" y="21"/>
                      <a:pt x="61" y="21"/>
                      <a:pt x="61" y="21"/>
                    </a:cubicBezTo>
                    <a:cubicBezTo>
                      <a:pt x="46" y="33"/>
                      <a:pt x="46" y="33"/>
                      <a:pt x="46" y="33"/>
                    </a:cubicBezTo>
                    <a:cubicBezTo>
                      <a:pt x="46" y="33"/>
                      <a:pt x="36" y="36"/>
                      <a:pt x="33" y="37"/>
                    </a:cubicBezTo>
                    <a:cubicBezTo>
                      <a:pt x="33" y="37"/>
                      <a:pt x="33" y="37"/>
                      <a:pt x="32" y="37"/>
                    </a:cubicBezTo>
                    <a:cubicBezTo>
                      <a:pt x="32" y="43"/>
                      <a:pt x="33" y="58"/>
                      <a:pt x="32" y="59"/>
                    </a:cubicBezTo>
                    <a:cubicBezTo>
                      <a:pt x="31" y="59"/>
                      <a:pt x="30" y="64"/>
                      <a:pt x="29" y="65"/>
                    </a:cubicBezTo>
                    <a:cubicBezTo>
                      <a:pt x="28" y="66"/>
                      <a:pt x="27" y="68"/>
                      <a:pt x="24" y="68"/>
                    </a:cubicBezTo>
                    <a:cubicBezTo>
                      <a:pt x="21" y="68"/>
                      <a:pt x="15" y="70"/>
                      <a:pt x="12" y="69"/>
                    </a:cubicBezTo>
                    <a:cubicBezTo>
                      <a:pt x="9" y="69"/>
                      <a:pt x="6" y="71"/>
                      <a:pt x="5" y="71"/>
                    </a:cubicBezTo>
                    <a:cubicBezTo>
                      <a:pt x="5" y="72"/>
                      <a:pt x="2" y="72"/>
                      <a:pt x="0" y="72"/>
                    </a:cubicBezTo>
                    <a:cubicBezTo>
                      <a:pt x="0" y="74"/>
                      <a:pt x="0" y="76"/>
                      <a:pt x="0" y="76"/>
                    </a:cubicBezTo>
                    <a:cubicBezTo>
                      <a:pt x="1" y="77"/>
                      <a:pt x="1" y="80"/>
                      <a:pt x="3" y="81"/>
                    </a:cubicBezTo>
                    <a:cubicBezTo>
                      <a:pt x="4" y="82"/>
                      <a:pt x="7" y="83"/>
                      <a:pt x="7" y="85"/>
                    </a:cubicBezTo>
                    <a:cubicBezTo>
                      <a:pt x="7" y="87"/>
                      <a:pt x="7" y="88"/>
                      <a:pt x="8" y="88"/>
                    </a:cubicBezTo>
                    <a:cubicBezTo>
                      <a:pt x="9" y="88"/>
                      <a:pt x="10" y="90"/>
                      <a:pt x="11" y="91"/>
                    </a:cubicBezTo>
                    <a:cubicBezTo>
                      <a:pt x="13" y="92"/>
                      <a:pt x="15" y="90"/>
                      <a:pt x="15" y="90"/>
                    </a:cubicBezTo>
                    <a:cubicBezTo>
                      <a:pt x="16" y="91"/>
                      <a:pt x="15" y="95"/>
                      <a:pt x="16" y="95"/>
                    </a:cubicBezTo>
                    <a:cubicBezTo>
                      <a:pt x="16" y="95"/>
                      <a:pt x="18" y="95"/>
                      <a:pt x="19" y="96"/>
                    </a:cubicBezTo>
                    <a:cubicBezTo>
                      <a:pt x="19" y="94"/>
                      <a:pt x="20" y="92"/>
                      <a:pt x="22" y="93"/>
                    </a:cubicBezTo>
                    <a:cubicBezTo>
                      <a:pt x="24" y="93"/>
                      <a:pt x="22" y="96"/>
                      <a:pt x="25" y="96"/>
                    </a:cubicBezTo>
                    <a:cubicBezTo>
                      <a:pt x="27" y="97"/>
                      <a:pt x="28" y="97"/>
                      <a:pt x="28" y="95"/>
                    </a:cubicBezTo>
                    <a:cubicBezTo>
                      <a:pt x="28" y="93"/>
                      <a:pt x="31" y="90"/>
                      <a:pt x="31" y="89"/>
                    </a:cubicBezTo>
                    <a:cubicBezTo>
                      <a:pt x="32" y="89"/>
                      <a:pt x="32" y="84"/>
                      <a:pt x="33" y="83"/>
                    </a:cubicBezTo>
                    <a:cubicBezTo>
                      <a:pt x="35" y="82"/>
                      <a:pt x="39" y="83"/>
                      <a:pt x="41" y="83"/>
                    </a:cubicBezTo>
                    <a:cubicBezTo>
                      <a:pt x="42" y="83"/>
                      <a:pt x="44" y="80"/>
                      <a:pt x="45" y="81"/>
                    </a:cubicBezTo>
                    <a:cubicBezTo>
                      <a:pt x="47" y="83"/>
                      <a:pt x="50" y="81"/>
                      <a:pt x="52" y="83"/>
                    </a:cubicBezTo>
                    <a:cubicBezTo>
                      <a:pt x="53" y="85"/>
                      <a:pt x="54" y="89"/>
                      <a:pt x="56" y="87"/>
                    </a:cubicBezTo>
                    <a:cubicBezTo>
                      <a:pt x="59" y="86"/>
                      <a:pt x="62" y="86"/>
                      <a:pt x="63" y="86"/>
                    </a:cubicBezTo>
                    <a:cubicBezTo>
                      <a:pt x="64" y="86"/>
                      <a:pt x="68" y="88"/>
                      <a:pt x="69" y="89"/>
                    </a:cubicBezTo>
                    <a:cubicBezTo>
                      <a:pt x="71" y="89"/>
                      <a:pt x="75" y="90"/>
                      <a:pt x="77" y="89"/>
                    </a:cubicBezTo>
                    <a:cubicBezTo>
                      <a:pt x="79" y="88"/>
                      <a:pt x="81" y="85"/>
                      <a:pt x="83" y="85"/>
                    </a:cubicBezTo>
                    <a:cubicBezTo>
                      <a:pt x="85" y="85"/>
                      <a:pt x="92" y="85"/>
                      <a:pt x="93" y="85"/>
                    </a:cubicBezTo>
                    <a:cubicBezTo>
                      <a:pt x="95" y="86"/>
                      <a:pt x="98" y="88"/>
                      <a:pt x="100" y="87"/>
                    </a:cubicBezTo>
                    <a:cubicBezTo>
                      <a:pt x="102" y="86"/>
                      <a:pt x="104" y="82"/>
                      <a:pt x="106" y="82"/>
                    </a:cubicBezTo>
                    <a:cubicBezTo>
                      <a:pt x="106" y="82"/>
                      <a:pt x="106" y="82"/>
                      <a:pt x="107" y="82"/>
                    </a:cubicBezTo>
                    <a:cubicBezTo>
                      <a:pt x="107" y="81"/>
                      <a:pt x="107" y="80"/>
                      <a:pt x="107" y="79"/>
                    </a:cubicBezTo>
                    <a:cubicBezTo>
                      <a:pt x="107" y="75"/>
                      <a:pt x="108" y="76"/>
                      <a:pt x="108" y="72"/>
                    </a:cubicBezTo>
                    <a:cubicBezTo>
                      <a:pt x="109" y="68"/>
                      <a:pt x="120" y="57"/>
                      <a:pt x="121" y="56"/>
                    </a:cubicBezTo>
                    <a:cubicBezTo>
                      <a:pt x="122" y="55"/>
                      <a:pt x="122" y="38"/>
                      <a:pt x="122" y="36"/>
                    </a:cubicBezTo>
                    <a:cubicBezTo>
                      <a:pt x="122" y="34"/>
                      <a:pt x="123" y="31"/>
                      <a:pt x="124" y="27"/>
                    </a:cubicBezTo>
                    <a:cubicBezTo>
                      <a:pt x="125" y="24"/>
                      <a:pt x="122" y="24"/>
                      <a:pt x="122" y="21"/>
                    </a:cubicBezTo>
                    <a:cubicBezTo>
                      <a:pt x="122" y="18"/>
                      <a:pt x="119" y="16"/>
                      <a:pt x="119" y="1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41" name="Freeform 37">
                <a:extLst>
                  <a:ext uri="{FF2B5EF4-FFF2-40B4-BE49-F238E27FC236}">
                    <a16:creationId xmlns:a16="http://schemas.microsoft.com/office/drawing/2014/main" id="{A3EACAFC-2BB1-4FAB-BA1D-D307DBEE4FD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4424" y="3641861"/>
                <a:ext cx="186954" cy="308662"/>
              </a:xfrm>
              <a:custGeom>
                <a:avLst/>
                <a:gdLst>
                  <a:gd name="T0" fmla="*/ 80 w 81"/>
                  <a:gd name="T1" fmla="*/ 33 h 134"/>
                  <a:gd name="T2" fmla="*/ 19 w 81"/>
                  <a:gd name="T3" fmla="*/ 0 h 134"/>
                  <a:gd name="T4" fmla="*/ 11 w 81"/>
                  <a:gd name="T5" fmla="*/ 4 h 134"/>
                  <a:gd name="T6" fmla="*/ 12 w 81"/>
                  <a:gd name="T7" fmla="*/ 14 h 134"/>
                  <a:gd name="T8" fmla="*/ 15 w 81"/>
                  <a:gd name="T9" fmla="*/ 21 h 134"/>
                  <a:gd name="T10" fmla="*/ 17 w 81"/>
                  <a:gd name="T11" fmla="*/ 27 h 134"/>
                  <a:gd name="T12" fmla="*/ 15 w 81"/>
                  <a:gd name="T13" fmla="*/ 36 h 134"/>
                  <a:gd name="T14" fmla="*/ 14 w 81"/>
                  <a:gd name="T15" fmla="*/ 56 h 134"/>
                  <a:gd name="T16" fmla="*/ 1 w 81"/>
                  <a:gd name="T17" fmla="*/ 72 h 134"/>
                  <a:gd name="T18" fmla="*/ 0 w 81"/>
                  <a:gd name="T19" fmla="*/ 79 h 134"/>
                  <a:gd name="T20" fmla="*/ 0 w 81"/>
                  <a:gd name="T21" fmla="*/ 82 h 134"/>
                  <a:gd name="T22" fmla="*/ 1 w 81"/>
                  <a:gd name="T23" fmla="*/ 83 h 134"/>
                  <a:gd name="T24" fmla="*/ 5 w 81"/>
                  <a:gd name="T25" fmla="*/ 87 h 134"/>
                  <a:gd name="T26" fmla="*/ 10 w 81"/>
                  <a:gd name="T27" fmla="*/ 94 h 134"/>
                  <a:gd name="T28" fmla="*/ 11 w 81"/>
                  <a:gd name="T29" fmla="*/ 101 h 134"/>
                  <a:gd name="T30" fmla="*/ 14 w 81"/>
                  <a:gd name="T31" fmla="*/ 111 h 134"/>
                  <a:gd name="T32" fmla="*/ 11 w 81"/>
                  <a:gd name="T33" fmla="*/ 113 h 134"/>
                  <a:gd name="T34" fmla="*/ 4 w 81"/>
                  <a:gd name="T35" fmla="*/ 114 h 134"/>
                  <a:gd name="T36" fmla="*/ 6 w 81"/>
                  <a:gd name="T37" fmla="*/ 119 h 134"/>
                  <a:gd name="T38" fmla="*/ 13 w 81"/>
                  <a:gd name="T39" fmla="*/ 126 h 134"/>
                  <a:gd name="T40" fmla="*/ 16 w 81"/>
                  <a:gd name="T41" fmla="*/ 133 h 134"/>
                  <a:gd name="T42" fmla="*/ 20 w 81"/>
                  <a:gd name="T43" fmla="*/ 131 h 134"/>
                  <a:gd name="T44" fmla="*/ 25 w 81"/>
                  <a:gd name="T45" fmla="*/ 131 h 134"/>
                  <a:gd name="T46" fmla="*/ 34 w 81"/>
                  <a:gd name="T47" fmla="*/ 128 h 134"/>
                  <a:gd name="T48" fmla="*/ 41 w 81"/>
                  <a:gd name="T49" fmla="*/ 125 h 134"/>
                  <a:gd name="T50" fmla="*/ 42 w 81"/>
                  <a:gd name="T51" fmla="*/ 120 h 134"/>
                  <a:gd name="T52" fmla="*/ 53 w 81"/>
                  <a:gd name="T53" fmla="*/ 118 h 134"/>
                  <a:gd name="T54" fmla="*/ 61 w 81"/>
                  <a:gd name="T55" fmla="*/ 110 h 134"/>
                  <a:gd name="T56" fmla="*/ 63 w 81"/>
                  <a:gd name="T57" fmla="*/ 106 h 134"/>
                  <a:gd name="T58" fmla="*/ 69 w 81"/>
                  <a:gd name="T59" fmla="*/ 103 h 134"/>
                  <a:gd name="T60" fmla="*/ 71 w 81"/>
                  <a:gd name="T61" fmla="*/ 104 h 134"/>
                  <a:gd name="T62" fmla="*/ 71 w 81"/>
                  <a:gd name="T63" fmla="*/ 103 h 134"/>
                  <a:gd name="T64" fmla="*/ 72 w 81"/>
                  <a:gd name="T65" fmla="*/ 100 h 134"/>
                  <a:gd name="T66" fmla="*/ 68 w 81"/>
                  <a:gd name="T67" fmla="*/ 95 h 134"/>
                  <a:gd name="T68" fmla="*/ 66 w 81"/>
                  <a:gd name="T69" fmla="*/ 89 h 134"/>
                  <a:gd name="T70" fmla="*/ 65 w 81"/>
                  <a:gd name="T71" fmla="*/ 85 h 134"/>
                  <a:gd name="T72" fmla="*/ 66 w 81"/>
                  <a:gd name="T73" fmla="*/ 79 h 134"/>
                  <a:gd name="T74" fmla="*/ 69 w 81"/>
                  <a:gd name="T75" fmla="*/ 73 h 134"/>
                  <a:gd name="T76" fmla="*/ 72 w 81"/>
                  <a:gd name="T77" fmla="*/ 68 h 134"/>
                  <a:gd name="T78" fmla="*/ 79 w 81"/>
                  <a:gd name="T79" fmla="*/ 63 h 134"/>
                  <a:gd name="T80" fmla="*/ 80 w 81"/>
                  <a:gd name="T81" fmla="*/ 55 h 134"/>
                  <a:gd name="T82" fmla="*/ 80 w 81"/>
                  <a:gd name="T83" fmla="*/ 33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81" h="134">
                    <a:moveTo>
                      <a:pt x="80" y="33"/>
                    </a:moveTo>
                    <a:cubicBezTo>
                      <a:pt x="19" y="0"/>
                      <a:pt x="19" y="0"/>
                      <a:pt x="19" y="0"/>
                    </a:cubicBezTo>
                    <a:cubicBezTo>
                      <a:pt x="11" y="4"/>
                      <a:pt x="11" y="4"/>
                      <a:pt x="11" y="4"/>
                    </a:cubicBezTo>
                    <a:cubicBezTo>
                      <a:pt x="12" y="8"/>
                      <a:pt x="12" y="13"/>
                      <a:pt x="12" y="14"/>
                    </a:cubicBezTo>
                    <a:cubicBezTo>
                      <a:pt x="12" y="16"/>
                      <a:pt x="15" y="18"/>
                      <a:pt x="15" y="21"/>
                    </a:cubicBezTo>
                    <a:cubicBezTo>
                      <a:pt x="15" y="24"/>
                      <a:pt x="18" y="24"/>
                      <a:pt x="17" y="27"/>
                    </a:cubicBezTo>
                    <a:cubicBezTo>
                      <a:pt x="16" y="31"/>
                      <a:pt x="15" y="34"/>
                      <a:pt x="15" y="36"/>
                    </a:cubicBezTo>
                    <a:cubicBezTo>
                      <a:pt x="15" y="38"/>
                      <a:pt x="15" y="55"/>
                      <a:pt x="14" y="56"/>
                    </a:cubicBezTo>
                    <a:cubicBezTo>
                      <a:pt x="13" y="57"/>
                      <a:pt x="2" y="68"/>
                      <a:pt x="1" y="72"/>
                    </a:cubicBezTo>
                    <a:cubicBezTo>
                      <a:pt x="1" y="76"/>
                      <a:pt x="0" y="75"/>
                      <a:pt x="0" y="79"/>
                    </a:cubicBezTo>
                    <a:cubicBezTo>
                      <a:pt x="0" y="80"/>
                      <a:pt x="0" y="81"/>
                      <a:pt x="0" y="82"/>
                    </a:cubicBezTo>
                    <a:cubicBezTo>
                      <a:pt x="0" y="82"/>
                      <a:pt x="1" y="83"/>
                      <a:pt x="1" y="83"/>
                    </a:cubicBezTo>
                    <a:cubicBezTo>
                      <a:pt x="3" y="85"/>
                      <a:pt x="3" y="87"/>
                      <a:pt x="5" y="87"/>
                    </a:cubicBezTo>
                    <a:cubicBezTo>
                      <a:pt x="7" y="87"/>
                      <a:pt x="10" y="92"/>
                      <a:pt x="10" y="94"/>
                    </a:cubicBezTo>
                    <a:cubicBezTo>
                      <a:pt x="10" y="96"/>
                      <a:pt x="11" y="98"/>
                      <a:pt x="11" y="101"/>
                    </a:cubicBezTo>
                    <a:cubicBezTo>
                      <a:pt x="11" y="105"/>
                      <a:pt x="13" y="111"/>
                      <a:pt x="14" y="111"/>
                    </a:cubicBezTo>
                    <a:cubicBezTo>
                      <a:pt x="15" y="112"/>
                      <a:pt x="14" y="113"/>
                      <a:pt x="11" y="113"/>
                    </a:cubicBezTo>
                    <a:cubicBezTo>
                      <a:pt x="8" y="112"/>
                      <a:pt x="4" y="112"/>
                      <a:pt x="4" y="114"/>
                    </a:cubicBezTo>
                    <a:cubicBezTo>
                      <a:pt x="4" y="115"/>
                      <a:pt x="3" y="116"/>
                      <a:pt x="6" y="119"/>
                    </a:cubicBezTo>
                    <a:cubicBezTo>
                      <a:pt x="9" y="122"/>
                      <a:pt x="12" y="123"/>
                      <a:pt x="13" y="126"/>
                    </a:cubicBezTo>
                    <a:cubicBezTo>
                      <a:pt x="14" y="129"/>
                      <a:pt x="15" y="132"/>
                      <a:pt x="16" y="133"/>
                    </a:cubicBezTo>
                    <a:cubicBezTo>
                      <a:pt x="17" y="134"/>
                      <a:pt x="19" y="133"/>
                      <a:pt x="20" y="131"/>
                    </a:cubicBezTo>
                    <a:cubicBezTo>
                      <a:pt x="22" y="129"/>
                      <a:pt x="24" y="133"/>
                      <a:pt x="25" y="131"/>
                    </a:cubicBezTo>
                    <a:cubicBezTo>
                      <a:pt x="27" y="129"/>
                      <a:pt x="33" y="129"/>
                      <a:pt x="34" y="128"/>
                    </a:cubicBezTo>
                    <a:cubicBezTo>
                      <a:pt x="36" y="128"/>
                      <a:pt x="40" y="126"/>
                      <a:pt x="41" y="125"/>
                    </a:cubicBezTo>
                    <a:cubicBezTo>
                      <a:pt x="43" y="123"/>
                      <a:pt x="40" y="121"/>
                      <a:pt x="42" y="120"/>
                    </a:cubicBezTo>
                    <a:cubicBezTo>
                      <a:pt x="44" y="119"/>
                      <a:pt x="51" y="121"/>
                      <a:pt x="53" y="118"/>
                    </a:cubicBezTo>
                    <a:cubicBezTo>
                      <a:pt x="56" y="115"/>
                      <a:pt x="60" y="111"/>
                      <a:pt x="61" y="110"/>
                    </a:cubicBezTo>
                    <a:cubicBezTo>
                      <a:pt x="62" y="109"/>
                      <a:pt x="61" y="108"/>
                      <a:pt x="63" y="106"/>
                    </a:cubicBezTo>
                    <a:cubicBezTo>
                      <a:pt x="64" y="104"/>
                      <a:pt x="68" y="102"/>
                      <a:pt x="69" y="103"/>
                    </a:cubicBezTo>
                    <a:cubicBezTo>
                      <a:pt x="70" y="104"/>
                      <a:pt x="70" y="104"/>
                      <a:pt x="71" y="104"/>
                    </a:cubicBezTo>
                    <a:cubicBezTo>
                      <a:pt x="71" y="103"/>
                      <a:pt x="71" y="103"/>
                      <a:pt x="71" y="103"/>
                    </a:cubicBezTo>
                    <a:cubicBezTo>
                      <a:pt x="72" y="100"/>
                      <a:pt x="72" y="100"/>
                      <a:pt x="72" y="100"/>
                    </a:cubicBezTo>
                    <a:cubicBezTo>
                      <a:pt x="72" y="100"/>
                      <a:pt x="68" y="98"/>
                      <a:pt x="68" y="95"/>
                    </a:cubicBezTo>
                    <a:cubicBezTo>
                      <a:pt x="68" y="92"/>
                      <a:pt x="69" y="89"/>
                      <a:pt x="66" y="89"/>
                    </a:cubicBezTo>
                    <a:cubicBezTo>
                      <a:pt x="64" y="89"/>
                      <a:pt x="63" y="86"/>
                      <a:pt x="65" y="85"/>
                    </a:cubicBezTo>
                    <a:cubicBezTo>
                      <a:pt x="67" y="83"/>
                      <a:pt x="62" y="79"/>
                      <a:pt x="66" y="79"/>
                    </a:cubicBezTo>
                    <a:cubicBezTo>
                      <a:pt x="69" y="79"/>
                      <a:pt x="67" y="73"/>
                      <a:pt x="69" y="73"/>
                    </a:cubicBezTo>
                    <a:cubicBezTo>
                      <a:pt x="72" y="72"/>
                      <a:pt x="72" y="70"/>
                      <a:pt x="72" y="68"/>
                    </a:cubicBezTo>
                    <a:cubicBezTo>
                      <a:pt x="72" y="65"/>
                      <a:pt x="78" y="64"/>
                      <a:pt x="79" y="63"/>
                    </a:cubicBezTo>
                    <a:cubicBezTo>
                      <a:pt x="81" y="63"/>
                      <a:pt x="80" y="55"/>
                      <a:pt x="80" y="55"/>
                    </a:cubicBezTo>
                    <a:lnTo>
                      <a:pt x="80" y="33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42" name="Freeform 38">
                <a:extLst>
                  <a:ext uri="{FF2B5EF4-FFF2-40B4-BE49-F238E27FC236}">
                    <a16:creationId xmlns:a16="http://schemas.microsoft.com/office/drawing/2014/main" id="{2F1B6B63-AB0F-4CAF-B189-2A9A310105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70161" y="3471218"/>
                <a:ext cx="203266" cy="200756"/>
              </a:xfrm>
              <a:custGeom>
                <a:avLst/>
                <a:gdLst>
                  <a:gd name="T0" fmla="*/ 82 w 88"/>
                  <a:gd name="T1" fmla="*/ 19 h 87"/>
                  <a:gd name="T2" fmla="*/ 76 w 88"/>
                  <a:gd name="T3" fmla="*/ 5 h 87"/>
                  <a:gd name="T4" fmla="*/ 76 w 88"/>
                  <a:gd name="T5" fmla="*/ 6 h 87"/>
                  <a:gd name="T6" fmla="*/ 67 w 88"/>
                  <a:gd name="T7" fmla="*/ 5 h 87"/>
                  <a:gd name="T8" fmla="*/ 57 w 88"/>
                  <a:gd name="T9" fmla="*/ 3 h 87"/>
                  <a:gd name="T10" fmla="*/ 40 w 88"/>
                  <a:gd name="T11" fmla="*/ 6 h 87"/>
                  <a:gd name="T12" fmla="*/ 31 w 88"/>
                  <a:gd name="T13" fmla="*/ 7 h 87"/>
                  <a:gd name="T14" fmla="*/ 16 w 88"/>
                  <a:gd name="T15" fmla="*/ 3 h 87"/>
                  <a:gd name="T16" fmla="*/ 4 w 88"/>
                  <a:gd name="T17" fmla="*/ 0 h 87"/>
                  <a:gd name="T18" fmla="*/ 3 w 88"/>
                  <a:gd name="T19" fmla="*/ 2 h 87"/>
                  <a:gd name="T20" fmla="*/ 2 w 88"/>
                  <a:gd name="T21" fmla="*/ 12 h 87"/>
                  <a:gd name="T22" fmla="*/ 2 w 88"/>
                  <a:gd name="T23" fmla="*/ 24 h 87"/>
                  <a:gd name="T24" fmla="*/ 2 w 88"/>
                  <a:gd name="T25" fmla="*/ 86 h 87"/>
                  <a:gd name="T26" fmla="*/ 52 w 88"/>
                  <a:gd name="T27" fmla="*/ 86 h 87"/>
                  <a:gd name="T28" fmla="*/ 54 w 88"/>
                  <a:gd name="T29" fmla="*/ 84 h 87"/>
                  <a:gd name="T30" fmla="*/ 58 w 88"/>
                  <a:gd name="T31" fmla="*/ 85 h 87"/>
                  <a:gd name="T32" fmla="*/ 69 w 88"/>
                  <a:gd name="T33" fmla="*/ 85 h 87"/>
                  <a:gd name="T34" fmla="*/ 73 w 88"/>
                  <a:gd name="T35" fmla="*/ 87 h 87"/>
                  <a:gd name="T36" fmla="*/ 78 w 88"/>
                  <a:gd name="T37" fmla="*/ 84 h 87"/>
                  <a:gd name="T38" fmla="*/ 83 w 88"/>
                  <a:gd name="T39" fmla="*/ 78 h 87"/>
                  <a:gd name="T40" fmla="*/ 87 w 88"/>
                  <a:gd name="T41" fmla="*/ 75 h 87"/>
                  <a:gd name="T42" fmla="*/ 87 w 88"/>
                  <a:gd name="T43" fmla="*/ 75 h 87"/>
                  <a:gd name="T44" fmla="*/ 87 w 88"/>
                  <a:gd name="T45" fmla="*/ 72 h 87"/>
                  <a:gd name="T46" fmla="*/ 84 w 88"/>
                  <a:gd name="T47" fmla="*/ 63 h 87"/>
                  <a:gd name="T48" fmla="*/ 75 w 88"/>
                  <a:gd name="T49" fmla="*/ 46 h 87"/>
                  <a:gd name="T50" fmla="*/ 71 w 88"/>
                  <a:gd name="T51" fmla="*/ 38 h 87"/>
                  <a:gd name="T52" fmla="*/ 66 w 88"/>
                  <a:gd name="T53" fmla="*/ 29 h 87"/>
                  <a:gd name="T54" fmla="*/ 62 w 88"/>
                  <a:gd name="T55" fmla="*/ 14 h 87"/>
                  <a:gd name="T56" fmla="*/ 68 w 88"/>
                  <a:gd name="T57" fmla="*/ 25 h 87"/>
                  <a:gd name="T58" fmla="*/ 76 w 88"/>
                  <a:gd name="T59" fmla="*/ 35 h 87"/>
                  <a:gd name="T60" fmla="*/ 81 w 88"/>
                  <a:gd name="T61" fmla="*/ 24 h 87"/>
                  <a:gd name="T62" fmla="*/ 81 w 88"/>
                  <a:gd name="T63" fmla="*/ 24 h 87"/>
                  <a:gd name="T64" fmla="*/ 81 w 88"/>
                  <a:gd name="T65" fmla="*/ 22 h 87"/>
                  <a:gd name="T66" fmla="*/ 82 w 88"/>
                  <a:gd name="T67" fmla="*/ 19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88" h="87">
                    <a:moveTo>
                      <a:pt x="82" y="19"/>
                    </a:moveTo>
                    <a:cubicBezTo>
                      <a:pt x="76" y="5"/>
                      <a:pt x="76" y="5"/>
                      <a:pt x="76" y="5"/>
                    </a:cubicBezTo>
                    <a:cubicBezTo>
                      <a:pt x="76" y="5"/>
                      <a:pt x="76" y="6"/>
                      <a:pt x="76" y="6"/>
                    </a:cubicBezTo>
                    <a:cubicBezTo>
                      <a:pt x="75" y="7"/>
                      <a:pt x="71" y="4"/>
                      <a:pt x="67" y="5"/>
                    </a:cubicBezTo>
                    <a:cubicBezTo>
                      <a:pt x="63" y="6"/>
                      <a:pt x="60" y="5"/>
                      <a:pt x="57" y="3"/>
                    </a:cubicBezTo>
                    <a:cubicBezTo>
                      <a:pt x="53" y="2"/>
                      <a:pt x="42" y="4"/>
                      <a:pt x="40" y="6"/>
                    </a:cubicBezTo>
                    <a:cubicBezTo>
                      <a:pt x="39" y="8"/>
                      <a:pt x="35" y="8"/>
                      <a:pt x="31" y="7"/>
                    </a:cubicBezTo>
                    <a:cubicBezTo>
                      <a:pt x="28" y="5"/>
                      <a:pt x="23" y="3"/>
                      <a:pt x="16" y="3"/>
                    </a:cubicBezTo>
                    <a:cubicBezTo>
                      <a:pt x="10" y="2"/>
                      <a:pt x="5" y="1"/>
                      <a:pt x="4" y="0"/>
                    </a:cubicBezTo>
                    <a:cubicBezTo>
                      <a:pt x="4" y="0"/>
                      <a:pt x="4" y="1"/>
                      <a:pt x="3" y="2"/>
                    </a:cubicBezTo>
                    <a:cubicBezTo>
                      <a:pt x="1" y="7"/>
                      <a:pt x="5" y="9"/>
                      <a:pt x="2" y="12"/>
                    </a:cubicBezTo>
                    <a:cubicBezTo>
                      <a:pt x="0" y="15"/>
                      <a:pt x="2" y="18"/>
                      <a:pt x="2" y="24"/>
                    </a:cubicBezTo>
                    <a:cubicBezTo>
                      <a:pt x="2" y="27"/>
                      <a:pt x="2" y="64"/>
                      <a:pt x="2" y="86"/>
                    </a:cubicBezTo>
                    <a:cubicBezTo>
                      <a:pt x="52" y="86"/>
                      <a:pt x="52" y="86"/>
                      <a:pt x="52" y="86"/>
                    </a:cubicBezTo>
                    <a:cubicBezTo>
                      <a:pt x="52" y="86"/>
                      <a:pt x="53" y="85"/>
                      <a:pt x="54" y="84"/>
                    </a:cubicBezTo>
                    <a:cubicBezTo>
                      <a:pt x="56" y="83"/>
                      <a:pt x="58" y="85"/>
                      <a:pt x="58" y="85"/>
                    </a:cubicBezTo>
                    <a:cubicBezTo>
                      <a:pt x="69" y="85"/>
                      <a:pt x="69" y="85"/>
                      <a:pt x="69" y="85"/>
                    </a:cubicBezTo>
                    <a:cubicBezTo>
                      <a:pt x="69" y="85"/>
                      <a:pt x="71" y="87"/>
                      <a:pt x="73" y="87"/>
                    </a:cubicBezTo>
                    <a:cubicBezTo>
                      <a:pt x="75" y="87"/>
                      <a:pt x="74" y="84"/>
                      <a:pt x="78" y="84"/>
                    </a:cubicBezTo>
                    <a:cubicBezTo>
                      <a:pt x="81" y="84"/>
                      <a:pt x="81" y="78"/>
                      <a:pt x="83" y="78"/>
                    </a:cubicBezTo>
                    <a:cubicBezTo>
                      <a:pt x="85" y="78"/>
                      <a:pt x="85" y="78"/>
                      <a:pt x="87" y="75"/>
                    </a:cubicBezTo>
                    <a:cubicBezTo>
                      <a:pt x="87" y="75"/>
                      <a:pt x="87" y="75"/>
                      <a:pt x="87" y="75"/>
                    </a:cubicBezTo>
                    <a:cubicBezTo>
                      <a:pt x="87" y="74"/>
                      <a:pt x="87" y="73"/>
                      <a:pt x="87" y="72"/>
                    </a:cubicBezTo>
                    <a:cubicBezTo>
                      <a:pt x="88" y="68"/>
                      <a:pt x="85" y="68"/>
                      <a:pt x="84" y="63"/>
                    </a:cubicBezTo>
                    <a:cubicBezTo>
                      <a:pt x="82" y="57"/>
                      <a:pt x="75" y="49"/>
                      <a:pt x="75" y="46"/>
                    </a:cubicBezTo>
                    <a:cubicBezTo>
                      <a:pt x="75" y="43"/>
                      <a:pt x="71" y="41"/>
                      <a:pt x="71" y="38"/>
                    </a:cubicBezTo>
                    <a:cubicBezTo>
                      <a:pt x="71" y="35"/>
                      <a:pt x="70" y="34"/>
                      <a:pt x="66" y="29"/>
                    </a:cubicBezTo>
                    <a:cubicBezTo>
                      <a:pt x="62" y="24"/>
                      <a:pt x="61" y="15"/>
                      <a:pt x="62" y="14"/>
                    </a:cubicBezTo>
                    <a:cubicBezTo>
                      <a:pt x="63" y="14"/>
                      <a:pt x="66" y="22"/>
                      <a:pt x="68" y="25"/>
                    </a:cubicBezTo>
                    <a:cubicBezTo>
                      <a:pt x="69" y="27"/>
                      <a:pt x="73" y="35"/>
                      <a:pt x="76" y="35"/>
                    </a:cubicBezTo>
                    <a:cubicBezTo>
                      <a:pt x="79" y="35"/>
                      <a:pt x="80" y="23"/>
                      <a:pt x="81" y="24"/>
                    </a:cubicBezTo>
                    <a:cubicBezTo>
                      <a:pt x="81" y="24"/>
                      <a:pt x="81" y="24"/>
                      <a:pt x="81" y="24"/>
                    </a:cubicBezTo>
                    <a:cubicBezTo>
                      <a:pt x="81" y="22"/>
                      <a:pt x="81" y="22"/>
                      <a:pt x="81" y="22"/>
                    </a:cubicBezTo>
                    <a:lnTo>
                      <a:pt x="82" y="19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43" name="Freeform 39">
                <a:extLst>
                  <a:ext uri="{FF2B5EF4-FFF2-40B4-BE49-F238E27FC236}">
                    <a16:creationId xmlns:a16="http://schemas.microsoft.com/office/drawing/2014/main" id="{A80F478D-59A4-4753-A337-467FF719E4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86593" y="4044628"/>
                <a:ext cx="104142" cy="115435"/>
              </a:xfrm>
              <a:custGeom>
                <a:avLst/>
                <a:gdLst>
                  <a:gd name="T0" fmla="*/ 22 w 45"/>
                  <a:gd name="T1" fmla="*/ 48 h 50"/>
                  <a:gd name="T2" fmla="*/ 23 w 45"/>
                  <a:gd name="T3" fmla="*/ 41 h 50"/>
                  <a:gd name="T4" fmla="*/ 28 w 45"/>
                  <a:gd name="T5" fmla="*/ 38 h 50"/>
                  <a:gd name="T6" fmla="*/ 32 w 45"/>
                  <a:gd name="T7" fmla="*/ 33 h 50"/>
                  <a:gd name="T8" fmla="*/ 36 w 45"/>
                  <a:gd name="T9" fmla="*/ 38 h 50"/>
                  <a:gd name="T10" fmla="*/ 42 w 45"/>
                  <a:gd name="T11" fmla="*/ 39 h 50"/>
                  <a:gd name="T12" fmla="*/ 45 w 45"/>
                  <a:gd name="T13" fmla="*/ 30 h 50"/>
                  <a:gd name="T14" fmla="*/ 43 w 45"/>
                  <a:gd name="T15" fmla="*/ 21 h 50"/>
                  <a:gd name="T16" fmla="*/ 41 w 45"/>
                  <a:gd name="T17" fmla="*/ 15 h 50"/>
                  <a:gd name="T18" fmla="*/ 42 w 45"/>
                  <a:gd name="T19" fmla="*/ 9 h 50"/>
                  <a:gd name="T20" fmla="*/ 34 w 45"/>
                  <a:gd name="T21" fmla="*/ 9 h 50"/>
                  <a:gd name="T22" fmla="*/ 35 w 45"/>
                  <a:gd name="T23" fmla="*/ 0 h 50"/>
                  <a:gd name="T24" fmla="*/ 23 w 45"/>
                  <a:gd name="T25" fmla="*/ 0 h 50"/>
                  <a:gd name="T26" fmla="*/ 22 w 45"/>
                  <a:gd name="T27" fmla="*/ 0 h 50"/>
                  <a:gd name="T28" fmla="*/ 21 w 45"/>
                  <a:gd name="T29" fmla="*/ 11 h 50"/>
                  <a:gd name="T30" fmla="*/ 11 w 45"/>
                  <a:gd name="T31" fmla="*/ 11 h 50"/>
                  <a:gd name="T32" fmla="*/ 7 w 45"/>
                  <a:gd name="T33" fmla="*/ 12 h 50"/>
                  <a:gd name="T34" fmla="*/ 5 w 45"/>
                  <a:gd name="T35" fmla="*/ 13 h 50"/>
                  <a:gd name="T36" fmla="*/ 9 w 45"/>
                  <a:gd name="T37" fmla="*/ 17 h 50"/>
                  <a:gd name="T38" fmla="*/ 4 w 45"/>
                  <a:gd name="T39" fmla="*/ 21 h 50"/>
                  <a:gd name="T40" fmla="*/ 1 w 45"/>
                  <a:gd name="T41" fmla="*/ 26 h 50"/>
                  <a:gd name="T42" fmla="*/ 5 w 45"/>
                  <a:gd name="T43" fmla="*/ 33 h 50"/>
                  <a:gd name="T44" fmla="*/ 11 w 45"/>
                  <a:gd name="T45" fmla="*/ 40 h 50"/>
                  <a:gd name="T46" fmla="*/ 19 w 45"/>
                  <a:gd name="T47" fmla="*/ 50 h 50"/>
                  <a:gd name="T48" fmla="*/ 22 w 45"/>
                  <a:gd name="T49" fmla="*/ 48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5" h="50">
                    <a:moveTo>
                      <a:pt x="22" y="48"/>
                    </a:moveTo>
                    <a:cubicBezTo>
                      <a:pt x="26" y="48"/>
                      <a:pt x="25" y="45"/>
                      <a:pt x="23" y="41"/>
                    </a:cubicBezTo>
                    <a:cubicBezTo>
                      <a:pt x="22" y="37"/>
                      <a:pt x="26" y="38"/>
                      <a:pt x="28" y="38"/>
                    </a:cubicBezTo>
                    <a:cubicBezTo>
                      <a:pt x="31" y="38"/>
                      <a:pt x="30" y="33"/>
                      <a:pt x="32" y="33"/>
                    </a:cubicBezTo>
                    <a:cubicBezTo>
                      <a:pt x="34" y="33"/>
                      <a:pt x="34" y="39"/>
                      <a:pt x="36" y="38"/>
                    </a:cubicBezTo>
                    <a:cubicBezTo>
                      <a:pt x="38" y="38"/>
                      <a:pt x="40" y="40"/>
                      <a:pt x="42" y="39"/>
                    </a:cubicBezTo>
                    <a:cubicBezTo>
                      <a:pt x="45" y="39"/>
                      <a:pt x="45" y="34"/>
                      <a:pt x="45" y="30"/>
                    </a:cubicBezTo>
                    <a:cubicBezTo>
                      <a:pt x="45" y="26"/>
                      <a:pt x="45" y="23"/>
                      <a:pt x="43" y="21"/>
                    </a:cubicBezTo>
                    <a:cubicBezTo>
                      <a:pt x="40" y="20"/>
                      <a:pt x="38" y="17"/>
                      <a:pt x="41" y="15"/>
                    </a:cubicBezTo>
                    <a:cubicBezTo>
                      <a:pt x="44" y="14"/>
                      <a:pt x="45" y="11"/>
                      <a:pt x="42" y="9"/>
                    </a:cubicBezTo>
                    <a:cubicBezTo>
                      <a:pt x="40" y="7"/>
                      <a:pt x="34" y="11"/>
                      <a:pt x="34" y="9"/>
                    </a:cubicBezTo>
                    <a:cubicBezTo>
                      <a:pt x="34" y="7"/>
                      <a:pt x="35" y="4"/>
                      <a:pt x="35" y="0"/>
                    </a:cubicBezTo>
                    <a:cubicBezTo>
                      <a:pt x="29" y="0"/>
                      <a:pt x="23" y="0"/>
                      <a:pt x="2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2" y="6"/>
                      <a:pt x="21" y="11"/>
                      <a:pt x="21" y="11"/>
                    </a:cubicBezTo>
                    <a:cubicBezTo>
                      <a:pt x="21" y="11"/>
                      <a:pt x="13" y="11"/>
                      <a:pt x="11" y="11"/>
                    </a:cubicBezTo>
                    <a:cubicBezTo>
                      <a:pt x="10" y="11"/>
                      <a:pt x="9" y="11"/>
                      <a:pt x="7" y="12"/>
                    </a:cubicBezTo>
                    <a:cubicBezTo>
                      <a:pt x="6" y="12"/>
                      <a:pt x="6" y="13"/>
                      <a:pt x="5" y="13"/>
                    </a:cubicBezTo>
                    <a:cubicBezTo>
                      <a:pt x="4" y="14"/>
                      <a:pt x="8" y="16"/>
                      <a:pt x="9" y="17"/>
                    </a:cubicBezTo>
                    <a:cubicBezTo>
                      <a:pt x="9" y="19"/>
                      <a:pt x="4" y="18"/>
                      <a:pt x="4" y="21"/>
                    </a:cubicBezTo>
                    <a:cubicBezTo>
                      <a:pt x="4" y="23"/>
                      <a:pt x="2" y="25"/>
                      <a:pt x="1" y="26"/>
                    </a:cubicBezTo>
                    <a:cubicBezTo>
                      <a:pt x="0" y="27"/>
                      <a:pt x="5" y="31"/>
                      <a:pt x="5" y="33"/>
                    </a:cubicBezTo>
                    <a:cubicBezTo>
                      <a:pt x="5" y="34"/>
                      <a:pt x="6" y="36"/>
                      <a:pt x="11" y="40"/>
                    </a:cubicBezTo>
                    <a:cubicBezTo>
                      <a:pt x="15" y="44"/>
                      <a:pt x="13" y="46"/>
                      <a:pt x="19" y="50"/>
                    </a:cubicBezTo>
                    <a:cubicBezTo>
                      <a:pt x="19" y="49"/>
                      <a:pt x="21" y="48"/>
                      <a:pt x="22" y="4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44" name="Freeform 40">
                <a:extLst>
                  <a:ext uri="{FF2B5EF4-FFF2-40B4-BE49-F238E27FC236}">
                    <a16:creationId xmlns:a16="http://schemas.microsoft.com/office/drawing/2014/main" id="{D5010F8C-02F1-4F49-84B6-4CC769FC45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95376" y="4044628"/>
                <a:ext cx="41406" cy="27604"/>
              </a:xfrm>
              <a:custGeom>
                <a:avLst/>
                <a:gdLst>
                  <a:gd name="T0" fmla="*/ 17 w 18"/>
                  <a:gd name="T1" fmla="*/ 11 h 12"/>
                  <a:gd name="T2" fmla="*/ 18 w 18"/>
                  <a:gd name="T3" fmla="*/ 0 h 12"/>
                  <a:gd name="T4" fmla="*/ 16 w 18"/>
                  <a:gd name="T5" fmla="*/ 1 h 12"/>
                  <a:gd name="T6" fmla="*/ 5 w 18"/>
                  <a:gd name="T7" fmla="*/ 1 h 12"/>
                  <a:gd name="T8" fmla="*/ 5 w 18"/>
                  <a:gd name="T9" fmla="*/ 1 h 12"/>
                  <a:gd name="T10" fmla="*/ 3 w 18"/>
                  <a:gd name="T11" fmla="*/ 6 h 12"/>
                  <a:gd name="T12" fmla="*/ 3 w 18"/>
                  <a:gd name="T13" fmla="*/ 9 h 12"/>
                  <a:gd name="T14" fmla="*/ 3 w 18"/>
                  <a:gd name="T15" fmla="*/ 12 h 12"/>
                  <a:gd name="T16" fmla="*/ 7 w 18"/>
                  <a:gd name="T17" fmla="*/ 11 h 12"/>
                  <a:gd name="T18" fmla="*/ 17 w 18"/>
                  <a:gd name="T19" fmla="*/ 1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" h="12">
                    <a:moveTo>
                      <a:pt x="17" y="11"/>
                    </a:moveTo>
                    <a:cubicBezTo>
                      <a:pt x="17" y="11"/>
                      <a:pt x="18" y="6"/>
                      <a:pt x="18" y="0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6" y="3"/>
                      <a:pt x="5" y="5"/>
                      <a:pt x="3" y="6"/>
                    </a:cubicBezTo>
                    <a:cubicBezTo>
                      <a:pt x="0" y="7"/>
                      <a:pt x="1" y="9"/>
                      <a:pt x="3" y="9"/>
                    </a:cubicBezTo>
                    <a:cubicBezTo>
                      <a:pt x="4" y="10"/>
                      <a:pt x="3" y="11"/>
                      <a:pt x="3" y="12"/>
                    </a:cubicBezTo>
                    <a:cubicBezTo>
                      <a:pt x="5" y="11"/>
                      <a:pt x="6" y="11"/>
                      <a:pt x="7" y="11"/>
                    </a:cubicBezTo>
                    <a:cubicBezTo>
                      <a:pt x="9" y="11"/>
                      <a:pt x="17" y="11"/>
                      <a:pt x="17" y="1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45" name="Freeform 41">
                <a:extLst>
                  <a:ext uri="{FF2B5EF4-FFF2-40B4-BE49-F238E27FC236}">
                    <a16:creationId xmlns:a16="http://schemas.microsoft.com/office/drawing/2014/main" id="{3B206DDF-3670-4A02-98B3-F5FEF43250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30508" y="4017024"/>
                <a:ext cx="129237" cy="164369"/>
              </a:xfrm>
              <a:custGeom>
                <a:avLst/>
                <a:gdLst>
                  <a:gd name="T0" fmla="*/ 15 w 56"/>
                  <a:gd name="T1" fmla="*/ 67 h 71"/>
                  <a:gd name="T2" fmla="*/ 20 w 56"/>
                  <a:gd name="T3" fmla="*/ 68 h 71"/>
                  <a:gd name="T4" fmla="*/ 27 w 56"/>
                  <a:gd name="T5" fmla="*/ 68 h 71"/>
                  <a:gd name="T6" fmla="*/ 30 w 56"/>
                  <a:gd name="T7" fmla="*/ 68 h 71"/>
                  <a:gd name="T8" fmla="*/ 35 w 56"/>
                  <a:gd name="T9" fmla="*/ 63 h 71"/>
                  <a:gd name="T10" fmla="*/ 38 w 56"/>
                  <a:gd name="T11" fmla="*/ 57 h 71"/>
                  <a:gd name="T12" fmla="*/ 39 w 56"/>
                  <a:gd name="T13" fmla="*/ 44 h 71"/>
                  <a:gd name="T14" fmla="*/ 46 w 56"/>
                  <a:gd name="T15" fmla="*/ 35 h 71"/>
                  <a:gd name="T16" fmla="*/ 52 w 56"/>
                  <a:gd name="T17" fmla="*/ 18 h 71"/>
                  <a:gd name="T18" fmla="*/ 55 w 56"/>
                  <a:gd name="T19" fmla="*/ 10 h 71"/>
                  <a:gd name="T20" fmla="*/ 56 w 56"/>
                  <a:gd name="T21" fmla="*/ 1 h 71"/>
                  <a:gd name="T22" fmla="*/ 56 w 56"/>
                  <a:gd name="T23" fmla="*/ 1 h 71"/>
                  <a:gd name="T24" fmla="*/ 49 w 56"/>
                  <a:gd name="T25" fmla="*/ 0 h 71"/>
                  <a:gd name="T26" fmla="*/ 45 w 56"/>
                  <a:gd name="T27" fmla="*/ 1 h 71"/>
                  <a:gd name="T28" fmla="*/ 41 w 56"/>
                  <a:gd name="T29" fmla="*/ 2 h 71"/>
                  <a:gd name="T30" fmla="*/ 40 w 56"/>
                  <a:gd name="T31" fmla="*/ 8 h 71"/>
                  <a:gd name="T32" fmla="*/ 37 w 56"/>
                  <a:gd name="T33" fmla="*/ 16 h 71"/>
                  <a:gd name="T34" fmla="*/ 26 w 56"/>
                  <a:gd name="T35" fmla="*/ 12 h 71"/>
                  <a:gd name="T36" fmla="*/ 16 w 56"/>
                  <a:gd name="T37" fmla="*/ 12 h 71"/>
                  <a:gd name="T38" fmla="*/ 15 w 56"/>
                  <a:gd name="T39" fmla="*/ 21 h 71"/>
                  <a:gd name="T40" fmla="*/ 23 w 56"/>
                  <a:gd name="T41" fmla="*/ 21 h 71"/>
                  <a:gd name="T42" fmla="*/ 22 w 56"/>
                  <a:gd name="T43" fmla="*/ 27 h 71"/>
                  <a:gd name="T44" fmla="*/ 24 w 56"/>
                  <a:gd name="T45" fmla="*/ 33 h 71"/>
                  <a:gd name="T46" fmla="*/ 26 w 56"/>
                  <a:gd name="T47" fmla="*/ 42 h 71"/>
                  <a:gd name="T48" fmla="*/ 23 w 56"/>
                  <a:gd name="T49" fmla="*/ 51 h 71"/>
                  <a:gd name="T50" fmla="*/ 17 w 56"/>
                  <a:gd name="T51" fmla="*/ 50 h 71"/>
                  <a:gd name="T52" fmla="*/ 13 w 56"/>
                  <a:gd name="T53" fmla="*/ 45 h 71"/>
                  <a:gd name="T54" fmla="*/ 9 w 56"/>
                  <a:gd name="T55" fmla="*/ 50 h 71"/>
                  <a:gd name="T56" fmla="*/ 4 w 56"/>
                  <a:gd name="T57" fmla="*/ 53 h 71"/>
                  <a:gd name="T58" fmla="*/ 3 w 56"/>
                  <a:gd name="T59" fmla="*/ 60 h 71"/>
                  <a:gd name="T60" fmla="*/ 0 w 56"/>
                  <a:gd name="T61" fmla="*/ 62 h 71"/>
                  <a:gd name="T62" fmla="*/ 0 w 56"/>
                  <a:gd name="T63" fmla="*/ 63 h 71"/>
                  <a:gd name="T64" fmla="*/ 7 w 56"/>
                  <a:gd name="T65" fmla="*/ 71 h 71"/>
                  <a:gd name="T66" fmla="*/ 15 w 56"/>
                  <a:gd name="T67" fmla="*/ 67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6" h="71">
                    <a:moveTo>
                      <a:pt x="15" y="67"/>
                    </a:moveTo>
                    <a:cubicBezTo>
                      <a:pt x="16" y="68"/>
                      <a:pt x="17" y="70"/>
                      <a:pt x="20" y="68"/>
                    </a:cubicBezTo>
                    <a:cubicBezTo>
                      <a:pt x="23" y="65"/>
                      <a:pt x="27" y="66"/>
                      <a:pt x="27" y="68"/>
                    </a:cubicBezTo>
                    <a:cubicBezTo>
                      <a:pt x="27" y="71"/>
                      <a:pt x="28" y="70"/>
                      <a:pt x="30" y="68"/>
                    </a:cubicBezTo>
                    <a:cubicBezTo>
                      <a:pt x="33" y="65"/>
                      <a:pt x="35" y="68"/>
                      <a:pt x="35" y="63"/>
                    </a:cubicBezTo>
                    <a:cubicBezTo>
                      <a:pt x="35" y="58"/>
                      <a:pt x="38" y="63"/>
                      <a:pt x="38" y="57"/>
                    </a:cubicBezTo>
                    <a:cubicBezTo>
                      <a:pt x="38" y="52"/>
                      <a:pt x="39" y="46"/>
                      <a:pt x="39" y="44"/>
                    </a:cubicBezTo>
                    <a:cubicBezTo>
                      <a:pt x="39" y="41"/>
                      <a:pt x="46" y="39"/>
                      <a:pt x="46" y="35"/>
                    </a:cubicBezTo>
                    <a:cubicBezTo>
                      <a:pt x="46" y="31"/>
                      <a:pt x="52" y="23"/>
                      <a:pt x="52" y="18"/>
                    </a:cubicBezTo>
                    <a:cubicBezTo>
                      <a:pt x="52" y="13"/>
                      <a:pt x="53" y="12"/>
                      <a:pt x="55" y="10"/>
                    </a:cubicBezTo>
                    <a:cubicBezTo>
                      <a:pt x="56" y="8"/>
                      <a:pt x="56" y="5"/>
                      <a:pt x="56" y="1"/>
                    </a:cubicBezTo>
                    <a:cubicBezTo>
                      <a:pt x="56" y="1"/>
                      <a:pt x="56" y="1"/>
                      <a:pt x="56" y="1"/>
                    </a:cubicBezTo>
                    <a:cubicBezTo>
                      <a:pt x="49" y="0"/>
                      <a:pt x="49" y="0"/>
                      <a:pt x="49" y="0"/>
                    </a:cubicBezTo>
                    <a:cubicBezTo>
                      <a:pt x="45" y="1"/>
                      <a:pt x="45" y="1"/>
                      <a:pt x="45" y="1"/>
                    </a:cubicBezTo>
                    <a:cubicBezTo>
                      <a:pt x="41" y="2"/>
                      <a:pt x="41" y="2"/>
                      <a:pt x="41" y="2"/>
                    </a:cubicBezTo>
                    <a:cubicBezTo>
                      <a:pt x="41" y="2"/>
                      <a:pt x="41" y="6"/>
                      <a:pt x="40" y="8"/>
                    </a:cubicBezTo>
                    <a:cubicBezTo>
                      <a:pt x="38" y="11"/>
                      <a:pt x="37" y="16"/>
                      <a:pt x="37" y="16"/>
                    </a:cubicBezTo>
                    <a:cubicBezTo>
                      <a:pt x="37" y="16"/>
                      <a:pt x="28" y="12"/>
                      <a:pt x="26" y="12"/>
                    </a:cubicBezTo>
                    <a:cubicBezTo>
                      <a:pt x="25" y="12"/>
                      <a:pt x="21" y="12"/>
                      <a:pt x="16" y="12"/>
                    </a:cubicBezTo>
                    <a:cubicBezTo>
                      <a:pt x="16" y="16"/>
                      <a:pt x="15" y="19"/>
                      <a:pt x="15" y="21"/>
                    </a:cubicBezTo>
                    <a:cubicBezTo>
                      <a:pt x="15" y="23"/>
                      <a:pt x="21" y="19"/>
                      <a:pt x="23" y="21"/>
                    </a:cubicBezTo>
                    <a:cubicBezTo>
                      <a:pt x="26" y="23"/>
                      <a:pt x="25" y="26"/>
                      <a:pt x="22" y="27"/>
                    </a:cubicBezTo>
                    <a:cubicBezTo>
                      <a:pt x="19" y="29"/>
                      <a:pt x="21" y="32"/>
                      <a:pt x="24" y="33"/>
                    </a:cubicBezTo>
                    <a:cubicBezTo>
                      <a:pt x="26" y="35"/>
                      <a:pt x="26" y="38"/>
                      <a:pt x="26" y="42"/>
                    </a:cubicBezTo>
                    <a:cubicBezTo>
                      <a:pt x="26" y="46"/>
                      <a:pt x="26" y="51"/>
                      <a:pt x="23" y="51"/>
                    </a:cubicBezTo>
                    <a:cubicBezTo>
                      <a:pt x="21" y="52"/>
                      <a:pt x="19" y="50"/>
                      <a:pt x="17" y="50"/>
                    </a:cubicBezTo>
                    <a:cubicBezTo>
                      <a:pt x="15" y="51"/>
                      <a:pt x="15" y="45"/>
                      <a:pt x="13" y="45"/>
                    </a:cubicBezTo>
                    <a:cubicBezTo>
                      <a:pt x="11" y="45"/>
                      <a:pt x="12" y="50"/>
                      <a:pt x="9" y="50"/>
                    </a:cubicBezTo>
                    <a:cubicBezTo>
                      <a:pt x="7" y="50"/>
                      <a:pt x="3" y="49"/>
                      <a:pt x="4" y="53"/>
                    </a:cubicBezTo>
                    <a:cubicBezTo>
                      <a:pt x="6" y="57"/>
                      <a:pt x="7" y="60"/>
                      <a:pt x="3" y="60"/>
                    </a:cubicBezTo>
                    <a:cubicBezTo>
                      <a:pt x="2" y="60"/>
                      <a:pt x="0" y="61"/>
                      <a:pt x="0" y="62"/>
                    </a:cubicBezTo>
                    <a:cubicBezTo>
                      <a:pt x="0" y="62"/>
                      <a:pt x="0" y="63"/>
                      <a:pt x="0" y="63"/>
                    </a:cubicBezTo>
                    <a:cubicBezTo>
                      <a:pt x="4" y="65"/>
                      <a:pt x="6" y="68"/>
                      <a:pt x="7" y="71"/>
                    </a:cubicBezTo>
                    <a:cubicBezTo>
                      <a:pt x="11" y="69"/>
                      <a:pt x="14" y="67"/>
                      <a:pt x="15" y="6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46" name="Freeform 42">
                <a:extLst>
                  <a:ext uri="{FF2B5EF4-FFF2-40B4-BE49-F238E27FC236}">
                    <a16:creationId xmlns:a16="http://schemas.microsoft.com/office/drawing/2014/main" id="{39A9E284-A783-4F82-B2E5-9EF38B6230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7463" y="3644371"/>
                <a:ext cx="308663" cy="377672"/>
              </a:xfrm>
              <a:custGeom>
                <a:avLst/>
                <a:gdLst>
                  <a:gd name="T0" fmla="*/ 101 w 134"/>
                  <a:gd name="T1" fmla="*/ 9 h 164"/>
                  <a:gd name="T2" fmla="*/ 92 w 134"/>
                  <a:gd name="T3" fmla="*/ 10 h 164"/>
                  <a:gd name="T4" fmla="*/ 77 w 134"/>
                  <a:gd name="T5" fmla="*/ 9 h 164"/>
                  <a:gd name="T6" fmla="*/ 25 w 134"/>
                  <a:gd name="T7" fmla="*/ 11 h 164"/>
                  <a:gd name="T8" fmla="*/ 18 w 134"/>
                  <a:gd name="T9" fmla="*/ 27 h 164"/>
                  <a:gd name="T10" fmla="*/ 17 w 134"/>
                  <a:gd name="T11" fmla="*/ 62 h 164"/>
                  <a:gd name="T12" fmla="*/ 7 w 134"/>
                  <a:gd name="T13" fmla="*/ 72 h 164"/>
                  <a:gd name="T14" fmla="*/ 3 w 134"/>
                  <a:gd name="T15" fmla="*/ 84 h 164"/>
                  <a:gd name="T16" fmla="*/ 6 w 134"/>
                  <a:gd name="T17" fmla="*/ 94 h 164"/>
                  <a:gd name="T18" fmla="*/ 9 w 134"/>
                  <a:gd name="T19" fmla="*/ 102 h 164"/>
                  <a:gd name="T20" fmla="*/ 15 w 134"/>
                  <a:gd name="T21" fmla="*/ 117 h 164"/>
                  <a:gd name="T22" fmla="*/ 18 w 134"/>
                  <a:gd name="T23" fmla="*/ 121 h 164"/>
                  <a:gd name="T24" fmla="*/ 25 w 134"/>
                  <a:gd name="T25" fmla="*/ 126 h 164"/>
                  <a:gd name="T26" fmla="*/ 33 w 134"/>
                  <a:gd name="T27" fmla="*/ 136 h 164"/>
                  <a:gd name="T28" fmla="*/ 42 w 134"/>
                  <a:gd name="T29" fmla="*/ 145 h 164"/>
                  <a:gd name="T30" fmla="*/ 46 w 134"/>
                  <a:gd name="T31" fmla="*/ 152 h 164"/>
                  <a:gd name="T32" fmla="*/ 54 w 134"/>
                  <a:gd name="T33" fmla="*/ 156 h 164"/>
                  <a:gd name="T34" fmla="*/ 63 w 134"/>
                  <a:gd name="T35" fmla="*/ 155 h 164"/>
                  <a:gd name="T36" fmla="*/ 78 w 134"/>
                  <a:gd name="T37" fmla="*/ 161 h 164"/>
                  <a:gd name="T38" fmla="*/ 89 w 134"/>
                  <a:gd name="T39" fmla="*/ 161 h 164"/>
                  <a:gd name="T40" fmla="*/ 97 w 134"/>
                  <a:gd name="T41" fmla="*/ 158 h 164"/>
                  <a:gd name="T42" fmla="*/ 104 w 134"/>
                  <a:gd name="T43" fmla="*/ 153 h 164"/>
                  <a:gd name="T44" fmla="*/ 111 w 134"/>
                  <a:gd name="T45" fmla="*/ 154 h 164"/>
                  <a:gd name="T46" fmla="*/ 103 w 134"/>
                  <a:gd name="T47" fmla="*/ 141 h 164"/>
                  <a:gd name="T48" fmla="*/ 89 w 134"/>
                  <a:gd name="T49" fmla="*/ 128 h 164"/>
                  <a:gd name="T50" fmla="*/ 97 w 134"/>
                  <a:gd name="T51" fmla="*/ 122 h 164"/>
                  <a:gd name="T52" fmla="*/ 100 w 134"/>
                  <a:gd name="T53" fmla="*/ 106 h 164"/>
                  <a:gd name="T54" fmla="*/ 106 w 134"/>
                  <a:gd name="T55" fmla="*/ 95 h 164"/>
                  <a:gd name="T56" fmla="*/ 115 w 134"/>
                  <a:gd name="T57" fmla="*/ 85 h 164"/>
                  <a:gd name="T58" fmla="*/ 118 w 134"/>
                  <a:gd name="T59" fmla="*/ 64 h 164"/>
                  <a:gd name="T60" fmla="*/ 126 w 134"/>
                  <a:gd name="T61" fmla="*/ 52 h 164"/>
                  <a:gd name="T62" fmla="*/ 129 w 134"/>
                  <a:gd name="T63" fmla="*/ 40 h 164"/>
                  <a:gd name="T64" fmla="*/ 122 w 134"/>
                  <a:gd name="T65" fmla="*/ 14 h 164"/>
                  <a:gd name="T66" fmla="*/ 110 w 134"/>
                  <a:gd name="T67" fmla="*/ 0 h 164"/>
                  <a:gd name="T68" fmla="*/ 106 w 134"/>
                  <a:gd name="T69" fmla="*/ 3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34" h="164">
                    <a:moveTo>
                      <a:pt x="106" y="3"/>
                    </a:moveTo>
                    <a:cubicBezTo>
                      <a:pt x="104" y="3"/>
                      <a:pt x="104" y="9"/>
                      <a:pt x="101" y="9"/>
                    </a:cubicBezTo>
                    <a:cubicBezTo>
                      <a:pt x="97" y="9"/>
                      <a:pt x="98" y="12"/>
                      <a:pt x="96" y="12"/>
                    </a:cubicBezTo>
                    <a:cubicBezTo>
                      <a:pt x="94" y="12"/>
                      <a:pt x="92" y="10"/>
                      <a:pt x="92" y="10"/>
                    </a:cubicBezTo>
                    <a:cubicBezTo>
                      <a:pt x="81" y="10"/>
                      <a:pt x="81" y="10"/>
                      <a:pt x="81" y="10"/>
                    </a:cubicBezTo>
                    <a:cubicBezTo>
                      <a:pt x="81" y="10"/>
                      <a:pt x="79" y="8"/>
                      <a:pt x="77" y="9"/>
                    </a:cubicBezTo>
                    <a:cubicBezTo>
                      <a:pt x="76" y="10"/>
                      <a:pt x="75" y="11"/>
                      <a:pt x="75" y="11"/>
                    </a:cubicBezTo>
                    <a:cubicBezTo>
                      <a:pt x="25" y="11"/>
                      <a:pt x="25" y="11"/>
                      <a:pt x="25" y="11"/>
                    </a:cubicBezTo>
                    <a:cubicBezTo>
                      <a:pt x="25" y="20"/>
                      <a:pt x="25" y="27"/>
                      <a:pt x="25" y="27"/>
                    </a:cubicBezTo>
                    <a:cubicBezTo>
                      <a:pt x="18" y="27"/>
                      <a:pt x="18" y="27"/>
                      <a:pt x="18" y="27"/>
                    </a:cubicBezTo>
                    <a:cubicBezTo>
                      <a:pt x="18" y="54"/>
                      <a:pt x="18" y="54"/>
                      <a:pt x="18" y="54"/>
                    </a:cubicBezTo>
                    <a:cubicBezTo>
                      <a:pt x="18" y="54"/>
                      <a:pt x="19" y="62"/>
                      <a:pt x="17" y="62"/>
                    </a:cubicBezTo>
                    <a:cubicBezTo>
                      <a:pt x="16" y="63"/>
                      <a:pt x="10" y="64"/>
                      <a:pt x="10" y="67"/>
                    </a:cubicBezTo>
                    <a:cubicBezTo>
                      <a:pt x="10" y="69"/>
                      <a:pt x="10" y="71"/>
                      <a:pt x="7" y="72"/>
                    </a:cubicBezTo>
                    <a:cubicBezTo>
                      <a:pt x="5" y="72"/>
                      <a:pt x="7" y="78"/>
                      <a:pt x="4" y="78"/>
                    </a:cubicBezTo>
                    <a:cubicBezTo>
                      <a:pt x="0" y="78"/>
                      <a:pt x="5" y="82"/>
                      <a:pt x="3" y="84"/>
                    </a:cubicBezTo>
                    <a:cubicBezTo>
                      <a:pt x="1" y="85"/>
                      <a:pt x="2" y="88"/>
                      <a:pt x="4" y="88"/>
                    </a:cubicBezTo>
                    <a:cubicBezTo>
                      <a:pt x="7" y="88"/>
                      <a:pt x="6" y="91"/>
                      <a:pt x="6" y="94"/>
                    </a:cubicBezTo>
                    <a:cubicBezTo>
                      <a:pt x="6" y="97"/>
                      <a:pt x="10" y="99"/>
                      <a:pt x="10" y="99"/>
                    </a:cubicBezTo>
                    <a:cubicBezTo>
                      <a:pt x="9" y="102"/>
                      <a:pt x="9" y="102"/>
                      <a:pt x="9" y="102"/>
                    </a:cubicBezTo>
                    <a:cubicBezTo>
                      <a:pt x="9" y="102"/>
                      <a:pt x="14" y="109"/>
                      <a:pt x="15" y="110"/>
                    </a:cubicBezTo>
                    <a:cubicBezTo>
                      <a:pt x="15" y="112"/>
                      <a:pt x="18" y="116"/>
                      <a:pt x="15" y="117"/>
                    </a:cubicBezTo>
                    <a:cubicBezTo>
                      <a:pt x="12" y="119"/>
                      <a:pt x="14" y="120"/>
                      <a:pt x="14" y="120"/>
                    </a:cubicBezTo>
                    <a:cubicBezTo>
                      <a:pt x="18" y="121"/>
                      <a:pt x="18" y="121"/>
                      <a:pt x="18" y="121"/>
                    </a:cubicBezTo>
                    <a:cubicBezTo>
                      <a:pt x="19" y="123"/>
                      <a:pt x="19" y="123"/>
                      <a:pt x="19" y="123"/>
                    </a:cubicBezTo>
                    <a:cubicBezTo>
                      <a:pt x="19" y="123"/>
                      <a:pt x="22" y="123"/>
                      <a:pt x="25" y="126"/>
                    </a:cubicBezTo>
                    <a:cubicBezTo>
                      <a:pt x="27" y="129"/>
                      <a:pt x="28" y="130"/>
                      <a:pt x="28" y="131"/>
                    </a:cubicBezTo>
                    <a:cubicBezTo>
                      <a:pt x="28" y="133"/>
                      <a:pt x="30" y="133"/>
                      <a:pt x="33" y="136"/>
                    </a:cubicBezTo>
                    <a:cubicBezTo>
                      <a:pt x="36" y="138"/>
                      <a:pt x="36" y="140"/>
                      <a:pt x="36" y="141"/>
                    </a:cubicBezTo>
                    <a:cubicBezTo>
                      <a:pt x="36" y="143"/>
                      <a:pt x="42" y="145"/>
                      <a:pt x="42" y="145"/>
                    </a:cubicBezTo>
                    <a:cubicBezTo>
                      <a:pt x="44" y="150"/>
                      <a:pt x="44" y="150"/>
                      <a:pt x="44" y="150"/>
                    </a:cubicBezTo>
                    <a:cubicBezTo>
                      <a:pt x="45" y="150"/>
                      <a:pt x="45" y="151"/>
                      <a:pt x="46" y="152"/>
                    </a:cubicBezTo>
                    <a:cubicBezTo>
                      <a:pt x="47" y="154"/>
                      <a:pt x="49" y="156"/>
                      <a:pt x="49" y="156"/>
                    </a:cubicBezTo>
                    <a:cubicBezTo>
                      <a:pt x="49" y="156"/>
                      <a:pt x="52" y="158"/>
                      <a:pt x="54" y="156"/>
                    </a:cubicBezTo>
                    <a:cubicBezTo>
                      <a:pt x="56" y="154"/>
                      <a:pt x="59" y="156"/>
                      <a:pt x="59" y="156"/>
                    </a:cubicBezTo>
                    <a:cubicBezTo>
                      <a:pt x="59" y="156"/>
                      <a:pt x="61" y="154"/>
                      <a:pt x="63" y="155"/>
                    </a:cubicBezTo>
                    <a:cubicBezTo>
                      <a:pt x="64" y="156"/>
                      <a:pt x="68" y="160"/>
                      <a:pt x="72" y="163"/>
                    </a:cubicBezTo>
                    <a:cubicBezTo>
                      <a:pt x="73" y="163"/>
                      <a:pt x="76" y="161"/>
                      <a:pt x="78" y="161"/>
                    </a:cubicBezTo>
                    <a:cubicBezTo>
                      <a:pt x="80" y="161"/>
                      <a:pt x="82" y="164"/>
                      <a:pt x="83" y="163"/>
                    </a:cubicBezTo>
                    <a:cubicBezTo>
                      <a:pt x="84" y="162"/>
                      <a:pt x="87" y="160"/>
                      <a:pt x="89" y="161"/>
                    </a:cubicBezTo>
                    <a:cubicBezTo>
                      <a:pt x="90" y="162"/>
                      <a:pt x="94" y="162"/>
                      <a:pt x="94" y="161"/>
                    </a:cubicBezTo>
                    <a:cubicBezTo>
                      <a:pt x="94" y="160"/>
                      <a:pt x="95" y="159"/>
                      <a:pt x="97" y="158"/>
                    </a:cubicBezTo>
                    <a:cubicBezTo>
                      <a:pt x="97" y="158"/>
                      <a:pt x="97" y="157"/>
                      <a:pt x="98" y="157"/>
                    </a:cubicBezTo>
                    <a:cubicBezTo>
                      <a:pt x="98" y="155"/>
                      <a:pt x="102" y="153"/>
                      <a:pt x="104" y="153"/>
                    </a:cubicBezTo>
                    <a:cubicBezTo>
                      <a:pt x="106" y="152"/>
                      <a:pt x="108" y="152"/>
                      <a:pt x="109" y="153"/>
                    </a:cubicBezTo>
                    <a:cubicBezTo>
                      <a:pt x="109" y="154"/>
                      <a:pt x="110" y="154"/>
                      <a:pt x="111" y="154"/>
                    </a:cubicBezTo>
                    <a:cubicBezTo>
                      <a:pt x="111" y="150"/>
                      <a:pt x="112" y="147"/>
                      <a:pt x="111" y="147"/>
                    </a:cubicBezTo>
                    <a:cubicBezTo>
                      <a:pt x="109" y="147"/>
                      <a:pt x="105" y="145"/>
                      <a:pt x="103" y="141"/>
                    </a:cubicBezTo>
                    <a:cubicBezTo>
                      <a:pt x="102" y="137"/>
                      <a:pt x="97" y="135"/>
                      <a:pt x="96" y="132"/>
                    </a:cubicBezTo>
                    <a:cubicBezTo>
                      <a:pt x="95" y="130"/>
                      <a:pt x="90" y="130"/>
                      <a:pt x="89" y="128"/>
                    </a:cubicBezTo>
                    <a:cubicBezTo>
                      <a:pt x="88" y="126"/>
                      <a:pt x="91" y="126"/>
                      <a:pt x="91" y="124"/>
                    </a:cubicBezTo>
                    <a:cubicBezTo>
                      <a:pt x="91" y="121"/>
                      <a:pt x="96" y="123"/>
                      <a:pt x="97" y="122"/>
                    </a:cubicBezTo>
                    <a:cubicBezTo>
                      <a:pt x="97" y="122"/>
                      <a:pt x="98" y="116"/>
                      <a:pt x="98" y="113"/>
                    </a:cubicBezTo>
                    <a:cubicBezTo>
                      <a:pt x="98" y="110"/>
                      <a:pt x="102" y="108"/>
                      <a:pt x="100" y="106"/>
                    </a:cubicBezTo>
                    <a:cubicBezTo>
                      <a:pt x="99" y="105"/>
                      <a:pt x="102" y="104"/>
                      <a:pt x="104" y="103"/>
                    </a:cubicBezTo>
                    <a:cubicBezTo>
                      <a:pt x="106" y="101"/>
                      <a:pt x="104" y="97"/>
                      <a:pt x="106" y="95"/>
                    </a:cubicBezTo>
                    <a:cubicBezTo>
                      <a:pt x="108" y="93"/>
                      <a:pt x="110" y="89"/>
                      <a:pt x="111" y="89"/>
                    </a:cubicBezTo>
                    <a:cubicBezTo>
                      <a:pt x="113" y="89"/>
                      <a:pt x="115" y="87"/>
                      <a:pt x="115" y="85"/>
                    </a:cubicBezTo>
                    <a:cubicBezTo>
                      <a:pt x="115" y="83"/>
                      <a:pt x="118" y="79"/>
                      <a:pt x="118" y="75"/>
                    </a:cubicBezTo>
                    <a:cubicBezTo>
                      <a:pt x="117" y="72"/>
                      <a:pt x="116" y="67"/>
                      <a:pt x="118" y="64"/>
                    </a:cubicBezTo>
                    <a:cubicBezTo>
                      <a:pt x="121" y="61"/>
                      <a:pt x="122" y="59"/>
                      <a:pt x="121" y="56"/>
                    </a:cubicBezTo>
                    <a:cubicBezTo>
                      <a:pt x="121" y="54"/>
                      <a:pt x="124" y="53"/>
                      <a:pt x="126" y="52"/>
                    </a:cubicBezTo>
                    <a:cubicBezTo>
                      <a:pt x="127" y="51"/>
                      <a:pt x="131" y="49"/>
                      <a:pt x="134" y="45"/>
                    </a:cubicBezTo>
                    <a:cubicBezTo>
                      <a:pt x="132" y="42"/>
                      <a:pt x="130" y="41"/>
                      <a:pt x="129" y="40"/>
                    </a:cubicBezTo>
                    <a:cubicBezTo>
                      <a:pt x="126" y="39"/>
                      <a:pt x="124" y="34"/>
                      <a:pt x="124" y="27"/>
                    </a:cubicBezTo>
                    <a:cubicBezTo>
                      <a:pt x="124" y="21"/>
                      <a:pt x="122" y="16"/>
                      <a:pt x="122" y="14"/>
                    </a:cubicBezTo>
                    <a:cubicBezTo>
                      <a:pt x="122" y="12"/>
                      <a:pt x="119" y="8"/>
                      <a:pt x="115" y="6"/>
                    </a:cubicBezTo>
                    <a:cubicBezTo>
                      <a:pt x="112" y="4"/>
                      <a:pt x="111" y="2"/>
                      <a:pt x="110" y="0"/>
                    </a:cubicBezTo>
                    <a:cubicBezTo>
                      <a:pt x="110" y="0"/>
                      <a:pt x="110" y="0"/>
                      <a:pt x="110" y="0"/>
                    </a:cubicBezTo>
                    <a:cubicBezTo>
                      <a:pt x="108" y="3"/>
                      <a:pt x="108" y="3"/>
                      <a:pt x="106" y="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47" name="Freeform 43">
                <a:extLst>
                  <a:ext uri="{FF2B5EF4-FFF2-40B4-BE49-F238E27FC236}">
                    <a16:creationId xmlns:a16="http://schemas.microsoft.com/office/drawing/2014/main" id="{F4D7AA82-BE90-40D2-BDA6-42017DACCE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83843" y="3848891"/>
                <a:ext cx="33878" cy="35132"/>
              </a:xfrm>
              <a:custGeom>
                <a:avLst/>
                <a:gdLst>
                  <a:gd name="T0" fmla="*/ 5 w 15"/>
                  <a:gd name="T1" fmla="*/ 2 h 15"/>
                  <a:gd name="T2" fmla="*/ 1 w 15"/>
                  <a:gd name="T3" fmla="*/ 7 h 15"/>
                  <a:gd name="T4" fmla="*/ 1 w 15"/>
                  <a:gd name="T5" fmla="*/ 14 h 15"/>
                  <a:gd name="T6" fmla="*/ 6 w 15"/>
                  <a:gd name="T7" fmla="*/ 14 h 15"/>
                  <a:gd name="T8" fmla="*/ 9 w 15"/>
                  <a:gd name="T9" fmla="*/ 15 h 15"/>
                  <a:gd name="T10" fmla="*/ 13 w 15"/>
                  <a:gd name="T11" fmla="*/ 11 h 15"/>
                  <a:gd name="T12" fmla="*/ 9 w 15"/>
                  <a:gd name="T13" fmla="*/ 9 h 15"/>
                  <a:gd name="T14" fmla="*/ 13 w 15"/>
                  <a:gd name="T15" fmla="*/ 6 h 15"/>
                  <a:gd name="T16" fmla="*/ 12 w 15"/>
                  <a:gd name="T17" fmla="*/ 1 h 15"/>
                  <a:gd name="T18" fmla="*/ 11 w 15"/>
                  <a:gd name="T19" fmla="*/ 0 h 15"/>
                  <a:gd name="T20" fmla="*/ 9 w 15"/>
                  <a:gd name="T21" fmla="*/ 1 h 15"/>
                  <a:gd name="T22" fmla="*/ 5 w 15"/>
                  <a:gd name="T23" fmla="*/ 2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5" h="15">
                    <a:moveTo>
                      <a:pt x="5" y="2"/>
                    </a:moveTo>
                    <a:cubicBezTo>
                      <a:pt x="5" y="2"/>
                      <a:pt x="3" y="6"/>
                      <a:pt x="1" y="7"/>
                    </a:cubicBezTo>
                    <a:cubicBezTo>
                      <a:pt x="0" y="9"/>
                      <a:pt x="1" y="13"/>
                      <a:pt x="1" y="14"/>
                    </a:cubicBezTo>
                    <a:cubicBezTo>
                      <a:pt x="2" y="15"/>
                      <a:pt x="4" y="15"/>
                      <a:pt x="6" y="14"/>
                    </a:cubicBezTo>
                    <a:cubicBezTo>
                      <a:pt x="7" y="13"/>
                      <a:pt x="8" y="13"/>
                      <a:pt x="9" y="15"/>
                    </a:cubicBezTo>
                    <a:cubicBezTo>
                      <a:pt x="10" y="14"/>
                      <a:pt x="12" y="12"/>
                      <a:pt x="13" y="11"/>
                    </a:cubicBezTo>
                    <a:cubicBezTo>
                      <a:pt x="11" y="10"/>
                      <a:pt x="9" y="10"/>
                      <a:pt x="9" y="9"/>
                    </a:cubicBezTo>
                    <a:cubicBezTo>
                      <a:pt x="8" y="8"/>
                      <a:pt x="11" y="6"/>
                      <a:pt x="13" y="6"/>
                    </a:cubicBezTo>
                    <a:cubicBezTo>
                      <a:pt x="15" y="5"/>
                      <a:pt x="14" y="3"/>
                      <a:pt x="12" y="1"/>
                    </a:cubicBezTo>
                    <a:cubicBezTo>
                      <a:pt x="12" y="1"/>
                      <a:pt x="12" y="0"/>
                      <a:pt x="11" y="0"/>
                    </a:cubicBezTo>
                    <a:cubicBezTo>
                      <a:pt x="10" y="1"/>
                      <a:pt x="9" y="1"/>
                      <a:pt x="9" y="1"/>
                    </a:cubicBezTo>
                    <a:cubicBezTo>
                      <a:pt x="9" y="2"/>
                      <a:pt x="7" y="2"/>
                      <a:pt x="5" y="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48" name="Freeform 44">
                <a:extLst>
                  <a:ext uri="{FF2B5EF4-FFF2-40B4-BE49-F238E27FC236}">
                    <a16:creationId xmlns:a16="http://schemas.microsoft.com/office/drawing/2014/main" id="{AAD8FB33-12BF-4E0A-8311-5D3421690A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84719" y="3747258"/>
                <a:ext cx="124218" cy="106652"/>
              </a:xfrm>
              <a:custGeom>
                <a:avLst/>
                <a:gdLst>
                  <a:gd name="T0" fmla="*/ 10 w 54"/>
                  <a:gd name="T1" fmla="*/ 7 h 46"/>
                  <a:gd name="T2" fmla="*/ 5 w 54"/>
                  <a:gd name="T3" fmla="*/ 11 h 46"/>
                  <a:gd name="T4" fmla="*/ 2 w 54"/>
                  <a:gd name="T5" fmla="*/ 19 h 46"/>
                  <a:gd name="T6" fmla="*/ 2 w 54"/>
                  <a:gd name="T7" fmla="*/ 30 h 46"/>
                  <a:gd name="T8" fmla="*/ 9 w 54"/>
                  <a:gd name="T9" fmla="*/ 30 h 46"/>
                  <a:gd name="T10" fmla="*/ 11 w 54"/>
                  <a:gd name="T11" fmla="*/ 28 h 46"/>
                  <a:gd name="T12" fmla="*/ 15 w 54"/>
                  <a:gd name="T13" fmla="*/ 27 h 46"/>
                  <a:gd name="T14" fmla="*/ 20 w 54"/>
                  <a:gd name="T15" fmla="*/ 29 h 46"/>
                  <a:gd name="T16" fmla="*/ 23 w 54"/>
                  <a:gd name="T17" fmla="*/ 29 h 46"/>
                  <a:gd name="T18" fmla="*/ 31 w 54"/>
                  <a:gd name="T19" fmla="*/ 29 h 46"/>
                  <a:gd name="T20" fmla="*/ 48 w 54"/>
                  <a:gd name="T21" fmla="*/ 46 h 46"/>
                  <a:gd name="T22" fmla="*/ 48 w 54"/>
                  <a:gd name="T23" fmla="*/ 46 h 46"/>
                  <a:gd name="T24" fmla="*/ 52 w 54"/>
                  <a:gd name="T25" fmla="*/ 45 h 46"/>
                  <a:gd name="T26" fmla="*/ 54 w 54"/>
                  <a:gd name="T27" fmla="*/ 44 h 46"/>
                  <a:gd name="T28" fmla="*/ 46 w 54"/>
                  <a:gd name="T29" fmla="*/ 34 h 46"/>
                  <a:gd name="T30" fmla="*/ 33 w 54"/>
                  <a:gd name="T31" fmla="*/ 25 h 46"/>
                  <a:gd name="T32" fmla="*/ 28 w 54"/>
                  <a:gd name="T33" fmla="*/ 20 h 46"/>
                  <a:gd name="T34" fmla="*/ 22 w 54"/>
                  <a:gd name="T35" fmla="*/ 9 h 46"/>
                  <a:gd name="T36" fmla="*/ 18 w 54"/>
                  <a:gd name="T37" fmla="*/ 0 h 46"/>
                  <a:gd name="T38" fmla="*/ 10 w 54"/>
                  <a:gd name="T39" fmla="*/ 7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54" h="46">
                    <a:moveTo>
                      <a:pt x="10" y="7"/>
                    </a:moveTo>
                    <a:cubicBezTo>
                      <a:pt x="8" y="8"/>
                      <a:pt x="5" y="9"/>
                      <a:pt x="5" y="11"/>
                    </a:cubicBezTo>
                    <a:cubicBezTo>
                      <a:pt x="6" y="14"/>
                      <a:pt x="5" y="16"/>
                      <a:pt x="2" y="19"/>
                    </a:cubicBezTo>
                    <a:cubicBezTo>
                      <a:pt x="0" y="22"/>
                      <a:pt x="1" y="27"/>
                      <a:pt x="2" y="30"/>
                    </a:cubicBezTo>
                    <a:cubicBezTo>
                      <a:pt x="5" y="30"/>
                      <a:pt x="8" y="30"/>
                      <a:pt x="9" y="30"/>
                    </a:cubicBezTo>
                    <a:cubicBezTo>
                      <a:pt x="10" y="32"/>
                      <a:pt x="10" y="30"/>
                      <a:pt x="11" y="28"/>
                    </a:cubicBezTo>
                    <a:cubicBezTo>
                      <a:pt x="12" y="25"/>
                      <a:pt x="13" y="26"/>
                      <a:pt x="15" y="27"/>
                    </a:cubicBezTo>
                    <a:cubicBezTo>
                      <a:pt x="16" y="28"/>
                      <a:pt x="17" y="30"/>
                      <a:pt x="20" y="29"/>
                    </a:cubicBezTo>
                    <a:cubicBezTo>
                      <a:pt x="22" y="28"/>
                      <a:pt x="22" y="28"/>
                      <a:pt x="23" y="29"/>
                    </a:cubicBezTo>
                    <a:cubicBezTo>
                      <a:pt x="25" y="29"/>
                      <a:pt x="30" y="29"/>
                      <a:pt x="31" y="29"/>
                    </a:cubicBezTo>
                    <a:cubicBezTo>
                      <a:pt x="33" y="29"/>
                      <a:pt x="48" y="46"/>
                      <a:pt x="48" y="46"/>
                    </a:cubicBezTo>
                    <a:cubicBezTo>
                      <a:pt x="48" y="46"/>
                      <a:pt x="48" y="46"/>
                      <a:pt x="48" y="46"/>
                    </a:cubicBezTo>
                    <a:cubicBezTo>
                      <a:pt x="50" y="46"/>
                      <a:pt x="52" y="46"/>
                      <a:pt x="52" y="45"/>
                    </a:cubicBezTo>
                    <a:cubicBezTo>
                      <a:pt x="52" y="45"/>
                      <a:pt x="53" y="45"/>
                      <a:pt x="54" y="44"/>
                    </a:cubicBezTo>
                    <a:cubicBezTo>
                      <a:pt x="52" y="42"/>
                      <a:pt x="50" y="39"/>
                      <a:pt x="46" y="34"/>
                    </a:cubicBezTo>
                    <a:cubicBezTo>
                      <a:pt x="41" y="29"/>
                      <a:pt x="36" y="25"/>
                      <a:pt x="33" y="25"/>
                    </a:cubicBezTo>
                    <a:cubicBezTo>
                      <a:pt x="30" y="25"/>
                      <a:pt x="30" y="21"/>
                      <a:pt x="28" y="20"/>
                    </a:cubicBezTo>
                    <a:cubicBezTo>
                      <a:pt x="26" y="20"/>
                      <a:pt x="22" y="13"/>
                      <a:pt x="22" y="9"/>
                    </a:cubicBezTo>
                    <a:cubicBezTo>
                      <a:pt x="22" y="6"/>
                      <a:pt x="20" y="3"/>
                      <a:pt x="18" y="0"/>
                    </a:cubicBezTo>
                    <a:cubicBezTo>
                      <a:pt x="15" y="4"/>
                      <a:pt x="11" y="6"/>
                      <a:pt x="10" y="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49" name="Freeform 45">
                <a:extLst>
                  <a:ext uri="{FF2B5EF4-FFF2-40B4-BE49-F238E27FC236}">
                    <a16:creationId xmlns:a16="http://schemas.microsoft.com/office/drawing/2014/main" id="{98B96C6B-A698-4715-8B4F-5F313F2DA0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19473" y="3804975"/>
                <a:ext cx="279804" cy="219577"/>
              </a:xfrm>
              <a:custGeom>
                <a:avLst/>
                <a:gdLst>
                  <a:gd name="T0" fmla="*/ 8 w 121"/>
                  <a:gd name="T1" fmla="*/ 62 h 95"/>
                  <a:gd name="T2" fmla="*/ 15 w 121"/>
                  <a:gd name="T3" fmla="*/ 71 h 95"/>
                  <a:gd name="T4" fmla="*/ 23 w 121"/>
                  <a:gd name="T5" fmla="*/ 77 h 95"/>
                  <a:gd name="T6" fmla="*/ 23 w 121"/>
                  <a:gd name="T7" fmla="*/ 84 h 95"/>
                  <a:gd name="T8" fmla="*/ 25 w 121"/>
                  <a:gd name="T9" fmla="*/ 85 h 95"/>
                  <a:gd name="T10" fmla="*/ 34 w 121"/>
                  <a:gd name="T11" fmla="*/ 87 h 95"/>
                  <a:gd name="T12" fmla="*/ 43 w 121"/>
                  <a:gd name="T13" fmla="*/ 92 h 95"/>
                  <a:gd name="T14" fmla="*/ 52 w 121"/>
                  <a:gd name="T15" fmla="*/ 94 h 95"/>
                  <a:gd name="T16" fmla="*/ 58 w 121"/>
                  <a:gd name="T17" fmla="*/ 90 h 95"/>
                  <a:gd name="T18" fmla="*/ 64 w 121"/>
                  <a:gd name="T19" fmla="*/ 88 h 95"/>
                  <a:gd name="T20" fmla="*/ 68 w 121"/>
                  <a:gd name="T21" fmla="*/ 90 h 95"/>
                  <a:gd name="T22" fmla="*/ 72 w 121"/>
                  <a:gd name="T23" fmla="*/ 89 h 95"/>
                  <a:gd name="T24" fmla="*/ 79 w 121"/>
                  <a:gd name="T25" fmla="*/ 88 h 95"/>
                  <a:gd name="T26" fmla="*/ 89 w 121"/>
                  <a:gd name="T27" fmla="*/ 82 h 95"/>
                  <a:gd name="T28" fmla="*/ 98 w 121"/>
                  <a:gd name="T29" fmla="*/ 81 h 95"/>
                  <a:gd name="T30" fmla="*/ 120 w 121"/>
                  <a:gd name="T31" fmla="*/ 59 h 95"/>
                  <a:gd name="T32" fmla="*/ 117 w 121"/>
                  <a:gd name="T33" fmla="*/ 57 h 95"/>
                  <a:gd name="T34" fmla="*/ 106 w 121"/>
                  <a:gd name="T35" fmla="*/ 55 h 95"/>
                  <a:gd name="T36" fmla="*/ 90 w 121"/>
                  <a:gd name="T37" fmla="*/ 49 h 95"/>
                  <a:gd name="T38" fmla="*/ 84 w 121"/>
                  <a:gd name="T39" fmla="*/ 44 h 95"/>
                  <a:gd name="T40" fmla="*/ 79 w 121"/>
                  <a:gd name="T41" fmla="*/ 37 h 95"/>
                  <a:gd name="T42" fmla="*/ 80 w 121"/>
                  <a:gd name="T43" fmla="*/ 34 h 95"/>
                  <a:gd name="T44" fmla="*/ 77 w 121"/>
                  <a:gd name="T45" fmla="*/ 33 h 95"/>
                  <a:gd name="T46" fmla="*/ 72 w 121"/>
                  <a:gd name="T47" fmla="*/ 33 h 95"/>
                  <a:gd name="T48" fmla="*/ 72 w 121"/>
                  <a:gd name="T49" fmla="*/ 26 h 95"/>
                  <a:gd name="T50" fmla="*/ 76 w 121"/>
                  <a:gd name="T51" fmla="*/ 21 h 95"/>
                  <a:gd name="T52" fmla="*/ 59 w 121"/>
                  <a:gd name="T53" fmla="*/ 4 h 95"/>
                  <a:gd name="T54" fmla="*/ 51 w 121"/>
                  <a:gd name="T55" fmla="*/ 4 h 95"/>
                  <a:gd name="T56" fmla="*/ 48 w 121"/>
                  <a:gd name="T57" fmla="*/ 4 h 95"/>
                  <a:gd name="T58" fmla="*/ 43 w 121"/>
                  <a:gd name="T59" fmla="*/ 2 h 95"/>
                  <a:gd name="T60" fmla="*/ 39 w 121"/>
                  <a:gd name="T61" fmla="*/ 3 h 95"/>
                  <a:gd name="T62" fmla="*/ 37 w 121"/>
                  <a:gd name="T63" fmla="*/ 5 h 95"/>
                  <a:gd name="T64" fmla="*/ 30 w 121"/>
                  <a:gd name="T65" fmla="*/ 5 h 95"/>
                  <a:gd name="T66" fmla="*/ 30 w 121"/>
                  <a:gd name="T67" fmla="*/ 5 h 95"/>
                  <a:gd name="T68" fmla="*/ 27 w 121"/>
                  <a:gd name="T69" fmla="*/ 15 h 95"/>
                  <a:gd name="T70" fmla="*/ 23 w 121"/>
                  <a:gd name="T71" fmla="*/ 19 h 95"/>
                  <a:gd name="T72" fmla="*/ 18 w 121"/>
                  <a:gd name="T73" fmla="*/ 25 h 95"/>
                  <a:gd name="T74" fmla="*/ 16 w 121"/>
                  <a:gd name="T75" fmla="*/ 33 h 95"/>
                  <a:gd name="T76" fmla="*/ 12 w 121"/>
                  <a:gd name="T77" fmla="*/ 36 h 95"/>
                  <a:gd name="T78" fmla="*/ 10 w 121"/>
                  <a:gd name="T79" fmla="*/ 43 h 95"/>
                  <a:gd name="T80" fmla="*/ 9 w 121"/>
                  <a:gd name="T81" fmla="*/ 52 h 95"/>
                  <a:gd name="T82" fmla="*/ 3 w 121"/>
                  <a:gd name="T83" fmla="*/ 54 h 95"/>
                  <a:gd name="T84" fmla="*/ 1 w 121"/>
                  <a:gd name="T85" fmla="*/ 58 h 95"/>
                  <a:gd name="T86" fmla="*/ 8 w 121"/>
                  <a:gd name="T87" fmla="*/ 62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21" h="95">
                    <a:moveTo>
                      <a:pt x="8" y="62"/>
                    </a:moveTo>
                    <a:cubicBezTo>
                      <a:pt x="9" y="65"/>
                      <a:pt x="14" y="67"/>
                      <a:pt x="15" y="71"/>
                    </a:cubicBezTo>
                    <a:cubicBezTo>
                      <a:pt x="17" y="75"/>
                      <a:pt x="21" y="77"/>
                      <a:pt x="23" y="77"/>
                    </a:cubicBezTo>
                    <a:cubicBezTo>
                      <a:pt x="24" y="77"/>
                      <a:pt x="23" y="80"/>
                      <a:pt x="23" y="84"/>
                    </a:cubicBezTo>
                    <a:cubicBezTo>
                      <a:pt x="24" y="85"/>
                      <a:pt x="25" y="85"/>
                      <a:pt x="25" y="85"/>
                    </a:cubicBezTo>
                    <a:cubicBezTo>
                      <a:pt x="27" y="86"/>
                      <a:pt x="32" y="85"/>
                      <a:pt x="34" y="87"/>
                    </a:cubicBezTo>
                    <a:cubicBezTo>
                      <a:pt x="35" y="89"/>
                      <a:pt x="41" y="92"/>
                      <a:pt x="43" y="92"/>
                    </a:cubicBezTo>
                    <a:cubicBezTo>
                      <a:pt x="45" y="92"/>
                      <a:pt x="51" y="93"/>
                      <a:pt x="52" y="94"/>
                    </a:cubicBezTo>
                    <a:cubicBezTo>
                      <a:pt x="53" y="95"/>
                      <a:pt x="55" y="91"/>
                      <a:pt x="58" y="90"/>
                    </a:cubicBezTo>
                    <a:cubicBezTo>
                      <a:pt x="60" y="88"/>
                      <a:pt x="64" y="87"/>
                      <a:pt x="64" y="88"/>
                    </a:cubicBezTo>
                    <a:cubicBezTo>
                      <a:pt x="65" y="90"/>
                      <a:pt x="67" y="91"/>
                      <a:pt x="68" y="90"/>
                    </a:cubicBezTo>
                    <a:cubicBezTo>
                      <a:pt x="69" y="90"/>
                      <a:pt x="71" y="89"/>
                      <a:pt x="72" y="89"/>
                    </a:cubicBezTo>
                    <a:cubicBezTo>
                      <a:pt x="75" y="88"/>
                      <a:pt x="78" y="88"/>
                      <a:pt x="79" y="88"/>
                    </a:cubicBezTo>
                    <a:cubicBezTo>
                      <a:pt x="80" y="88"/>
                      <a:pt x="84" y="82"/>
                      <a:pt x="89" y="82"/>
                    </a:cubicBezTo>
                    <a:cubicBezTo>
                      <a:pt x="95" y="82"/>
                      <a:pt x="96" y="83"/>
                      <a:pt x="98" y="81"/>
                    </a:cubicBezTo>
                    <a:cubicBezTo>
                      <a:pt x="101" y="78"/>
                      <a:pt x="118" y="60"/>
                      <a:pt x="120" y="59"/>
                    </a:cubicBezTo>
                    <a:cubicBezTo>
                      <a:pt x="121" y="58"/>
                      <a:pt x="119" y="57"/>
                      <a:pt x="117" y="57"/>
                    </a:cubicBezTo>
                    <a:cubicBezTo>
                      <a:pt x="115" y="57"/>
                      <a:pt x="112" y="57"/>
                      <a:pt x="106" y="55"/>
                    </a:cubicBezTo>
                    <a:cubicBezTo>
                      <a:pt x="100" y="53"/>
                      <a:pt x="91" y="50"/>
                      <a:pt x="90" y="49"/>
                    </a:cubicBezTo>
                    <a:cubicBezTo>
                      <a:pt x="88" y="49"/>
                      <a:pt x="86" y="45"/>
                      <a:pt x="84" y="44"/>
                    </a:cubicBezTo>
                    <a:cubicBezTo>
                      <a:pt x="83" y="44"/>
                      <a:pt x="80" y="39"/>
                      <a:pt x="79" y="37"/>
                    </a:cubicBezTo>
                    <a:cubicBezTo>
                      <a:pt x="79" y="37"/>
                      <a:pt x="80" y="35"/>
                      <a:pt x="80" y="34"/>
                    </a:cubicBezTo>
                    <a:cubicBezTo>
                      <a:pt x="79" y="32"/>
                      <a:pt x="78" y="32"/>
                      <a:pt x="77" y="33"/>
                    </a:cubicBezTo>
                    <a:cubicBezTo>
                      <a:pt x="75" y="34"/>
                      <a:pt x="73" y="34"/>
                      <a:pt x="72" y="33"/>
                    </a:cubicBezTo>
                    <a:cubicBezTo>
                      <a:pt x="72" y="32"/>
                      <a:pt x="71" y="28"/>
                      <a:pt x="72" y="26"/>
                    </a:cubicBezTo>
                    <a:cubicBezTo>
                      <a:pt x="74" y="24"/>
                      <a:pt x="76" y="21"/>
                      <a:pt x="76" y="21"/>
                    </a:cubicBezTo>
                    <a:cubicBezTo>
                      <a:pt x="76" y="21"/>
                      <a:pt x="61" y="4"/>
                      <a:pt x="59" y="4"/>
                    </a:cubicBezTo>
                    <a:cubicBezTo>
                      <a:pt x="58" y="4"/>
                      <a:pt x="53" y="4"/>
                      <a:pt x="51" y="4"/>
                    </a:cubicBezTo>
                    <a:cubicBezTo>
                      <a:pt x="50" y="3"/>
                      <a:pt x="50" y="3"/>
                      <a:pt x="48" y="4"/>
                    </a:cubicBezTo>
                    <a:cubicBezTo>
                      <a:pt x="45" y="5"/>
                      <a:pt x="44" y="3"/>
                      <a:pt x="43" y="2"/>
                    </a:cubicBezTo>
                    <a:cubicBezTo>
                      <a:pt x="41" y="1"/>
                      <a:pt x="40" y="0"/>
                      <a:pt x="39" y="3"/>
                    </a:cubicBezTo>
                    <a:cubicBezTo>
                      <a:pt x="38" y="5"/>
                      <a:pt x="38" y="7"/>
                      <a:pt x="37" y="5"/>
                    </a:cubicBezTo>
                    <a:cubicBezTo>
                      <a:pt x="36" y="5"/>
                      <a:pt x="33" y="5"/>
                      <a:pt x="30" y="5"/>
                    </a:cubicBezTo>
                    <a:cubicBezTo>
                      <a:pt x="30" y="5"/>
                      <a:pt x="30" y="5"/>
                      <a:pt x="30" y="5"/>
                    </a:cubicBezTo>
                    <a:cubicBezTo>
                      <a:pt x="30" y="9"/>
                      <a:pt x="27" y="13"/>
                      <a:pt x="27" y="15"/>
                    </a:cubicBezTo>
                    <a:cubicBezTo>
                      <a:pt x="27" y="17"/>
                      <a:pt x="25" y="19"/>
                      <a:pt x="23" y="19"/>
                    </a:cubicBezTo>
                    <a:cubicBezTo>
                      <a:pt x="22" y="19"/>
                      <a:pt x="20" y="23"/>
                      <a:pt x="18" y="25"/>
                    </a:cubicBezTo>
                    <a:cubicBezTo>
                      <a:pt x="16" y="27"/>
                      <a:pt x="18" y="31"/>
                      <a:pt x="16" y="33"/>
                    </a:cubicBezTo>
                    <a:cubicBezTo>
                      <a:pt x="14" y="34"/>
                      <a:pt x="11" y="35"/>
                      <a:pt x="12" y="36"/>
                    </a:cubicBezTo>
                    <a:cubicBezTo>
                      <a:pt x="14" y="38"/>
                      <a:pt x="10" y="40"/>
                      <a:pt x="10" y="43"/>
                    </a:cubicBezTo>
                    <a:cubicBezTo>
                      <a:pt x="10" y="46"/>
                      <a:pt x="9" y="52"/>
                      <a:pt x="9" y="52"/>
                    </a:cubicBezTo>
                    <a:cubicBezTo>
                      <a:pt x="8" y="53"/>
                      <a:pt x="3" y="51"/>
                      <a:pt x="3" y="54"/>
                    </a:cubicBezTo>
                    <a:cubicBezTo>
                      <a:pt x="3" y="56"/>
                      <a:pt x="0" y="56"/>
                      <a:pt x="1" y="58"/>
                    </a:cubicBezTo>
                    <a:cubicBezTo>
                      <a:pt x="2" y="60"/>
                      <a:pt x="7" y="60"/>
                      <a:pt x="8" y="6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50" name="Freeform 46">
                <a:extLst>
                  <a:ext uri="{FF2B5EF4-FFF2-40B4-BE49-F238E27FC236}">
                    <a16:creationId xmlns:a16="http://schemas.microsoft.com/office/drawing/2014/main" id="{A6090E3A-43AE-4E03-9FB2-A622A4E572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63389" y="3408482"/>
                <a:ext cx="27604" cy="35132"/>
              </a:xfrm>
              <a:custGeom>
                <a:avLst/>
                <a:gdLst>
                  <a:gd name="T0" fmla="*/ 10 w 12"/>
                  <a:gd name="T1" fmla="*/ 7 h 15"/>
                  <a:gd name="T2" fmla="*/ 6 w 12"/>
                  <a:gd name="T3" fmla="*/ 0 h 15"/>
                  <a:gd name="T4" fmla="*/ 6 w 12"/>
                  <a:gd name="T5" fmla="*/ 2 h 15"/>
                  <a:gd name="T6" fmla="*/ 0 w 12"/>
                  <a:gd name="T7" fmla="*/ 14 h 15"/>
                  <a:gd name="T8" fmla="*/ 4 w 12"/>
                  <a:gd name="T9" fmla="*/ 15 h 15"/>
                  <a:gd name="T10" fmla="*/ 10 w 12"/>
                  <a:gd name="T11" fmla="*/ 7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" h="15">
                    <a:moveTo>
                      <a:pt x="10" y="7"/>
                    </a:moveTo>
                    <a:cubicBezTo>
                      <a:pt x="12" y="5"/>
                      <a:pt x="12" y="0"/>
                      <a:pt x="6" y="0"/>
                    </a:cubicBezTo>
                    <a:cubicBezTo>
                      <a:pt x="6" y="1"/>
                      <a:pt x="6" y="1"/>
                      <a:pt x="6" y="2"/>
                    </a:cubicBezTo>
                    <a:cubicBezTo>
                      <a:pt x="6" y="4"/>
                      <a:pt x="2" y="9"/>
                      <a:pt x="0" y="14"/>
                    </a:cubicBezTo>
                    <a:cubicBezTo>
                      <a:pt x="4" y="15"/>
                      <a:pt x="4" y="15"/>
                      <a:pt x="4" y="15"/>
                    </a:cubicBezTo>
                    <a:cubicBezTo>
                      <a:pt x="6" y="12"/>
                      <a:pt x="9" y="8"/>
                      <a:pt x="10" y="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51" name="Freeform 47">
                <a:extLst>
                  <a:ext uri="{FF2B5EF4-FFF2-40B4-BE49-F238E27FC236}">
                    <a16:creationId xmlns:a16="http://schemas.microsoft.com/office/drawing/2014/main" id="{7C81DFD2-D99E-4375-944B-7DB815B46D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73427" y="3358293"/>
                <a:ext cx="126727" cy="101633"/>
              </a:xfrm>
              <a:custGeom>
                <a:avLst/>
                <a:gdLst>
                  <a:gd name="T0" fmla="*/ 6 w 55"/>
                  <a:gd name="T1" fmla="*/ 29 h 44"/>
                  <a:gd name="T2" fmla="*/ 0 w 55"/>
                  <a:gd name="T3" fmla="*/ 37 h 44"/>
                  <a:gd name="T4" fmla="*/ 0 w 55"/>
                  <a:gd name="T5" fmla="*/ 37 h 44"/>
                  <a:gd name="T6" fmla="*/ 1 w 55"/>
                  <a:gd name="T7" fmla="*/ 40 h 44"/>
                  <a:gd name="T8" fmla="*/ 8 w 55"/>
                  <a:gd name="T9" fmla="*/ 44 h 44"/>
                  <a:gd name="T10" fmla="*/ 16 w 55"/>
                  <a:gd name="T11" fmla="*/ 40 h 44"/>
                  <a:gd name="T12" fmla="*/ 43 w 55"/>
                  <a:gd name="T13" fmla="*/ 26 h 44"/>
                  <a:gd name="T14" fmla="*/ 45 w 55"/>
                  <a:gd name="T15" fmla="*/ 21 h 44"/>
                  <a:gd name="T16" fmla="*/ 46 w 55"/>
                  <a:gd name="T17" fmla="*/ 15 h 44"/>
                  <a:gd name="T18" fmla="*/ 45 w 55"/>
                  <a:gd name="T19" fmla="*/ 8 h 44"/>
                  <a:gd name="T20" fmla="*/ 50 w 55"/>
                  <a:gd name="T21" fmla="*/ 4 h 44"/>
                  <a:gd name="T22" fmla="*/ 55 w 55"/>
                  <a:gd name="T23" fmla="*/ 1 h 44"/>
                  <a:gd name="T24" fmla="*/ 52 w 55"/>
                  <a:gd name="T25" fmla="*/ 0 h 44"/>
                  <a:gd name="T26" fmla="*/ 43 w 55"/>
                  <a:gd name="T27" fmla="*/ 1 h 44"/>
                  <a:gd name="T28" fmla="*/ 32 w 55"/>
                  <a:gd name="T29" fmla="*/ 4 h 44"/>
                  <a:gd name="T30" fmla="*/ 23 w 55"/>
                  <a:gd name="T31" fmla="*/ 4 h 44"/>
                  <a:gd name="T32" fmla="*/ 18 w 55"/>
                  <a:gd name="T33" fmla="*/ 5 h 44"/>
                  <a:gd name="T34" fmla="*/ 11 w 55"/>
                  <a:gd name="T35" fmla="*/ 5 h 44"/>
                  <a:gd name="T36" fmla="*/ 8 w 55"/>
                  <a:gd name="T37" fmla="*/ 7 h 44"/>
                  <a:gd name="T38" fmla="*/ 3 w 55"/>
                  <a:gd name="T39" fmla="*/ 12 h 44"/>
                  <a:gd name="T40" fmla="*/ 3 w 55"/>
                  <a:gd name="T41" fmla="*/ 16 h 44"/>
                  <a:gd name="T42" fmla="*/ 2 w 55"/>
                  <a:gd name="T43" fmla="*/ 22 h 44"/>
                  <a:gd name="T44" fmla="*/ 6 w 55"/>
                  <a:gd name="T45" fmla="*/ 29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5" h="44">
                    <a:moveTo>
                      <a:pt x="6" y="29"/>
                    </a:moveTo>
                    <a:cubicBezTo>
                      <a:pt x="5" y="30"/>
                      <a:pt x="2" y="34"/>
                      <a:pt x="0" y="37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1" y="40"/>
                      <a:pt x="1" y="40"/>
                      <a:pt x="1" y="40"/>
                    </a:cubicBezTo>
                    <a:cubicBezTo>
                      <a:pt x="8" y="44"/>
                      <a:pt x="8" y="44"/>
                      <a:pt x="8" y="44"/>
                    </a:cubicBezTo>
                    <a:cubicBezTo>
                      <a:pt x="8" y="44"/>
                      <a:pt x="14" y="40"/>
                      <a:pt x="16" y="40"/>
                    </a:cubicBezTo>
                    <a:cubicBezTo>
                      <a:pt x="18" y="40"/>
                      <a:pt x="43" y="26"/>
                      <a:pt x="43" y="26"/>
                    </a:cubicBezTo>
                    <a:cubicBezTo>
                      <a:pt x="43" y="26"/>
                      <a:pt x="46" y="22"/>
                      <a:pt x="45" y="21"/>
                    </a:cubicBezTo>
                    <a:cubicBezTo>
                      <a:pt x="45" y="20"/>
                      <a:pt x="45" y="16"/>
                      <a:pt x="46" y="15"/>
                    </a:cubicBezTo>
                    <a:cubicBezTo>
                      <a:pt x="47" y="13"/>
                      <a:pt x="44" y="11"/>
                      <a:pt x="45" y="8"/>
                    </a:cubicBezTo>
                    <a:cubicBezTo>
                      <a:pt x="46" y="6"/>
                      <a:pt x="50" y="4"/>
                      <a:pt x="50" y="4"/>
                    </a:cubicBezTo>
                    <a:cubicBezTo>
                      <a:pt x="55" y="1"/>
                      <a:pt x="55" y="1"/>
                      <a:pt x="55" y="1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52" y="0"/>
                      <a:pt x="48" y="1"/>
                      <a:pt x="43" y="1"/>
                    </a:cubicBezTo>
                    <a:cubicBezTo>
                      <a:pt x="38" y="1"/>
                      <a:pt x="37" y="4"/>
                      <a:pt x="32" y="4"/>
                    </a:cubicBezTo>
                    <a:cubicBezTo>
                      <a:pt x="27" y="4"/>
                      <a:pt x="24" y="6"/>
                      <a:pt x="23" y="4"/>
                    </a:cubicBezTo>
                    <a:cubicBezTo>
                      <a:pt x="22" y="2"/>
                      <a:pt x="22" y="3"/>
                      <a:pt x="18" y="5"/>
                    </a:cubicBezTo>
                    <a:cubicBezTo>
                      <a:pt x="15" y="7"/>
                      <a:pt x="12" y="6"/>
                      <a:pt x="11" y="5"/>
                    </a:cubicBezTo>
                    <a:cubicBezTo>
                      <a:pt x="9" y="4"/>
                      <a:pt x="8" y="5"/>
                      <a:pt x="8" y="7"/>
                    </a:cubicBezTo>
                    <a:cubicBezTo>
                      <a:pt x="7" y="8"/>
                      <a:pt x="8" y="12"/>
                      <a:pt x="3" y="12"/>
                    </a:cubicBezTo>
                    <a:cubicBezTo>
                      <a:pt x="2" y="14"/>
                      <a:pt x="2" y="15"/>
                      <a:pt x="3" y="16"/>
                    </a:cubicBezTo>
                    <a:cubicBezTo>
                      <a:pt x="4" y="18"/>
                      <a:pt x="3" y="20"/>
                      <a:pt x="2" y="22"/>
                    </a:cubicBezTo>
                    <a:cubicBezTo>
                      <a:pt x="8" y="22"/>
                      <a:pt x="8" y="27"/>
                      <a:pt x="6" y="2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52" name="Freeform 48">
                <a:extLst>
                  <a:ext uri="{FF2B5EF4-FFF2-40B4-BE49-F238E27FC236}">
                    <a16:creationId xmlns:a16="http://schemas.microsoft.com/office/drawing/2014/main" id="{55C546C5-5962-4B14-BDB2-44F92F7B4E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42212" y="3334453"/>
                <a:ext cx="69010" cy="87831"/>
              </a:xfrm>
              <a:custGeom>
                <a:avLst/>
                <a:gdLst>
                  <a:gd name="T0" fmla="*/ 7 w 30"/>
                  <a:gd name="T1" fmla="*/ 3 h 38"/>
                  <a:gd name="T2" fmla="*/ 2 w 30"/>
                  <a:gd name="T3" fmla="*/ 7 h 38"/>
                  <a:gd name="T4" fmla="*/ 5 w 30"/>
                  <a:gd name="T5" fmla="*/ 11 h 38"/>
                  <a:gd name="T6" fmla="*/ 5 w 30"/>
                  <a:gd name="T7" fmla="*/ 14 h 38"/>
                  <a:gd name="T8" fmla="*/ 4 w 30"/>
                  <a:gd name="T9" fmla="*/ 22 h 38"/>
                  <a:gd name="T10" fmla="*/ 2 w 30"/>
                  <a:gd name="T11" fmla="*/ 32 h 38"/>
                  <a:gd name="T12" fmla="*/ 3 w 30"/>
                  <a:gd name="T13" fmla="*/ 37 h 38"/>
                  <a:gd name="T14" fmla="*/ 18 w 30"/>
                  <a:gd name="T15" fmla="*/ 32 h 38"/>
                  <a:gd name="T16" fmla="*/ 26 w 30"/>
                  <a:gd name="T17" fmla="*/ 29 h 38"/>
                  <a:gd name="T18" fmla="*/ 29 w 30"/>
                  <a:gd name="T19" fmla="*/ 25 h 38"/>
                  <a:gd name="T20" fmla="*/ 27 w 30"/>
                  <a:gd name="T21" fmla="*/ 14 h 38"/>
                  <a:gd name="T22" fmla="*/ 19 w 30"/>
                  <a:gd name="T23" fmla="*/ 0 h 38"/>
                  <a:gd name="T24" fmla="*/ 15 w 30"/>
                  <a:gd name="T25" fmla="*/ 2 h 38"/>
                  <a:gd name="T26" fmla="*/ 7 w 30"/>
                  <a:gd name="T27" fmla="*/ 3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0" h="38">
                    <a:moveTo>
                      <a:pt x="7" y="3"/>
                    </a:moveTo>
                    <a:cubicBezTo>
                      <a:pt x="6" y="4"/>
                      <a:pt x="4" y="5"/>
                      <a:pt x="2" y="7"/>
                    </a:cubicBezTo>
                    <a:cubicBezTo>
                      <a:pt x="3" y="8"/>
                      <a:pt x="3" y="11"/>
                      <a:pt x="5" y="11"/>
                    </a:cubicBezTo>
                    <a:cubicBezTo>
                      <a:pt x="7" y="11"/>
                      <a:pt x="7" y="15"/>
                      <a:pt x="5" y="14"/>
                    </a:cubicBezTo>
                    <a:cubicBezTo>
                      <a:pt x="2" y="14"/>
                      <a:pt x="2" y="18"/>
                      <a:pt x="4" y="22"/>
                    </a:cubicBezTo>
                    <a:cubicBezTo>
                      <a:pt x="7" y="26"/>
                      <a:pt x="0" y="30"/>
                      <a:pt x="2" y="32"/>
                    </a:cubicBezTo>
                    <a:cubicBezTo>
                      <a:pt x="3" y="34"/>
                      <a:pt x="2" y="36"/>
                      <a:pt x="3" y="37"/>
                    </a:cubicBezTo>
                    <a:cubicBezTo>
                      <a:pt x="4" y="38"/>
                      <a:pt x="14" y="36"/>
                      <a:pt x="18" y="32"/>
                    </a:cubicBezTo>
                    <a:cubicBezTo>
                      <a:pt x="22" y="27"/>
                      <a:pt x="24" y="28"/>
                      <a:pt x="26" y="29"/>
                    </a:cubicBezTo>
                    <a:cubicBezTo>
                      <a:pt x="28" y="29"/>
                      <a:pt x="30" y="27"/>
                      <a:pt x="29" y="25"/>
                    </a:cubicBezTo>
                    <a:cubicBezTo>
                      <a:pt x="28" y="23"/>
                      <a:pt x="27" y="19"/>
                      <a:pt x="27" y="14"/>
                    </a:cubicBezTo>
                    <a:cubicBezTo>
                      <a:pt x="27" y="10"/>
                      <a:pt x="23" y="5"/>
                      <a:pt x="19" y="0"/>
                    </a:cubicBezTo>
                    <a:cubicBezTo>
                      <a:pt x="17" y="1"/>
                      <a:pt x="16" y="2"/>
                      <a:pt x="15" y="2"/>
                    </a:cubicBezTo>
                    <a:cubicBezTo>
                      <a:pt x="12" y="2"/>
                      <a:pt x="8" y="2"/>
                      <a:pt x="7" y="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53" name="Freeform 49">
                <a:extLst>
                  <a:ext uri="{FF2B5EF4-FFF2-40B4-BE49-F238E27FC236}">
                    <a16:creationId xmlns:a16="http://schemas.microsoft.com/office/drawing/2014/main" id="{13D6A0AA-CB35-43E0-8E21-0BCD410036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43330" y="3584144"/>
                <a:ext cx="82812" cy="107906"/>
              </a:xfrm>
              <a:custGeom>
                <a:avLst/>
                <a:gdLst>
                  <a:gd name="T0" fmla="*/ 36 w 36"/>
                  <a:gd name="T1" fmla="*/ 39 h 47"/>
                  <a:gd name="T2" fmla="*/ 33 w 36"/>
                  <a:gd name="T3" fmla="*/ 24 h 47"/>
                  <a:gd name="T4" fmla="*/ 27 w 36"/>
                  <a:gd name="T5" fmla="*/ 30 h 47"/>
                  <a:gd name="T6" fmla="*/ 27 w 36"/>
                  <a:gd name="T7" fmla="*/ 21 h 47"/>
                  <a:gd name="T8" fmla="*/ 34 w 36"/>
                  <a:gd name="T9" fmla="*/ 13 h 47"/>
                  <a:gd name="T10" fmla="*/ 28 w 36"/>
                  <a:gd name="T11" fmla="*/ 11 h 47"/>
                  <a:gd name="T12" fmla="*/ 19 w 36"/>
                  <a:gd name="T13" fmla="*/ 12 h 47"/>
                  <a:gd name="T14" fmla="*/ 15 w 36"/>
                  <a:gd name="T15" fmla="*/ 8 h 47"/>
                  <a:gd name="T16" fmla="*/ 10 w 36"/>
                  <a:gd name="T17" fmla="*/ 3 h 47"/>
                  <a:gd name="T18" fmla="*/ 3 w 36"/>
                  <a:gd name="T19" fmla="*/ 3 h 47"/>
                  <a:gd name="T20" fmla="*/ 8 w 36"/>
                  <a:gd name="T21" fmla="*/ 10 h 47"/>
                  <a:gd name="T22" fmla="*/ 4 w 36"/>
                  <a:gd name="T23" fmla="*/ 14 h 47"/>
                  <a:gd name="T24" fmla="*/ 6 w 36"/>
                  <a:gd name="T25" fmla="*/ 26 h 47"/>
                  <a:gd name="T26" fmla="*/ 9 w 36"/>
                  <a:gd name="T27" fmla="*/ 40 h 47"/>
                  <a:gd name="T28" fmla="*/ 14 w 36"/>
                  <a:gd name="T29" fmla="*/ 39 h 47"/>
                  <a:gd name="T30" fmla="*/ 20 w 36"/>
                  <a:gd name="T31" fmla="*/ 36 h 47"/>
                  <a:gd name="T32" fmla="*/ 25 w 36"/>
                  <a:gd name="T33" fmla="*/ 32 h 47"/>
                  <a:gd name="T34" fmla="*/ 30 w 36"/>
                  <a:gd name="T35" fmla="*/ 43 h 47"/>
                  <a:gd name="T36" fmla="*/ 31 w 36"/>
                  <a:gd name="T37" fmla="*/ 47 h 47"/>
                  <a:gd name="T38" fmla="*/ 34 w 36"/>
                  <a:gd name="T39" fmla="*/ 44 h 47"/>
                  <a:gd name="T40" fmla="*/ 36 w 36"/>
                  <a:gd name="T41" fmla="*/ 39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6" h="47">
                    <a:moveTo>
                      <a:pt x="36" y="39"/>
                    </a:moveTo>
                    <a:cubicBezTo>
                      <a:pt x="35" y="31"/>
                      <a:pt x="34" y="24"/>
                      <a:pt x="33" y="24"/>
                    </a:cubicBezTo>
                    <a:cubicBezTo>
                      <a:pt x="31" y="24"/>
                      <a:pt x="29" y="30"/>
                      <a:pt x="27" y="30"/>
                    </a:cubicBezTo>
                    <a:cubicBezTo>
                      <a:pt x="25" y="29"/>
                      <a:pt x="25" y="21"/>
                      <a:pt x="27" y="21"/>
                    </a:cubicBezTo>
                    <a:cubicBezTo>
                      <a:pt x="30" y="21"/>
                      <a:pt x="34" y="15"/>
                      <a:pt x="34" y="13"/>
                    </a:cubicBezTo>
                    <a:cubicBezTo>
                      <a:pt x="34" y="11"/>
                      <a:pt x="31" y="11"/>
                      <a:pt x="28" y="11"/>
                    </a:cubicBezTo>
                    <a:cubicBezTo>
                      <a:pt x="25" y="11"/>
                      <a:pt x="19" y="12"/>
                      <a:pt x="19" y="12"/>
                    </a:cubicBezTo>
                    <a:cubicBezTo>
                      <a:pt x="19" y="12"/>
                      <a:pt x="15" y="10"/>
                      <a:pt x="15" y="8"/>
                    </a:cubicBezTo>
                    <a:cubicBezTo>
                      <a:pt x="15" y="5"/>
                      <a:pt x="13" y="3"/>
                      <a:pt x="10" y="3"/>
                    </a:cubicBezTo>
                    <a:cubicBezTo>
                      <a:pt x="6" y="3"/>
                      <a:pt x="6" y="0"/>
                      <a:pt x="3" y="3"/>
                    </a:cubicBezTo>
                    <a:cubicBezTo>
                      <a:pt x="0" y="7"/>
                      <a:pt x="9" y="7"/>
                      <a:pt x="8" y="10"/>
                    </a:cubicBezTo>
                    <a:cubicBezTo>
                      <a:pt x="7" y="13"/>
                      <a:pt x="4" y="11"/>
                      <a:pt x="4" y="14"/>
                    </a:cubicBezTo>
                    <a:cubicBezTo>
                      <a:pt x="3" y="16"/>
                      <a:pt x="4" y="22"/>
                      <a:pt x="6" y="26"/>
                    </a:cubicBezTo>
                    <a:cubicBezTo>
                      <a:pt x="7" y="28"/>
                      <a:pt x="9" y="35"/>
                      <a:pt x="9" y="40"/>
                    </a:cubicBezTo>
                    <a:cubicBezTo>
                      <a:pt x="11" y="40"/>
                      <a:pt x="12" y="39"/>
                      <a:pt x="14" y="39"/>
                    </a:cubicBezTo>
                    <a:cubicBezTo>
                      <a:pt x="17" y="39"/>
                      <a:pt x="20" y="38"/>
                      <a:pt x="20" y="36"/>
                    </a:cubicBezTo>
                    <a:cubicBezTo>
                      <a:pt x="21" y="33"/>
                      <a:pt x="24" y="31"/>
                      <a:pt x="25" y="32"/>
                    </a:cubicBezTo>
                    <a:cubicBezTo>
                      <a:pt x="27" y="33"/>
                      <a:pt x="29" y="39"/>
                      <a:pt x="30" y="43"/>
                    </a:cubicBezTo>
                    <a:cubicBezTo>
                      <a:pt x="30" y="44"/>
                      <a:pt x="30" y="45"/>
                      <a:pt x="31" y="47"/>
                    </a:cubicBezTo>
                    <a:cubicBezTo>
                      <a:pt x="32" y="45"/>
                      <a:pt x="34" y="44"/>
                      <a:pt x="34" y="44"/>
                    </a:cubicBezTo>
                    <a:cubicBezTo>
                      <a:pt x="34" y="44"/>
                      <a:pt x="35" y="41"/>
                      <a:pt x="36" y="3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54" name="Freeform 50">
                <a:extLst>
                  <a:ext uri="{FF2B5EF4-FFF2-40B4-BE49-F238E27FC236}">
                    <a16:creationId xmlns:a16="http://schemas.microsoft.com/office/drawing/2014/main" id="{0B98670D-9916-499F-92AD-70CBDFD68E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88242" y="3397190"/>
                <a:ext cx="516947" cy="545806"/>
              </a:xfrm>
              <a:custGeom>
                <a:avLst/>
                <a:gdLst>
                  <a:gd name="T0" fmla="*/ 158 w 224"/>
                  <a:gd name="T1" fmla="*/ 95 h 237"/>
                  <a:gd name="T2" fmla="*/ 157 w 224"/>
                  <a:gd name="T3" fmla="*/ 84 h 237"/>
                  <a:gd name="T4" fmla="*/ 169 w 224"/>
                  <a:gd name="T5" fmla="*/ 89 h 237"/>
                  <a:gd name="T6" fmla="*/ 182 w 224"/>
                  <a:gd name="T7" fmla="*/ 92 h 237"/>
                  <a:gd name="T8" fmla="*/ 181 w 224"/>
                  <a:gd name="T9" fmla="*/ 102 h 237"/>
                  <a:gd name="T10" fmla="*/ 187 w 224"/>
                  <a:gd name="T11" fmla="*/ 105 h 237"/>
                  <a:gd name="T12" fmla="*/ 191 w 224"/>
                  <a:gd name="T13" fmla="*/ 119 h 237"/>
                  <a:gd name="T14" fmla="*/ 195 w 224"/>
                  <a:gd name="T15" fmla="*/ 103 h 237"/>
                  <a:gd name="T16" fmla="*/ 204 w 224"/>
                  <a:gd name="T17" fmla="*/ 93 h 237"/>
                  <a:gd name="T18" fmla="*/ 212 w 224"/>
                  <a:gd name="T19" fmla="*/ 77 h 237"/>
                  <a:gd name="T20" fmla="*/ 222 w 224"/>
                  <a:gd name="T21" fmla="*/ 74 h 237"/>
                  <a:gd name="T22" fmla="*/ 223 w 224"/>
                  <a:gd name="T23" fmla="*/ 65 h 237"/>
                  <a:gd name="T24" fmla="*/ 215 w 224"/>
                  <a:gd name="T25" fmla="*/ 57 h 237"/>
                  <a:gd name="T26" fmla="*/ 202 w 224"/>
                  <a:gd name="T27" fmla="*/ 58 h 237"/>
                  <a:gd name="T28" fmla="*/ 191 w 224"/>
                  <a:gd name="T29" fmla="*/ 66 h 237"/>
                  <a:gd name="T30" fmla="*/ 184 w 224"/>
                  <a:gd name="T31" fmla="*/ 71 h 237"/>
                  <a:gd name="T32" fmla="*/ 177 w 224"/>
                  <a:gd name="T33" fmla="*/ 79 h 237"/>
                  <a:gd name="T34" fmla="*/ 164 w 224"/>
                  <a:gd name="T35" fmla="*/ 77 h 237"/>
                  <a:gd name="T36" fmla="*/ 158 w 224"/>
                  <a:gd name="T37" fmla="*/ 67 h 237"/>
                  <a:gd name="T38" fmla="*/ 155 w 224"/>
                  <a:gd name="T39" fmla="*/ 79 h 237"/>
                  <a:gd name="T40" fmla="*/ 131 w 224"/>
                  <a:gd name="T41" fmla="*/ 77 h 237"/>
                  <a:gd name="T42" fmla="*/ 118 w 224"/>
                  <a:gd name="T43" fmla="*/ 73 h 237"/>
                  <a:gd name="T44" fmla="*/ 106 w 224"/>
                  <a:gd name="T45" fmla="*/ 66 h 237"/>
                  <a:gd name="T46" fmla="*/ 95 w 224"/>
                  <a:gd name="T47" fmla="*/ 60 h 237"/>
                  <a:gd name="T48" fmla="*/ 100 w 224"/>
                  <a:gd name="T49" fmla="*/ 49 h 237"/>
                  <a:gd name="T50" fmla="*/ 92 w 224"/>
                  <a:gd name="T51" fmla="*/ 41 h 237"/>
                  <a:gd name="T52" fmla="*/ 83 w 224"/>
                  <a:gd name="T53" fmla="*/ 30 h 237"/>
                  <a:gd name="T54" fmla="*/ 89 w 224"/>
                  <a:gd name="T55" fmla="*/ 24 h 237"/>
                  <a:gd name="T56" fmla="*/ 84 w 224"/>
                  <a:gd name="T57" fmla="*/ 9 h 237"/>
                  <a:gd name="T58" fmla="*/ 77 w 224"/>
                  <a:gd name="T59" fmla="*/ 0 h 237"/>
                  <a:gd name="T60" fmla="*/ 70 w 224"/>
                  <a:gd name="T61" fmla="*/ 6 h 237"/>
                  <a:gd name="T62" fmla="*/ 50 w 224"/>
                  <a:gd name="T63" fmla="*/ 7 h 237"/>
                  <a:gd name="T64" fmla="*/ 47 w 224"/>
                  <a:gd name="T65" fmla="*/ 19 h 237"/>
                  <a:gd name="T66" fmla="*/ 56 w 224"/>
                  <a:gd name="T67" fmla="*/ 30 h 237"/>
                  <a:gd name="T68" fmla="*/ 50 w 224"/>
                  <a:gd name="T69" fmla="*/ 42 h 237"/>
                  <a:gd name="T70" fmla="*/ 42 w 224"/>
                  <a:gd name="T71" fmla="*/ 51 h 237"/>
                  <a:gd name="T72" fmla="*/ 32 w 224"/>
                  <a:gd name="T73" fmla="*/ 63 h 237"/>
                  <a:gd name="T74" fmla="*/ 22 w 224"/>
                  <a:gd name="T75" fmla="*/ 70 h 237"/>
                  <a:gd name="T76" fmla="*/ 10 w 224"/>
                  <a:gd name="T77" fmla="*/ 77 h 237"/>
                  <a:gd name="T78" fmla="*/ 18 w 224"/>
                  <a:gd name="T79" fmla="*/ 91 h 237"/>
                  <a:gd name="T80" fmla="*/ 15 w 224"/>
                  <a:gd name="T81" fmla="*/ 99 h 237"/>
                  <a:gd name="T82" fmla="*/ 0 w 224"/>
                  <a:gd name="T83" fmla="*/ 105 h 237"/>
                  <a:gd name="T84" fmla="*/ 7 w 224"/>
                  <a:gd name="T85" fmla="*/ 112 h 237"/>
                  <a:gd name="T86" fmla="*/ 5 w 224"/>
                  <a:gd name="T87" fmla="*/ 116 h 237"/>
                  <a:gd name="T88" fmla="*/ 30 w 224"/>
                  <a:gd name="T89" fmla="*/ 122 h 237"/>
                  <a:gd name="T90" fmla="*/ 35 w 224"/>
                  <a:gd name="T91" fmla="*/ 126 h 237"/>
                  <a:gd name="T92" fmla="*/ 36 w 224"/>
                  <a:gd name="T93" fmla="*/ 147 h 237"/>
                  <a:gd name="T94" fmla="*/ 48 w 224"/>
                  <a:gd name="T95" fmla="*/ 183 h 237"/>
                  <a:gd name="T96" fmla="*/ 63 w 224"/>
                  <a:gd name="T97" fmla="*/ 221 h 237"/>
                  <a:gd name="T98" fmla="*/ 78 w 224"/>
                  <a:gd name="T99" fmla="*/ 230 h 237"/>
                  <a:gd name="T100" fmla="*/ 89 w 224"/>
                  <a:gd name="T101" fmla="*/ 217 h 237"/>
                  <a:gd name="T102" fmla="*/ 94 w 224"/>
                  <a:gd name="T103" fmla="*/ 201 h 237"/>
                  <a:gd name="T104" fmla="*/ 95 w 224"/>
                  <a:gd name="T105" fmla="*/ 178 h 237"/>
                  <a:gd name="T106" fmla="*/ 106 w 224"/>
                  <a:gd name="T107" fmla="*/ 166 h 237"/>
                  <a:gd name="T108" fmla="*/ 131 w 224"/>
                  <a:gd name="T109" fmla="*/ 143 h 237"/>
                  <a:gd name="T110" fmla="*/ 146 w 224"/>
                  <a:gd name="T111" fmla="*/ 126 h 237"/>
                  <a:gd name="T112" fmla="*/ 163 w 224"/>
                  <a:gd name="T113" fmla="*/ 121 h 2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24" h="237">
                    <a:moveTo>
                      <a:pt x="160" y="107"/>
                    </a:moveTo>
                    <a:cubicBezTo>
                      <a:pt x="158" y="103"/>
                      <a:pt x="157" y="97"/>
                      <a:pt x="158" y="95"/>
                    </a:cubicBezTo>
                    <a:cubicBezTo>
                      <a:pt x="158" y="92"/>
                      <a:pt x="161" y="94"/>
                      <a:pt x="162" y="91"/>
                    </a:cubicBezTo>
                    <a:cubicBezTo>
                      <a:pt x="163" y="88"/>
                      <a:pt x="154" y="88"/>
                      <a:pt x="157" y="84"/>
                    </a:cubicBezTo>
                    <a:cubicBezTo>
                      <a:pt x="160" y="81"/>
                      <a:pt x="160" y="84"/>
                      <a:pt x="164" y="84"/>
                    </a:cubicBezTo>
                    <a:cubicBezTo>
                      <a:pt x="167" y="84"/>
                      <a:pt x="169" y="86"/>
                      <a:pt x="169" y="89"/>
                    </a:cubicBezTo>
                    <a:cubicBezTo>
                      <a:pt x="169" y="91"/>
                      <a:pt x="173" y="93"/>
                      <a:pt x="173" y="93"/>
                    </a:cubicBezTo>
                    <a:cubicBezTo>
                      <a:pt x="173" y="93"/>
                      <a:pt x="179" y="92"/>
                      <a:pt x="182" y="92"/>
                    </a:cubicBezTo>
                    <a:cubicBezTo>
                      <a:pt x="185" y="92"/>
                      <a:pt x="188" y="92"/>
                      <a:pt x="188" y="94"/>
                    </a:cubicBezTo>
                    <a:cubicBezTo>
                      <a:pt x="188" y="96"/>
                      <a:pt x="184" y="102"/>
                      <a:pt x="181" y="102"/>
                    </a:cubicBezTo>
                    <a:cubicBezTo>
                      <a:pt x="179" y="102"/>
                      <a:pt x="179" y="110"/>
                      <a:pt x="181" y="111"/>
                    </a:cubicBezTo>
                    <a:cubicBezTo>
                      <a:pt x="183" y="111"/>
                      <a:pt x="185" y="105"/>
                      <a:pt x="187" y="105"/>
                    </a:cubicBezTo>
                    <a:cubicBezTo>
                      <a:pt x="188" y="105"/>
                      <a:pt x="189" y="112"/>
                      <a:pt x="190" y="120"/>
                    </a:cubicBezTo>
                    <a:cubicBezTo>
                      <a:pt x="190" y="120"/>
                      <a:pt x="191" y="119"/>
                      <a:pt x="191" y="119"/>
                    </a:cubicBezTo>
                    <a:cubicBezTo>
                      <a:pt x="193" y="119"/>
                      <a:pt x="192" y="113"/>
                      <a:pt x="193" y="111"/>
                    </a:cubicBezTo>
                    <a:cubicBezTo>
                      <a:pt x="195" y="109"/>
                      <a:pt x="194" y="103"/>
                      <a:pt x="195" y="103"/>
                    </a:cubicBezTo>
                    <a:cubicBezTo>
                      <a:pt x="196" y="103"/>
                      <a:pt x="202" y="105"/>
                      <a:pt x="201" y="103"/>
                    </a:cubicBezTo>
                    <a:cubicBezTo>
                      <a:pt x="201" y="102"/>
                      <a:pt x="205" y="96"/>
                      <a:pt x="204" y="93"/>
                    </a:cubicBezTo>
                    <a:cubicBezTo>
                      <a:pt x="204" y="91"/>
                      <a:pt x="206" y="87"/>
                      <a:pt x="206" y="84"/>
                    </a:cubicBezTo>
                    <a:cubicBezTo>
                      <a:pt x="206" y="80"/>
                      <a:pt x="210" y="79"/>
                      <a:pt x="212" y="77"/>
                    </a:cubicBezTo>
                    <a:cubicBezTo>
                      <a:pt x="214" y="75"/>
                      <a:pt x="218" y="73"/>
                      <a:pt x="218" y="74"/>
                    </a:cubicBezTo>
                    <a:cubicBezTo>
                      <a:pt x="219" y="76"/>
                      <a:pt x="224" y="77"/>
                      <a:pt x="222" y="74"/>
                    </a:cubicBezTo>
                    <a:cubicBezTo>
                      <a:pt x="220" y="71"/>
                      <a:pt x="220" y="70"/>
                      <a:pt x="221" y="69"/>
                    </a:cubicBezTo>
                    <a:cubicBezTo>
                      <a:pt x="223" y="68"/>
                      <a:pt x="223" y="65"/>
                      <a:pt x="223" y="65"/>
                    </a:cubicBezTo>
                    <a:cubicBezTo>
                      <a:pt x="223" y="65"/>
                      <a:pt x="219" y="64"/>
                      <a:pt x="218" y="63"/>
                    </a:cubicBezTo>
                    <a:cubicBezTo>
                      <a:pt x="218" y="61"/>
                      <a:pt x="215" y="59"/>
                      <a:pt x="215" y="57"/>
                    </a:cubicBezTo>
                    <a:cubicBezTo>
                      <a:pt x="215" y="56"/>
                      <a:pt x="213" y="56"/>
                      <a:pt x="211" y="58"/>
                    </a:cubicBezTo>
                    <a:cubicBezTo>
                      <a:pt x="209" y="59"/>
                      <a:pt x="206" y="56"/>
                      <a:pt x="202" y="58"/>
                    </a:cubicBezTo>
                    <a:cubicBezTo>
                      <a:pt x="198" y="60"/>
                      <a:pt x="197" y="63"/>
                      <a:pt x="195" y="63"/>
                    </a:cubicBezTo>
                    <a:cubicBezTo>
                      <a:pt x="193" y="62"/>
                      <a:pt x="193" y="64"/>
                      <a:pt x="191" y="66"/>
                    </a:cubicBezTo>
                    <a:cubicBezTo>
                      <a:pt x="190" y="67"/>
                      <a:pt x="189" y="69"/>
                      <a:pt x="188" y="69"/>
                    </a:cubicBezTo>
                    <a:cubicBezTo>
                      <a:pt x="187" y="69"/>
                      <a:pt x="184" y="71"/>
                      <a:pt x="184" y="71"/>
                    </a:cubicBezTo>
                    <a:cubicBezTo>
                      <a:pt x="184" y="71"/>
                      <a:pt x="186" y="76"/>
                      <a:pt x="184" y="78"/>
                    </a:cubicBezTo>
                    <a:cubicBezTo>
                      <a:pt x="183" y="80"/>
                      <a:pt x="180" y="78"/>
                      <a:pt x="177" y="79"/>
                    </a:cubicBezTo>
                    <a:cubicBezTo>
                      <a:pt x="173" y="80"/>
                      <a:pt x="171" y="78"/>
                      <a:pt x="169" y="78"/>
                    </a:cubicBezTo>
                    <a:cubicBezTo>
                      <a:pt x="166" y="79"/>
                      <a:pt x="165" y="77"/>
                      <a:pt x="164" y="77"/>
                    </a:cubicBezTo>
                    <a:cubicBezTo>
                      <a:pt x="162" y="77"/>
                      <a:pt x="160" y="74"/>
                      <a:pt x="161" y="71"/>
                    </a:cubicBezTo>
                    <a:cubicBezTo>
                      <a:pt x="162" y="69"/>
                      <a:pt x="160" y="65"/>
                      <a:pt x="158" y="67"/>
                    </a:cubicBezTo>
                    <a:cubicBezTo>
                      <a:pt x="157" y="69"/>
                      <a:pt x="155" y="68"/>
                      <a:pt x="155" y="71"/>
                    </a:cubicBezTo>
                    <a:cubicBezTo>
                      <a:pt x="155" y="74"/>
                      <a:pt x="157" y="78"/>
                      <a:pt x="155" y="79"/>
                    </a:cubicBezTo>
                    <a:cubicBezTo>
                      <a:pt x="153" y="81"/>
                      <a:pt x="143" y="82"/>
                      <a:pt x="141" y="81"/>
                    </a:cubicBezTo>
                    <a:cubicBezTo>
                      <a:pt x="139" y="79"/>
                      <a:pt x="131" y="78"/>
                      <a:pt x="131" y="77"/>
                    </a:cubicBezTo>
                    <a:cubicBezTo>
                      <a:pt x="130" y="75"/>
                      <a:pt x="128" y="72"/>
                      <a:pt x="126" y="72"/>
                    </a:cubicBezTo>
                    <a:cubicBezTo>
                      <a:pt x="124" y="72"/>
                      <a:pt x="120" y="74"/>
                      <a:pt x="118" y="73"/>
                    </a:cubicBezTo>
                    <a:cubicBezTo>
                      <a:pt x="117" y="72"/>
                      <a:pt x="114" y="70"/>
                      <a:pt x="112" y="70"/>
                    </a:cubicBezTo>
                    <a:cubicBezTo>
                      <a:pt x="110" y="69"/>
                      <a:pt x="106" y="68"/>
                      <a:pt x="106" y="66"/>
                    </a:cubicBezTo>
                    <a:cubicBezTo>
                      <a:pt x="105" y="65"/>
                      <a:pt x="100" y="64"/>
                      <a:pt x="99" y="63"/>
                    </a:cubicBezTo>
                    <a:cubicBezTo>
                      <a:pt x="98" y="62"/>
                      <a:pt x="95" y="62"/>
                      <a:pt x="95" y="60"/>
                    </a:cubicBezTo>
                    <a:cubicBezTo>
                      <a:pt x="95" y="58"/>
                      <a:pt x="97" y="56"/>
                      <a:pt x="97" y="54"/>
                    </a:cubicBezTo>
                    <a:cubicBezTo>
                      <a:pt x="97" y="52"/>
                      <a:pt x="100" y="50"/>
                      <a:pt x="100" y="49"/>
                    </a:cubicBezTo>
                    <a:cubicBezTo>
                      <a:pt x="100" y="48"/>
                      <a:pt x="97" y="45"/>
                      <a:pt x="97" y="45"/>
                    </a:cubicBezTo>
                    <a:cubicBezTo>
                      <a:pt x="97" y="45"/>
                      <a:pt x="95" y="41"/>
                      <a:pt x="92" y="41"/>
                    </a:cubicBezTo>
                    <a:cubicBezTo>
                      <a:pt x="90" y="41"/>
                      <a:pt x="88" y="37"/>
                      <a:pt x="85" y="37"/>
                    </a:cubicBezTo>
                    <a:cubicBezTo>
                      <a:pt x="83" y="36"/>
                      <a:pt x="84" y="32"/>
                      <a:pt x="83" y="30"/>
                    </a:cubicBezTo>
                    <a:cubicBezTo>
                      <a:pt x="81" y="29"/>
                      <a:pt x="82" y="25"/>
                      <a:pt x="84" y="27"/>
                    </a:cubicBezTo>
                    <a:cubicBezTo>
                      <a:pt x="87" y="29"/>
                      <a:pt x="91" y="27"/>
                      <a:pt x="89" y="24"/>
                    </a:cubicBezTo>
                    <a:cubicBezTo>
                      <a:pt x="88" y="21"/>
                      <a:pt x="85" y="18"/>
                      <a:pt x="85" y="17"/>
                    </a:cubicBezTo>
                    <a:cubicBezTo>
                      <a:pt x="85" y="15"/>
                      <a:pt x="87" y="11"/>
                      <a:pt x="84" y="9"/>
                    </a:cubicBezTo>
                    <a:cubicBezTo>
                      <a:pt x="82" y="8"/>
                      <a:pt x="80" y="6"/>
                      <a:pt x="80" y="4"/>
                    </a:cubicBezTo>
                    <a:cubicBezTo>
                      <a:pt x="79" y="2"/>
                      <a:pt x="77" y="0"/>
                      <a:pt x="77" y="0"/>
                    </a:cubicBezTo>
                    <a:cubicBezTo>
                      <a:pt x="73" y="0"/>
                      <a:pt x="73" y="0"/>
                      <a:pt x="73" y="0"/>
                    </a:cubicBezTo>
                    <a:cubicBezTo>
                      <a:pt x="73" y="0"/>
                      <a:pt x="71" y="5"/>
                      <a:pt x="70" y="6"/>
                    </a:cubicBezTo>
                    <a:cubicBezTo>
                      <a:pt x="69" y="7"/>
                      <a:pt x="64" y="8"/>
                      <a:pt x="62" y="9"/>
                    </a:cubicBezTo>
                    <a:cubicBezTo>
                      <a:pt x="60" y="11"/>
                      <a:pt x="54" y="7"/>
                      <a:pt x="50" y="7"/>
                    </a:cubicBezTo>
                    <a:cubicBezTo>
                      <a:pt x="47" y="7"/>
                      <a:pt x="44" y="11"/>
                      <a:pt x="46" y="11"/>
                    </a:cubicBezTo>
                    <a:cubicBezTo>
                      <a:pt x="48" y="12"/>
                      <a:pt x="47" y="19"/>
                      <a:pt x="47" y="19"/>
                    </a:cubicBezTo>
                    <a:cubicBezTo>
                      <a:pt x="47" y="19"/>
                      <a:pt x="49" y="27"/>
                      <a:pt x="52" y="27"/>
                    </a:cubicBezTo>
                    <a:cubicBezTo>
                      <a:pt x="55" y="26"/>
                      <a:pt x="58" y="30"/>
                      <a:pt x="56" y="30"/>
                    </a:cubicBezTo>
                    <a:cubicBezTo>
                      <a:pt x="53" y="31"/>
                      <a:pt x="52" y="34"/>
                      <a:pt x="52" y="36"/>
                    </a:cubicBezTo>
                    <a:cubicBezTo>
                      <a:pt x="51" y="39"/>
                      <a:pt x="52" y="42"/>
                      <a:pt x="50" y="42"/>
                    </a:cubicBezTo>
                    <a:cubicBezTo>
                      <a:pt x="48" y="43"/>
                      <a:pt x="46" y="43"/>
                      <a:pt x="46" y="47"/>
                    </a:cubicBezTo>
                    <a:cubicBezTo>
                      <a:pt x="46" y="50"/>
                      <a:pt x="42" y="49"/>
                      <a:pt x="42" y="51"/>
                    </a:cubicBezTo>
                    <a:cubicBezTo>
                      <a:pt x="41" y="52"/>
                      <a:pt x="39" y="58"/>
                      <a:pt x="38" y="59"/>
                    </a:cubicBezTo>
                    <a:cubicBezTo>
                      <a:pt x="37" y="60"/>
                      <a:pt x="32" y="60"/>
                      <a:pt x="32" y="63"/>
                    </a:cubicBezTo>
                    <a:cubicBezTo>
                      <a:pt x="31" y="66"/>
                      <a:pt x="29" y="70"/>
                      <a:pt x="27" y="69"/>
                    </a:cubicBezTo>
                    <a:cubicBezTo>
                      <a:pt x="26" y="69"/>
                      <a:pt x="23" y="68"/>
                      <a:pt x="22" y="70"/>
                    </a:cubicBezTo>
                    <a:cubicBezTo>
                      <a:pt x="21" y="71"/>
                      <a:pt x="17" y="68"/>
                      <a:pt x="16" y="69"/>
                    </a:cubicBezTo>
                    <a:cubicBezTo>
                      <a:pt x="15" y="70"/>
                      <a:pt x="10" y="74"/>
                      <a:pt x="10" y="77"/>
                    </a:cubicBezTo>
                    <a:cubicBezTo>
                      <a:pt x="10" y="79"/>
                      <a:pt x="15" y="79"/>
                      <a:pt x="15" y="82"/>
                    </a:cubicBezTo>
                    <a:cubicBezTo>
                      <a:pt x="15" y="85"/>
                      <a:pt x="17" y="89"/>
                      <a:pt x="18" y="91"/>
                    </a:cubicBezTo>
                    <a:cubicBezTo>
                      <a:pt x="20" y="92"/>
                      <a:pt x="23" y="96"/>
                      <a:pt x="21" y="98"/>
                    </a:cubicBezTo>
                    <a:cubicBezTo>
                      <a:pt x="20" y="100"/>
                      <a:pt x="18" y="100"/>
                      <a:pt x="15" y="99"/>
                    </a:cubicBezTo>
                    <a:cubicBezTo>
                      <a:pt x="12" y="99"/>
                      <a:pt x="13" y="101"/>
                      <a:pt x="8" y="100"/>
                    </a:cubicBezTo>
                    <a:cubicBezTo>
                      <a:pt x="3" y="99"/>
                      <a:pt x="2" y="103"/>
                      <a:pt x="0" y="105"/>
                    </a:cubicBezTo>
                    <a:cubicBezTo>
                      <a:pt x="0" y="105"/>
                      <a:pt x="0" y="105"/>
                      <a:pt x="0" y="105"/>
                    </a:cubicBezTo>
                    <a:cubicBezTo>
                      <a:pt x="2" y="107"/>
                      <a:pt x="3" y="111"/>
                      <a:pt x="7" y="112"/>
                    </a:cubicBezTo>
                    <a:cubicBezTo>
                      <a:pt x="12" y="114"/>
                      <a:pt x="16" y="109"/>
                      <a:pt x="16" y="113"/>
                    </a:cubicBezTo>
                    <a:cubicBezTo>
                      <a:pt x="16" y="116"/>
                      <a:pt x="5" y="115"/>
                      <a:pt x="5" y="116"/>
                    </a:cubicBezTo>
                    <a:cubicBezTo>
                      <a:pt x="5" y="118"/>
                      <a:pt x="16" y="131"/>
                      <a:pt x="22" y="130"/>
                    </a:cubicBezTo>
                    <a:cubicBezTo>
                      <a:pt x="28" y="129"/>
                      <a:pt x="32" y="123"/>
                      <a:pt x="30" y="122"/>
                    </a:cubicBezTo>
                    <a:cubicBezTo>
                      <a:pt x="29" y="121"/>
                      <a:pt x="31" y="117"/>
                      <a:pt x="33" y="118"/>
                    </a:cubicBezTo>
                    <a:cubicBezTo>
                      <a:pt x="34" y="119"/>
                      <a:pt x="33" y="125"/>
                      <a:pt x="35" y="126"/>
                    </a:cubicBezTo>
                    <a:cubicBezTo>
                      <a:pt x="37" y="128"/>
                      <a:pt x="36" y="130"/>
                      <a:pt x="35" y="134"/>
                    </a:cubicBezTo>
                    <a:cubicBezTo>
                      <a:pt x="34" y="137"/>
                      <a:pt x="36" y="143"/>
                      <a:pt x="36" y="147"/>
                    </a:cubicBezTo>
                    <a:cubicBezTo>
                      <a:pt x="37" y="151"/>
                      <a:pt x="39" y="156"/>
                      <a:pt x="40" y="162"/>
                    </a:cubicBezTo>
                    <a:cubicBezTo>
                      <a:pt x="41" y="167"/>
                      <a:pt x="44" y="177"/>
                      <a:pt x="48" y="183"/>
                    </a:cubicBezTo>
                    <a:cubicBezTo>
                      <a:pt x="51" y="189"/>
                      <a:pt x="53" y="201"/>
                      <a:pt x="55" y="204"/>
                    </a:cubicBezTo>
                    <a:cubicBezTo>
                      <a:pt x="58" y="207"/>
                      <a:pt x="63" y="216"/>
                      <a:pt x="63" y="221"/>
                    </a:cubicBezTo>
                    <a:cubicBezTo>
                      <a:pt x="63" y="226"/>
                      <a:pt x="69" y="234"/>
                      <a:pt x="71" y="235"/>
                    </a:cubicBezTo>
                    <a:cubicBezTo>
                      <a:pt x="73" y="237"/>
                      <a:pt x="77" y="233"/>
                      <a:pt x="78" y="230"/>
                    </a:cubicBezTo>
                    <a:cubicBezTo>
                      <a:pt x="79" y="227"/>
                      <a:pt x="86" y="226"/>
                      <a:pt x="86" y="223"/>
                    </a:cubicBezTo>
                    <a:cubicBezTo>
                      <a:pt x="86" y="220"/>
                      <a:pt x="87" y="218"/>
                      <a:pt x="89" y="217"/>
                    </a:cubicBezTo>
                    <a:cubicBezTo>
                      <a:pt x="91" y="217"/>
                      <a:pt x="91" y="215"/>
                      <a:pt x="91" y="211"/>
                    </a:cubicBezTo>
                    <a:cubicBezTo>
                      <a:pt x="91" y="208"/>
                      <a:pt x="91" y="204"/>
                      <a:pt x="94" y="201"/>
                    </a:cubicBezTo>
                    <a:cubicBezTo>
                      <a:pt x="96" y="199"/>
                      <a:pt x="96" y="191"/>
                      <a:pt x="95" y="188"/>
                    </a:cubicBezTo>
                    <a:cubicBezTo>
                      <a:pt x="93" y="185"/>
                      <a:pt x="94" y="181"/>
                      <a:pt x="95" y="178"/>
                    </a:cubicBezTo>
                    <a:cubicBezTo>
                      <a:pt x="96" y="175"/>
                      <a:pt x="96" y="172"/>
                      <a:pt x="98" y="171"/>
                    </a:cubicBezTo>
                    <a:cubicBezTo>
                      <a:pt x="101" y="171"/>
                      <a:pt x="104" y="169"/>
                      <a:pt x="106" y="166"/>
                    </a:cubicBezTo>
                    <a:cubicBezTo>
                      <a:pt x="109" y="163"/>
                      <a:pt x="116" y="158"/>
                      <a:pt x="118" y="156"/>
                    </a:cubicBezTo>
                    <a:cubicBezTo>
                      <a:pt x="121" y="154"/>
                      <a:pt x="129" y="147"/>
                      <a:pt x="131" y="143"/>
                    </a:cubicBezTo>
                    <a:cubicBezTo>
                      <a:pt x="134" y="139"/>
                      <a:pt x="141" y="138"/>
                      <a:pt x="144" y="135"/>
                    </a:cubicBezTo>
                    <a:cubicBezTo>
                      <a:pt x="147" y="131"/>
                      <a:pt x="146" y="130"/>
                      <a:pt x="146" y="126"/>
                    </a:cubicBezTo>
                    <a:cubicBezTo>
                      <a:pt x="147" y="123"/>
                      <a:pt x="157" y="121"/>
                      <a:pt x="161" y="121"/>
                    </a:cubicBezTo>
                    <a:cubicBezTo>
                      <a:pt x="161" y="121"/>
                      <a:pt x="162" y="121"/>
                      <a:pt x="163" y="121"/>
                    </a:cubicBezTo>
                    <a:cubicBezTo>
                      <a:pt x="163" y="116"/>
                      <a:pt x="161" y="109"/>
                      <a:pt x="160" y="10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55" name="Freeform 51">
                <a:extLst>
                  <a:ext uri="{FF2B5EF4-FFF2-40B4-BE49-F238E27FC236}">
                    <a16:creationId xmlns:a16="http://schemas.microsoft.com/office/drawing/2014/main" id="{E898C675-070C-43CF-8607-6578E83B80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43330" y="3017008"/>
                <a:ext cx="583448" cy="250945"/>
              </a:xfrm>
              <a:custGeom>
                <a:avLst/>
                <a:gdLst>
                  <a:gd name="T0" fmla="*/ 235 w 253"/>
                  <a:gd name="T1" fmla="*/ 47 h 109"/>
                  <a:gd name="T2" fmla="*/ 219 w 253"/>
                  <a:gd name="T3" fmla="*/ 45 h 109"/>
                  <a:gd name="T4" fmla="*/ 220 w 253"/>
                  <a:gd name="T5" fmla="*/ 37 h 109"/>
                  <a:gd name="T6" fmla="*/ 221 w 253"/>
                  <a:gd name="T7" fmla="*/ 23 h 109"/>
                  <a:gd name="T8" fmla="*/ 204 w 253"/>
                  <a:gd name="T9" fmla="*/ 21 h 109"/>
                  <a:gd name="T10" fmla="*/ 191 w 253"/>
                  <a:gd name="T11" fmla="*/ 28 h 109"/>
                  <a:gd name="T12" fmla="*/ 170 w 253"/>
                  <a:gd name="T13" fmla="*/ 31 h 109"/>
                  <a:gd name="T14" fmla="*/ 156 w 253"/>
                  <a:gd name="T15" fmla="*/ 24 h 109"/>
                  <a:gd name="T16" fmla="*/ 143 w 253"/>
                  <a:gd name="T17" fmla="*/ 20 h 109"/>
                  <a:gd name="T18" fmla="*/ 128 w 253"/>
                  <a:gd name="T19" fmla="*/ 19 h 109"/>
                  <a:gd name="T20" fmla="*/ 115 w 253"/>
                  <a:gd name="T21" fmla="*/ 20 h 109"/>
                  <a:gd name="T22" fmla="*/ 109 w 253"/>
                  <a:gd name="T23" fmla="*/ 9 h 109"/>
                  <a:gd name="T24" fmla="*/ 95 w 253"/>
                  <a:gd name="T25" fmla="*/ 4 h 109"/>
                  <a:gd name="T26" fmla="*/ 84 w 253"/>
                  <a:gd name="T27" fmla="*/ 1 h 109"/>
                  <a:gd name="T28" fmla="*/ 77 w 253"/>
                  <a:gd name="T29" fmla="*/ 6 h 109"/>
                  <a:gd name="T30" fmla="*/ 77 w 253"/>
                  <a:gd name="T31" fmla="*/ 17 h 109"/>
                  <a:gd name="T32" fmla="*/ 70 w 253"/>
                  <a:gd name="T33" fmla="*/ 25 h 109"/>
                  <a:gd name="T34" fmla="*/ 58 w 253"/>
                  <a:gd name="T35" fmla="*/ 24 h 109"/>
                  <a:gd name="T36" fmla="*/ 49 w 253"/>
                  <a:gd name="T37" fmla="*/ 16 h 109"/>
                  <a:gd name="T38" fmla="*/ 32 w 253"/>
                  <a:gd name="T39" fmla="*/ 16 h 109"/>
                  <a:gd name="T40" fmla="*/ 21 w 253"/>
                  <a:gd name="T41" fmla="*/ 21 h 109"/>
                  <a:gd name="T42" fmla="*/ 7 w 253"/>
                  <a:gd name="T43" fmla="*/ 28 h 109"/>
                  <a:gd name="T44" fmla="*/ 0 w 253"/>
                  <a:gd name="T45" fmla="*/ 31 h 109"/>
                  <a:gd name="T46" fmla="*/ 7 w 253"/>
                  <a:gd name="T47" fmla="*/ 39 h 109"/>
                  <a:gd name="T48" fmla="*/ 21 w 253"/>
                  <a:gd name="T49" fmla="*/ 49 h 109"/>
                  <a:gd name="T50" fmla="*/ 24 w 253"/>
                  <a:gd name="T51" fmla="*/ 63 h 109"/>
                  <a:gd name="T52" fmla="*/ 41 w 253"/>
                  <a:gd name="T53" fmla="*/ 74 h 109"/>
                  <a:gd name="T54" fmla="*/ 52 w 253"/>
                  <a:gd name="T55" fmla="*/ 81 h 109"/>
                  <a:gd name="T56" fmla="*/ 63 w 253"/>
                  <a:gd name="T57" fmla="*/ 96 h 109"/>
                  <a:gd name="T58" fmla="*/ 92 w 253"/>
                  <a:gd name="T59" fmla="*/ 98 h 109"/>
                  <a:gd name="T60" fmla="*/ 116 w 253"/>
                  <a:gd name="T61" fmla="*/ 103 h 109"/>
                  <a:gd name="T62" fmla="*/ 130 w 253"/>
                  <a:gd name="T63" fmla="*/ 108 h 109"/>
                  <a:gd name="T64" fmla="*/ 162 w 253"/>
                  <a:gd name="T65" fmla="*/ 101 h 109"/>
                  <a:gd name="T66" fmla="*/ 187 w 253"/>
                  <a:gd name="T67" fmla="*/ 87 h 109"/>
                  <a:gd name="T68" fmla="*/ 192 w 253"/>
                  <a:gd name="T69" fmla="*/ 75 h 109"/>
                  <a:gd name="T70" fmla="*/ 217 w 253"/>
                  <a:gd name="T71" fmla="*/ 70 h 109"/>
                  <a:gd name="T72" fmla="*/ 234 w 253"/>
                  <a:gd name="T73" fmla="*/ 60 h 109"/>
                  <a:gd name="T74" fmla="*/ 253 w 253"/>
                  <a:gd name="T75" fmla="*/ 5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53" h="109">
                    <a:moveTo>
                      <a:pt x="243" y="46"/>
                    </a:moveTo>
                    <a:cubicBezTo>
                      <a:pt x="240" y="42"/>
                      <a:pt x="236" y="44"/>
                      <a:pt x="235" y="47"/>
                    </a:cubicBezTo>
                    <a:cubicBezTo>
                      <a:pt x="234" y="49"/>
                      <a:pt x="232" y="46"/>
                      <a:pt x="227" y="46"/>
                    </a:cubicBezTo>
                    <a:cubicBezTo>
                      <a:pt x="222" y="46"/>
                      <a:pt x="222" y="48"/>
                      <a:pt x="219" y="45"/>
                    </a:cubicBezTo>
                    <a:cubicBezTo>
                      <a:pt x="216" y="42"/>
                      <a:pt x="220" y="41"/>
                      <a:pt x="220" y="41"/>
                    </a:cubicBezTo>
                    <a:cubicBezTo>
                      <a:pt x="220" y="37"/>
                      <a:pt x="220" y="37"/>
                      <a:pt x="220" y="37"/>
                    </a:cubicBezTo>
                    <a:cubicBezTo>
                      <a:pt x="227" y="24"/>
                      <a:pt x="227" y="24"/>
                      <a:pt x="227" y="24"/>
                    </a:cubicBezTo>
                    <a:cubicBezTo>
                      <a:pt x="225" y="23"/>
                      <a:pt x="222" y="23"/>
                      <a:pt x="221" y="23"/>
                    </a:cubicBezTo>
                    <a:cubicBezTo>
                      <a:pt x="219" y="24"/>
                      <a:pt x="215" y="24"/>
                      <a:pt x="214" y="22"/>
                    </a:cubicBezTo>
                    <a:cubicBezTo>
                      <a:pt x="214" y="20"/>
                      <a:pt x="206" y="20"/>
                      <a:pt x="204" y="21"/>
                    </a:cubicBezTo>
                    <a:cubicBezTo>
                      <a:pt x="202" y="23"/>
                      <a:pt x="198" y="24"/>
                      <a:pt x="198" y="26"/>
                    </a:cubicBezTo>
                    <a:cubicBezTo>
                      <a:pt x="197" y="27"/>
                      <a:pt x="193" y="27"/>
                      <a:pt x="191" y="28"/>
                    </a:cubicBezTo>
                    <a:cubicBezTo>
                      <a:pt x="190" y="29"/>
                      <a:pt x="181" y="30"/>
                      <a:pt x="181" y="31"/>
                    </a:cubicBezTo>
                    <a:cubicBezTo>
                      <a:pt x="181" y="32"/>
                      <a:pt x="171" y="32"/>
                      <a:pt x="170" y="31"/>
                    </a:cubicBezTo>
                    <a:cubicBezTo>
                      <a:pt x="169" y="30"/>
                      <a:pt x="161" y="31"/>
                      <a:pt x="160" y="29"/>
                    </a:cubicBezTo>
                    <a:cubicBezTo>
                      <a:pt x="159" y="27"/>
                      <a:pt x="156" y="26"/>
                      <a:pt x="156" y="24"/>
                    </a:cubicBezTo>
                    <a:cubicBezTo>
                      <a:pt x="156" y="23"/>
                      <a:pt x="150" y="23"/>
                      <a:pt x="149" y="21"/>
                    </a:cubicBezTo>
                    <a:cubicBezTo>
                      <a:pt x="148" y="20"/>
                      <a:pt x="143" y="19"/>
                      <a:pt x="143" y="20"/>
                    </a:cubicBezTo>
                    <a:cubicBezTo>
                      <a:pt x="142" y="20"/>
                      <a:pt x="137" y="18"/>
                      <a:pt x="135" y="18"/>
                    </a:cubicBezTo>
                    <a:cubicBezTo>
                      <a:pt x="134" y="18"/>
                      <a:pt x="129" y="19"/>
                      <a:pt x="128" y="19"/>
                    </a:cubicBezTo>
                    <a:cubicBezTo>
                      <a:pt x="127" y="19"/>
                      <a:pt x="124" y="21"/>
                      <a:pt x="122" y="22"/>
                    </a:cubicBezTo>
                    <a:cubicBezTo>
                      <a:pt x="121" y="22"/>
                      <a:pt x="116" y="19"/>
                      <a:pt x="115" y="20"/>
                    </a:cubicBezTo>
                    <a:cubicBezTo>
                      <a:pt x="114" y="20"/>
                      <a:pt x="111" y="17"/>
                      <a:pt x="110" y="16"/>
                    </a:cubicBezTo>
                    <a:cubicBezTo>
                      <a:pt x="109" y="14"/>
                      <a:pt x="110" y="10"/>
                      <a:pt x="109" y="9"/>
                    </a:cubicBezTo>
                    <a:cubicBezTo>
                      <a:pt x="108" y="7"/>
                      <a:pt x="103" y="7"/>
                      <a:pt x="101" y="6"/>
                    </a:cubicBezTo>
                    <a:cubicBezTo>
                      <a:pt x="100" y="6"/>
                      <a:pt x="97" y="4"/>
                      <a:pt x="95" y="4"/>
                    </a:cubicBezTo>
                    <a:cubicBezTo>
                      <a:pt x="94" y="4"/>
                      <a:pt x="91" y="4"/>
                      <a:pt x="90" y="3"/>
                    </a:cubicBezTo>
                    <a:cubicBezTo>
                      <a:pt x="90" y="2"/>
                      <a:pt x="86" y="1"/>
                      <a:pt x="84" y="1"/>
                    </a:cubicBezTo>
                    <a:cubicBezTo>
                      <a:pt x="83" y="0"/>
                      <a:pt x="83" y="2"/>
                      <a:pt x="82" y="3"/>
                    </a:cubicBezTo>
                    <a:cubicBezTo>
                      <a:pt x="81" y="4"/>
                      <a:pt x="78" y="4"/>
                      <a:pt x="77" y="6"/>
                    </a:cubicBezTo>
                    <a:cubicBezTo>
                      <a:pt x="77" y="8"/>
                      <a:pt x="74" y="8"/>
                      <a:pt x="74" y="10"/>
                    </a:cubicBezTo>
                    <a:cubicBezTo>
                      <a:pt x="74" y="12"/>
                      <a:pt x="76" y="16"/>
                      <a:pt x="77" y="17"/>
                    </a:cubicBezTo>
                    <a:cubicBezTo>
                      <a:pt x="78" y="18"/>
                      <a:pt x="77" y="21"/>
                      <a:pt x="77" y="21"/>
                    </a:cubicBezTo>
                    <a:cubicBezTo>
                      <a:pt x="76" y="22"/>
                      <a:pt x="71" y="23"/>
                      <a:pt x="70" y="25"/>
                    </a:cubicBezTo>
                    <a:cubicBezTo>
                      <a:pt x="69" y="26"/>
                      <a:pt x="67" y="25"/>
                      <a:pt x="64" y="23"/>
                    </a:cubicBezTo>
                    <a:cubicBezTo>
                      <a:pt x="62" y="22"/>
                      <a:pt x="59" y="23"/>
                      <a:pt x="58" y="24"/>
                    </a:cubicBezTo>
                    <a:cubicBezTo>
                      <a:pt x="57" y="25"/>
                      <a:pt x="52" y="21"/>
                      <a:pt x="51" y="21"/>
                    </a:cubicBezTo>
                    <a:cubicBezTo>
                      <a:pt x="50" y="21"/>
                      <a:pt x="50" y="16"/>
                      <a:pt x="49" y="16"/>
                    </a:cubicBezTo>
                    <a:cubicBezTo>
                      <a:pt x="47" y="17"/>
                      <a:pt x="39" y="15"/>
                      <a:pt x="37" y="15"/>
                    </a:cubicBezTo>
                    <a:cubicBezTo>
                      <a:pt x="36" y="14"/>
                      <a:pt x="32" y="14"/>
                      <a:pt x="32" y="16"/>
                    </a:cubicBezTo>
                    <a:cubicBezTo>
                      <a:pt x="31" y="17"/>
                      <a:pt x="27" y="16"/>
                      <a:pt x="26" y="18"/>
                    </a:cubicBezTo>
                    <a:cubicBezTo>
                      <a:pt x="25" y="19"/>
                      <a:pt x="22" y="20"/>
                      <a:pt x="21" y="21"/>
                    </a:cubicBezTo>
                    <a:cubicBezTo>
                      <a:pt x="20" y="23"/>
                      <a:pt x="16" y="23"/>
                      <a:pt x="15" y="25"/>
                    </a:cubicBezTo>
                    <a:cubicBezTo>
                      <a:pt x="14" y="27"/>
                      <a:pt x="9" y="28"/>
                      <a:pt x="7" y="28"/>
                    </a:cubicBezTo>
                    <a:cubicBezTo>
                      <a:pt x="6" y="29"/>
                      <a:pt x="2" y="29"/>
                      <a:pt x="2" y="30"/>
                    </a:cubicBezTo>
                    <a:cubicBezTo>
                      <a:pt x="2" y="31"/>
                      <a:pt x="1" y="31"/>
                      <a:pt x="0" y="31"/>
                    </a:cubicBezTo>
                    <a:cubicBezTo>
                      <a:pt x="1" y="31"/>
                      <a:pt x="1" y="32"/>
                      <a:pt x="1" y="32"/>
                    </a:cubicBezTo>
                    <a:cubicBezTo>
                      <a:pt x="2" y="37"/>
                      <a:pt x="4" y="37"/>
                      <a:pt x="7" y="39"/>
                    </a:cubicBezTo>
                    <a:cubicBezTo>
                      <a:pt x="9" y="41"/>
                      <a:pt x="11" y="43"/>
                      <a:pt x="14" y="43"/>
                    </a:cubicBezTo>
                    <a:cubicBezTo>
                      <a:pt x="16" y="43"/>
                      <a:pt x="20" y="47"/>
                      <a:pt x="21" y="49"/>
                    </a:cubicBezTo>
                    <a:cubicBezTo>
                      <a:pt x="21" y="51"/>
                      <a:pt x="23" y="54"/>
                      <a:pt x="25" y="55"/>
                    </a:cubicBezTo>
                    <a:cubicBezTo>
                      <a:pt x="26" y="56"/>
                      <a:pt x="24" y="60"/>
                      <a:pt x="24" y="63"/>
                    </a:cubicBezTo>
                    <a:cubicBezTo>
                      <a:pt x="24" y="66"/>
                      <a:pt x="21" y="67"/>
                      <a:pt x="23" y="70"/>
                    </a:cubicBezTo>
                    <a:cubicBezTo>
                      <a:pt x="24" y="73"/>
                      <a:pt x="37" y="74"/>
                      <a:pt x="41" y="74"/>
                    </a:cubicBezTo>
                    <a:cubicBezTo>
                      <a:pt x="44" y="74"/>
                      <a:pt x="46" y="78"/>
                      <a:pt x="47" y="78"/>
                    </a:cubicBezTo>
                    <a:cubicBezTo>
                      <a:pt x="49" y="78"/>
                      <a:pt x="49" y="81"/>
                      <a:pt x="52" y="81"/>
                    </a:cubicBezTo>
                    <a:cubicBezTo>
                      <a:pt x="55" y="82"/>
                      <a:pt x="57" y="83"/>
                      <a:pt x="58" y="88"/>
                    </a:cubicBezTo>
                    <a:cubicBezTo>
                      <a:pt x="59" y="93"/>
                      <a:pt x="62" y="94"/>
                      <a:pt x="63" y="96"/>
                    </a:cubicBezTo>
                    <a:cubicBezTo>
                      <a:pt x="63" y="98"/>
                      <a:pt x="69" y="97"/>
                      <a:pt x="73" y="97"/>
                    </a:cubicBezTo>
                    <a:cubicBezTo>
                      <a:pt x="77" y="98"/>
                      <a:pt x="89" y="97"/>
                      <a:pt x="92" y="98"/>
                    </a:cubicBezTo>
                    <a:cubicBezTo>
                      <a:pt x="95" y="98"/>
                      <a:pt x="103" y="98"/>
                      <a:pt x="107" y="101"/>
                    </a:cubicBezTo>
                    <a:cubicBezTo>
                      <a:pt x="111" y="104"/>
                      <a:pt x="113" y="102"/>
                      <a:pt x="116" y="103"/>
                    </a:cubicBezTo>
                    <a:cubicBezTo>
                      <a:pt x="118" y="105"/>
                      <a:pt x="120" y="106"/>
                      <a:pt x="124" y="105"/>
                    </a:cubicBezTo>
                    <a:cubicBezTo>
                      <a:pt x="128" y="105"/>
                      <a:pt x="128" y="108"/>
                      <a:pt x="130" y="108"/>
                    </a:cubicBezTo>
                    <a:cubicBezTo>
                      <a:pt x="133" y="109"/>
                      <a:pt x="137" y="104"/>
                      <a:pt x="144" y="101"/>
                    </a:cubicBezTo>
                    <a:cubicBezTo>
                      <a:pt x="151" y="98"/>
                      <a:pt x="159" y="100"/>
                      <a:pt x="162" y="101"/>
                    </a:cubicBezTo>
                    <a:cubicBezTo>
                      <a:pt x="166" y="101"/>
                      <a:pt x="173" y="99"/>
                      <a:pt x="177" y="94"/>
                    </a:cubicBezTo>
                    <a:cubicBezTo>
                      <a:pt x="181" y="90"/>
                      <a:pt x="186" y="91"/>
                      <a:pt x="187" y="87"/>
                    </a:cubicBezTo>
                    <a:cubicBezTo>
                      <a:pt x="187" y="82"/>
                      <a:pt x="183" y="81"/>
                      <a:pt x="185" y="77"/>
                    </a:cubicBezTo>
                    <a:cubicBezTo>
                      <a:pt x="187" y="74"/>
                      <a:pt x="190" y="74"/>
                      <a:pt x="192" y="75"/>
                    </a:cubicBezTo>
                    <a:cubicBezTo>
                      <a:pt x="194" y="76"/>
                      <a:pt x="200" y="78"/>
                      <a:pt x="205" y="74"/>
                    </a:cubicBezTo>
                    <a:cubicBezTo>
                      <a:pt x="210" y="70"/>
                      <a:pt x="213" y="71"/>
                      <a:pt x="217" y="70"/>
                    </a:cubicBezTo>
                    <a:cubicBezTo>
                      <a:pt x="222" y="70"/>
                      <a:pt x="221" y="67"/>
                      <a:pt x="224" y="64"/>
                    </a:cubicBezTo>
                    <a:cubicBezTo>
                      <a:pt x="228" y="61"/>
                      <a:pt x="231" y="60"/>
                      <a:pt x="234" y="60"/>
                    </a:cubicBezTo>
                    <a:cubicBezTo>
                      <a:pt x="237" y="60"/>
                      <a:pt x="242" y="56"/>
                      <a:pt x="245" y="58"/>
                    </a:cubicBezTo>
                    <a:cubicBezTo>
                      <a:pt x="248" y="59"/>
                      <a:pt x="252" y="59"/>
                      <a:pt x="253" y="56"/>
                    </a:cubicBezTo>
                    <a:cubicBezTo>
                      <a:pt x="253" y="54"/>
                      <a:pt x="245" y="49"/>
                      <a:pt x="243" y="4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56" name="Freeform 52">
                <a:extLst>
                  <a:ext uri="{FF2B5EF4-FFF2-40B4-BE49-F238E27FC236}">
                    <a16:creationId xmlns:a16="http://schemas.microsoft.com/office/drawing/2014/main" id="{E4DCD4BC-3A75-4B90-9281-A1D0DB1FD1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60879" y="3457416"/>
                <a:ext cx="10038" cy="25095"/>
              </a:xfrm>
              <a:custGeom>
                <a:avLst/>
                <a:gdLst>
                  <a:gd name="T0" fmla="*/ 2 w 4"/>
                  <a:gd name="T1" fmla="*/ 0 h 11"/>
                  <a:gd name="T2" fmla="*/ 0 w 4"/>
                  <a:gd name="T3" fmla="*/ 6 h 11"/>
                  <a:gd name="T4" fmla="*/ 3 w 4"/>
                  <a:gd name="T5" fmla="*/ 11 h 11"/>
                  <a:gd name="T6" fmla="*/ 4 w 4"/>
                  <a:gd name="T7" fmla="*/ 1 h 11"/>
                  <a:gd name="T8" fmla="*/ 4 w 4"/>
                  <a:gd name="T9" fmla="*/ 0 h 11"/>
                  <a:gd name="T10" fmla="*/ 2 w 4"/>
                  <a:gd name="T11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11">
                    <a:moveTo>
                      <a:pt x="2" y="0"/>
                    </a:moveTo>
                    <a:cubicBezTo>
                      <a:pt x="1" y="0"/>
                      <a:pt x="0" y="5"/>
                      <a:pt x="0" y="6"/>
                    </a:cubicBezTo>
                    <a:cubicBezTo>
                      <a:pt x="0" y="6"/>
                      <a:pt x="1" y="8"/>
                      <a:pt x="3" y="11"/>
                    </a:cubicBezTo>
                    <a:cubicBezTo>
                      <a:pt x="4" y="7"/>
                      <a:pt x="4" y="2"/>
                      <a:pt x="4" y="1"/>
                    </a:cubicBezTo>
                    <a:cubicBezTo>
                      <a:pt x="4" y="1"/>
                      <a:pt x="4" y="0"/>
                      <a:pt x="4" y="0"/>
                    </a:cubicBezTo>
                    <a:cubicBezTo>
                      <a:pt x="3" y="0"/>
                      <a:pt x="2" y="0"/>
                      <a:pt x="2" y="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57" name="Freeform 53">
                <a:extLst>
                  <a:ext uri="{FF2B5EF4-FFF2-40B4-BE49-F238E27FC236}">
                    <a16:creationId xmlns:a16="http://schemas.microsoft.com/office/drawing/2014/main" id="{43057A79-9A5B-4FDA-B309-765AB68A86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45823" y="3441105"/>
                <a:ext cx="27604" cy="75284"/>
              </a:xfrm>
              <a:custGeom>
                <a:avLst/>
                <a:gdLst>
                  <a:gd name="T0" fmla="*/ 6 w 12"/>
                  <a:gd name="T1" fmla="*/ 33 h 33"/>
                  <a:gd name="T2" fmla="*/ 7 w 12"/>
                  <a:gd name="T3" fmla="*/ 33 h 33"/>
                  <a:gd name="T4" fmla="*/ 9 w 12"/>
                  <a:gd name="T5" fmla="*/ 22 h 33"/>
                  <a:gd name="T6" fmla="*/ 10 w 12"/>
                  <a:gd name="T7" fmla="*/ 18 h 33"/>
                  <a:gd name="T8" fmla="*/ 7 w 12"/>
                  <a:gd name="T9" fmla="*/ 13 h 33"/>
                  <a:gd name="T10" fmla="*/ 9 w 12"/>
                  <a:gd name="T11" fmla="*/ 7 h 33"/>
                  <a:gd name="T12" fmla="*/ 11 w 12"/>
                  <a:gd name="T13" fmla="*/ 7 h 33"/>
                  <a:gd name="T14" fmla="*/ 12 w 12"/>
                  <a:gd name="T15" fmla="*/ 1 h 33"/>
                  <a:gd name="T16" fmla="*/ 8 w 12"/>
                  <a:gd name="T17" fmla="*/ 0 h 33"/>
                  <a:gd name="T18" fmla="*/ 7 w 12"/>
                  <a:gd name="T19" fmla="*/ 3 h 33"/>
                  <a:gd name="T20" fmla="*/ 0 w 12"/>
                  <a:gd name="T21" fmla="*/ 18 h 33"/>
                  <a:gd name="T22" fmla="*/ 6 w 12"/>
                  <a:gd name="T23" fmla="*/ 32 h 33"/>
                  <a:gd name="T24" fmla="*/ 6 w 12"/>
                  <a:gd name="T25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" h="33">
                    <a:moveTo>
                      <a:pt x="6" y="33"/>
                    </a:moveTo>
                    <a:cubicBezTo>
                      <a:pt x="6" y="33"/>
                      <a:pt x="6" y="33"/>
                      <a:pt x="7" y="33"/>
                    </a:cubicBezTo>
                    <a:cubicBezTo>
                      <a:pt x="7" y="28"/>
                      <a:pt x="8" y="23"/>
                      <a:pt x="9" y="22"/>
                    </a:cubicBezTo>
                    <a:cubicBezTo>
                      <a:pt x="10" y="21"/>
                      <a:pt x="10" y="19"/>
                      <a:pt x="10" y="18"/>
                    </a:cubicBezTo>
                    <a:cubicBezTo>
                      <a:pt x="8" y="15"/>
                      <a:pt x="7" y="13"/>
                      <a:pt x="7" y="13"/>
                    </a:cubicBezTo>
                    <a:cubicBezTo>
                      <a:pt x="7" y="12"/>
                      <a:pt x="8" y="7"/>
                      <a:pt x="9" y="7"/>
                    </a:cubicBezTo>
                    <a:cubicBezTo>
                      <a:pt x="9" y="7"/>
                      <a:pt x="10" y="7"/>
                      <a:pt x="11" y="7"/>
                    </a:cubicBezTo>
                    <a:cubicBezTo>
                      <a:pt x="12" y="5"/>
                      <a:pt x="12" y="3"/>
                      <a:pt x="12" y="1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7" y="1"/>
                      <a:pt x="7" y="2"/>
                      <a:pt x="7" y="3"/>
                    </a:cubicBezTo>
                    <a:cubicBezTo>
                      <a:pt x="6" y="8"/>
                      <a:pt x="2" y="15"/>
                      <a:pt x="0" y="18"/>
                    </a:cubicBezTo>
                    <a:cubicBezTo>
                      <a:pt x="6" y="32"/>
                      <a:pt x="6" y="32"/>
                      <a:pt x="6" y="32"/>
                    </a:cubicBezTo>
                    <a:lnTo>
                      <a:pt x="6" y="33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58" name="Freeform 54">
                <a:extLst>
                  <a:ext uri="{FF2B5EF4-FFF2-40B4-BE49-F238E27FC236}">
                    <a16:creationId xmlns:a16="http://schemas.microsoft.com/office/drawing/2014/main" id="{20BABA54-239B-42B8-BA6A-A96F6921FA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60879" y="3438596"/>
                <a:ext cx="79048" cy="87831"/>
              </a:xfrm>
              <a:custGeom>
                <a:avLst/>
                <a:gdLst>
                  <a:gd name="T0" fmla="*/ 31 w 34"/>
                  <a:gd name="T1" fmla="*/ 0 h 38"/>
                  <a:gd name="T2" fmla="*/ 21 w 34"/>
                  <a:gd name="T3" fmla="*/ 5 h 38"/>
                  <a:gd name="T4" fmla="*/ 13 w 34"/>
                  <a:gd name="T5" fmla="*/ 9 h 38"/>
                  <a:gd name="T6" fmla="*/ 6 w 34"/>
                  <a:gd name="T7" fmla="*/ 5 h 38"/>
                  <a:gd name="T8" fmla="*/ 5 w 34"/>
                  <a:gd name="T9" fmla="*/ 2 h 38"/>
                  <a:gd name="T10" fmla="*/ 5 w 34"/>
                  <a:gd name="T11" fmla="*/ 2 h 38"/>
                  <a:gd name="T12" fmla="*/ 4 w 34"/>
                  <a:gd name="T13" fmla="*/ 9 h 38"/>
                  <a:gd name="T14" fmla="*/ 2 w 34"/>
                  <a:gd name="T15" fmla="*/ 23 h 38"/>
                  <a:gd name="T16" fmla="*/ 0 w 34"/>
                  <a:gd name="T17" fmla="*/ 34 h 38"/>
                  <a:gd name="T18" fmla="*/ 7 w 34"/>
                  <a:gd name="T19" fmla="*/ 37 h 38"/>
                  <a:gd name="T20" fmla="*/ 13 w 34"/>
                  <a:gd name="T21" fmla="*/ 33 h 38"/>
                  <a:gd name="T22" fmla="*/ 18 w 34"/>
                  <a:gd name="T23" fmla="*/ 30 h 38"/>
                  <a:gd name="T24" fmla="*/ 23 w 34"/>
                  <a:gd name="T25" fmla="*/ 26 h 38"/>
                  <a:gd name="T26" fmla="*/ 17 w 34"/>
                  <a:gd name="T27" fmla="*/ 19 h 38"/>
                  <a:gd name="T28" fmla="*/ 25 w 34"/>
                  <a:gd name="T29" fmla="*/ 14 h 38"/>
                  <a:gd name="T30" fmla="*/ 33 w 34"/>
                  <a:gd name="T31" fmla="*/ 12 h 38"/>
                  <a:gd name="T32" fmla="*/ 34 w 34"/>
                  <a:gd name="T33" fmla="*/ 12 h 38"/>
                  <a:gd name="T34" fmla="*/ 32 w 34"/>
                  <a:gd name="T35" fmla="*/ 4 h 38"/>
                  <a:gd name="T36" fmla="*/ 31 w 34"/>
                  <a:gd name="T37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4" h="38">
                    <a:moveTo>
                      <a:pt x="31" y="0"/>
                    </a:moveTo>
                    <a:cubicBezTo>
                      <a:pt x="26" y="3"/>
                      <a:pt x="22" y="5"/>
                      <a:pt x="21" y="5"/>
                    </a:cubicBezTo>
                    <a:cubicBezTo>
                      <a:pt x="19" y="5"/>
                      <a:pt x="13" y="9"/>
                      <a:pt x="13" y="9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5" y="5"/>
                      <a:pt x="4" y="8"/>
                      <a:pt x="4" y="9"/>
                    </a:cubicBezTo>
                    <a:cubicBezTo>
                      <a:pt x="4" y="11"/>
                      <a:pt x="4" y="21"/>
                      <a:pt x="2" y="23"/>
                    </a:cubicBezTo>
                    <a:cubicBezTo>
                      <a:pt x="1" y="24"/>
                      <a:pt x="0" y="29"/>
                      <a:pt x="0" y="34"/>
                    </a:cubicBezTo>
                    <a:cubicBezTo>
                      <a:pt x="2" y="36"/>
                      <a:pt x="5" y="37"/>
                      <a:pt x="7" y="37"/>
                    </a:cubicBezTo>
                    <a:cubicBezTo>
                      <a:pt x="10" y="38"/>
                      <a:pt x="13" y="34"/>
                      <a:pt x="13" y="33"/>
                    </a:cubicBezTo>
                    <a:cubicBezTo>
                      <a:pt x="13" y="31"/>
                      <a:pt x="16" y="30"/>
                      <a:pt x="18" y="30"/>
                    </a:cubicBezTo>
                    <a:cubicBezTo>
                      <a:pt x="21" y="30"/>
                      <a:pt x="21" y="27"/>
                      <a:pt x="23" y="26"/>
                    </a:cubicBezTo>
                    <a:cubicBezTo>
                      <a:pt x="25" y="26"/>
                      <a:pt x="19" y="20"/>
                      <a:pt x="17" y="19"/>
                    </a:cubicBezTo>
                    <a:cubicBezTo>
                      <a:pt x="15" y="19"/>
                      <a:pt x="19" y="15"/>
                      <a:pt x="25" y="14"/>
                    </a:cubicBezTo>
                    <a:cubicBezTo>
                      <a:pt x="31" y="14"/>
                      <a:pt x="30" y="12"/>
                      <a:pt x="33" y="12"/>
                    </a:cubicBezTo>
                    <a:cubicBezTo>
                      <a:pt x="33" y="12"/>
                      <a:pt x="34" y="12"/>
                      <a:pt x="34" y="12"/>
                    </a:cubicBezTo>
                    <a:cubicBezTo>
                      <a:pt x="33" y="9"/>
                      <a:pt x="32" y="6"/>
                      <a:pt x="32" y="4"/>
                    </a:cubicBezTo>
                    <a:cubicBezTo>
                      <a:pt x="31" y="3"/>
                      <a:pt x="31" y="1"/>
                      <a:pt x="31" y="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59" name="Freeform 55">
                <a:extLst>
                  <a:ext uri="{FF2B5EF4-FFF2-40B4-BE49-F238E27FC236}">
                    <a16:creationId xmlns:a16="http://schemas.microsoft.com/office/drawing/2014/main" id="{0CF4CECE-1445-4497-9D66-595B14CACB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09573" y="3226547"/>
                <a:ext cx="202011" cy="87831"/>
              </a:xfrm>
              <a:custGeom>
                <a:avLst/>
                <a:gdLst>
                  <a:gd name="T0" fmla="*/ 81 w 88"/>
                  <a:gd name="T1" fmla="*/ 8 h 38"/>
                  <a:gd name="T2" fmla="*/ 73 w 88"/>
                  <a:gd name="T3" fmla="*/ 5 h 38"/>
                  <a:gd name="T4" fmla="*/ 53 w 88"/>
                  <a:gd name="T5" fmla="*/ 4 h 38"/>
                  <a:gd name="T6" fmla="*/ 42 w 88"/>
                  <a:gd name="T7" fmla="*/ 1 h 38"/>
                  <a:gd name="T8" fmla="*/ 34 w 88"/>
                  <a:gd name="T9" fmla="*/ 4 h 38"/>
                  <a:gd name="T10" fmla="*/ 26 w 88"/>
                  <a:gd name="T11" fmla="*/ 6 h 38"/>
                  <a:gd name="T12" fmla="*/ 15 w 88"/>
                  <a:gd name="T13" fmla="*/ 6 h 38"/>
                  <a:gd name="T14" fmla="*/ 10 w 88"/>
                  <a:gd name="T15" fmla="*/ 11 h 38"/>
                  <a:gd name="T16" fmla="*/ 8 w 88"/>
                  <a:gd name="T17" fmla="*/ 16 h 38"/>
                  <a:gd name="T18" fmla="*/ 11 w 88"/>
                  <a:gd name="T19" fmla="*/ 18 h 38"/>
                  <a:gd name="T20" fmla="*/ 17 w 88"/>
                  <a:gd name="T21" fmla="*/ 18 h 38"/>
                  <a:gd name="T22" fmla="*/ 28 w 88"/>
                  <a:gd name="T23" fmla="*/ 23 h 38"/>
                  <a:gd name="T24" fmla="*/ 25 w 88"/>
                  <a:gd name="T25" fmla="*/ 27 h 38"/>
                  <a:gd name="T26" fmla="*/ 17 w 88"/>
                  <a:gd name="T27" fmla="*/ 29 h 38"/>
                  <a:gd name="T28" fmla="*/ 6 w 88"/>
                  <a:gd name="T29" fmla="*/ 30 h 38"/>
                  <a:gd name="T30" fmla="*/ 0 w 88"/>
                  <a:gd name="T31" fmla="*/ 35 h 38"/>
                  <a:gd name="T32" fmla="*/ 11 w 88"/>
                  <a:gd name="T33" fmla="*/ 36 h 38"/>
                  <a:gd name="T34" fmla="*/ 19 w 88"/>
                  <a:gd name="T35" fmla="*/ 36 h 38"/>
                  <a:gd name="T36" fmla="*/ 25 w 88"/>
                  <a:gd name="T37" fmla="*/ 38 h 38"/>
                  <a:gd name="T38" fmla="*/ 36 w 88"/>
                  <a:gd name="T39" fmla="*/ 37 h 38"/>
                  <a:gd name="T40" fmla="*/ 37 w 88"/>
                  <a:gd name="T41" fmla="*/ 33 h 38"/>
                  <a:gd name="T42" fmla="*/ 41 w 88"/>
                  <a:gd name="T43" fmla="*/ 31 h 38"/>
                  <a:gd name="T44" fmla="*/ 45 w 88"/>
                  <a:gd name="T45" fmla="*/ 28 h 38"/>
                  <a:gd name="T46" fmla="*/ 50 w 88"/>
                  <a:gd name="T47" fmla="*/ 26 h 38"/>
                  <a:gd name="T48" fmla="*/ 55 w 88"/>
                  <a:gd name="T49" fmla="*/ 28 h 38"/>
                  <a:gd name="T50" fmla="*/ 60 w 88"/>
                  <a:gd name="T51" fmla="*/ 25 h 38"/>
                  <a:gd name="T52" fmla="*/ 67 w 88"/>
                  <a:gd name="T53" fmla="*/ 23 h 38"/>
                  <a:gd name="T54" fmla="*/ 73 w 88"/>
                  <a:gd name="T55" fmla="*/ 19 h 38"/>
                  <a:gd name="T56" fmla="*/ 80 w 88"/>
                  <a:gd name="T57" fmla="*/ 15 h 38"/>
                  <a:gd name="T58" fmla="*/ 87 w 88"/>
                  <a:gd name="T59" fmla="*/ 12 h 38"/>
                  <a:gd name="T60" fmla="*/ 88 w 88"/>
                  <a:gd name="T61" fmla="*/ 10 h 38"/>
                  <a:gd name="T62" fmla="*/ 81 w 88"/>
                  <a:gd name="T63" fmla="*/ 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88" h="38">
                    <a:moveTo>
                      <a:pt x="81" y="8"/>
                    </a:moveTo>
                    <a:cubicBezTo>
                      <a:pt x="78" y="4"/>
                      <a:pt x="77" y="6"/>
                      <a:pt x="73" y="5"/>
                    </a:cubicBezTo>
                    <a:cubicBezTo>
                      <a:pt x="70" y="4"/>
                      <a:pt x="55" y="3"/>
                      <a:pt x="53" y="4"/>
                    </a:cubicBezTo>
                    <a:cubicBezTo>
                      <a:pt x="50" y="5"/>
                      <a:pt x="44" y="2"/>
                      <a:pt x="42" y="1"/>
                    </a:cubicBezTo>
                    <a:cubicBezTo>
                      <a:pt x="40" y="0"/>
                      <a:pt x="34" y="1"/>
                      <a:pt x="34" y="4"/>
                    </a:cubicBezTo>
                    <a:cubicBezTo>
                      <a:pt x="33" y="8"/>
                      <a:pt x="31" y="8"/>
                      <a:pt x="26" y="6"/>
                    </a:cubicBezTo>
                    <a:cubicBezTo>
                      <a:pt x="22" y="3"/>
                      <a:pt x="16" y="3"/>
                      <a:pt x="15" y="6"/>
                    </a:cubicBezTo>
                    <a:cubicBezTo>
                      <a:pt x="15" y="8"/>
                      <a:pt x="12" y="11"/>
                      <a:pt x="10" y="11"/>
                    </a:cubicBezTo>
                    <a:cubicBezTo>
                      <a:pt x="10" y="12"/>
                      <a:pt x="9" y="14"/>
                      <a:pt x="8" y="16"/>
                    </a:cubicBezTo>
                    <a:cubicBezTo>
                      <a:pt x="9" y="16"/>
                      <a:pt x="10" y="17"/>
                      <a:pt x="11" y="18"/>
                    </a:cubicBezTo>
                    <a:cubicBezTo>
                      <a:pt x="13" y="20"/>
                      <a:pt x="17" y="20"/>
                      <a:pt x="17" y="18"/>
                    </a:cubicBezTo>
                    <a:cubicBezTo>
                      <a:pt x="18" y="16"/>
                      <a:pt x="25" y="20"/>
                      <a:pt x="28" y="23"/>
                    </a:cubicBezTo>
                    <a:cubicBezTo>
                      <a:pt x="32" y="26"/>
                      <a:pt x="27" y="24"/>
                      <a:pt x="25" y="27"/>
                    </a:cubicBezTo>
                    <a:cubicBezTo>
                      <a:pt x="23" y="31"/>
                      <a:pt x="19" y="27"/>
                      <a:pt x="17" y="29"/>
                    </a:cubicBezTo>
                    <a:cubicBezTo>
                      <a:pt x="16" y="30"/>
                      <a:pt x="8" y="31"/>
                      <a:pt x="6" y="30"/>
                    </a:cubicBezTo>
                    <a:cubicBezTo>
                      <a:pt x="3" y="30"/>
                      <a:pt x="0" y="33"/>
                      <a:pt x="0" y="35"/>
                    </a:cubicBezTo>
                    <a:cubicBezTo>
                      <a:pt x="0" y="37"/>
                      <a:pt x="8" y="34"/>
                      <a:pt x="11" y="36"/>
                    </a:cubicBezTo>
                    <a:cubicBezTo>
                      <a:pt x="14" y="38"/>
                      <a:pt x="17" y="34"/>
                      <a:pt x="19" y="36"/>
                    </a:cubicBezTo>
                    <a:cubicBezTo>
                      <a:pt x="20" y="38"/>
                      <a:pt x="24" y="37"/>
                      <a:pt x="25" y="38"/>
                    </a:cubicBezTo>
                    <a:cubicBezTo>
                      <a:pt x="27" y="38"/>
                      <a:pt x="36" y="37"/>
                      <a:pt x="36" y="37"/>
                    </a:cubicBezTo>
                    <a:cubicBezTo>
                      <a:pt x="37" y="36"/>
                      <a:pt x="37" y="34"/>
                      <a:pt x="37" y="33"/>
                    </a:cubicBezTo>
                    <a:cubicBezTo>
                      <a:pt x="37" y="31"/>
                      <a:pt x="39" y="31"/>
                      <a:pt x="41" y="31"/>
                    </a:cubicBezTo>
                    <a:cubicBezTo>
                      <a:pt x="42" y="30"/>
                      <a:pt x="44" y="28"/>
                      <a:pt x="45" y="28"/>
                    </a:cubicBezTo>
                    <a:cubicBezTo>
                      <a:pt x="47" y="28"/>
                      <a:pt x="48" y="26"/>
                      <a:pt x="50" y="26"/>
                    </a:cubicBezTo>
                    <a:cubicBezTo>
                      <a:pt x="51" y="27"/>
                      <a:pt x="53" y="29"/>
                      <a:pt x="55" y="28"/>
                    </a:cubicBezTo>
                    <a:cubicBezTo>
                      <a:pt x="57" y="26"/>
                      <a:pt x="57" y="28"/>
                      <a:pt x="60" y="25"/>
                    </a:cubicBezTo>
                    <a:cubicBezTo>
                      <a:pt x="62" y="22"/>
                      <a:pt x="64" y="22"/>
                      <a:pt x="67" y="23"/>
                    </a:cubicBezTo>
                    <a:cubicBezTo>
                      <a:pt x="71" y="23"/>
                      <a:pt x="72" y="21"/>
                      <a:pt x="73" y="19"/>
                    </a:cubicBezTo>
                    <a:cubicBezTo>
                      <a:pt x="75" y="17"/>
                      <a:pt x="78" y="17"/>
                      <a:pt x="80" y="15"/>
                    </a:cubicBezTo>
                    <a:cubicBezTo>
                      <a:pt x="82" y="14"/>
                      <a:pt x="86" y="12"/>
                      <a:pt x="87" y="12"/>
                    </a:cubicBezTo>
                    <a:cubicBezTo>
                      <a:pt x="87" y="12"/>
                      <a:pt x="88" y="11"/>
                      <a:pt x="88" y="10"/>
                    </a:cubicBezTo>
                    <a:cubicBezTo>
                      <a:pt x="85" y="8"/>
                      <a:pt x="83" y="11"/>
                      <a:pt x="81" y="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60" name="Freeform 56">
                <a:extLst>
                  <a:ext uri="{FF2B5EF4-FFF2-40B4-BE49-F238E27FC236}">
                    <a16:creationId xmlns:a16="http://schemas.microsoft.com/office/drawing/2014/main" id="{167C9983-CE57-4F8C-A492-E713F060F6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53729" y="3217764"/>
                <a:ext cx="129237" cy="57717"/>
              </a:xfrm>
              <a:custGeom>
                <a:avLst/>
                <a:gdLst>
                  <a:gd name="T0" fmla="*/ 22 w 56"/>
                  <a:gd name="T1" fmla="*/ 19 h 25"/>
                  <a:gd name="T2" fmla="*/ 27 w 56"/>
                  <a:gd name="T3" fmla="*/ 24 h 25"/>
                  <a:gd name="T4" fmla="*/ 28 w 56"/>
                  <a:gd name="T5" fmla="*/ 24 h 25"/>
                  <a:gd name="T6" fmla="*/ 36 w 56"/>
                  <a:gd name="T7" fmla="*/ 23 h 25"/>
                  <a:gd name="T8" fmla="*/ 43 w 56"/>
                  <a:gd name="T9" fmla="*/ 23 h 25"/>
                  <a:gd name="T10" fmla="*/ 43 w 56"/>
                  <a:gd name="T11" fmla="*/ 21 h 25"/>
                  <a:gd name="T12" fmla="*/ 48 w 56"/>
                  <a:gd name="T13" fmla="*/ 23 h 25"/>
                  <a:gd name="T14" fmla="*/ 54 w 56"/>
                  <a:gd name="T15" fmla="*/ 24 h 25"/>
                  <a:gd name="T16" fmla="*/ 52 w 56"/>
                  <a:gd name="T17" fmla="*/ 20 h 25"/>
                  <a:gd name="T18" fmla="*/ 53 w 56"/>
                  <a:gd name="T19" fmla="*/ 17 h 25"/>
                  <a:gd name="T20" fmla="*/ 48 w 56"/>
                  <a:gd name="T21" fmla="*/ 15 h 25"/>
                  <a:gd name="T22" fmla="*/ 46 w 56"/>
                  <a:gd name="T23" fmla="*/ 10 h 25"/>
                  <a:gd name="T24" fmla="*/ 43 w 56"/>
                  <a:gd name="T25" fmla="*/ 9 h 25"/>
                  <a:gd name="T26" fmla="*/ 35 w 56"/>
                  <a:gd name="T27" fmla="*/ 10 h 25"/>
                  <a:gd name="T28" fmla="*/ 30 w 56"/>
                  <a:gd name="T29" fmla="*/ 7 h 25"/>
                  <a:gd name="T30" fmla="*/ 25 w 56"/>
                  <a:gd name="T31" fmla="*/ 4 h 25"/>
                  <a:gd name="T32" fmla="*/ 12 w 56"/>
                  <a:gd name="T33" fmla="*/ 3 h 25"/>
                  <a:gd name="T34" fmla="*/ 3 w 56"/>
                  <a:gd name="T35" fmla="*/ 0 h 25"/>
                  <a:gd name="T36" fmla="*/ 0 w 56"/>
                  <a:gd name="T37" fmla="*/ 1 h 25"/>
                  <a:gd name="T38" fmla="*/ 12 w 56"/>
                  <a:gd name="T39" fmla="*/ 8 h 25"/>
                  <a:gd name="T40" fmla="*/ 15 w 56"/>
                  <a:gd name="T41" fmla="*/ 17 h 25"/>
                  <a:gd name="T42" fmla="*/ 13 w 56"/>
                  <a:gd name="T43" fmla="*/ 19 h 25"/>
                  <a:gd name="T44" fmla="*/ 22 w 56"/>
                  <a:gd name="T45" fmla="*/ 19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6" h="25">
                    <a:moveTo>
                      <a:pt x="22" y="19"/>
                    </a:moveTo>
                    <a:cubicBezTo>
                      <a:pt x="24" y="18"/>
                      <a:pt x="25" y="21"/>
                      <a:pt x="27" y="24"/>
                    </a:cubicBezTo>
                    <a:cubicBezTo>
                      <a:pt x="28" y="24"/>
                      <a:pt x="28" y="24"/>
                      <a:pt x="28" y="24"/>
                    </a:cubicBezTo>
                    <a:cubicBezTo>
                      <a:pt x="31" y="24"/>
                      <a:pt x="33" y="23"/>
                      <a:pt x="36" y="23"/>
                    </a:cubicBezTo>
                    <a:cubicBezTo>
                      <a:pt x="38" y="22"/>
                      <a:pt x="41" y="23"/>
                      <a:pt x="43" y="23"/>
                    </a:cubicBezTo>
                    <a:cubicBezTo>
                      <a:pt x="43" y="23"/>
                      <a:pt x="42" y="22"/>
                      <a:pt x="43" y="21"/>
                    </a:cubicBezTo>
                    <a:cubicBezTo>
                      <a:pt x="43" y="20"/>
                      <a:pt x="47" y="22"/>
                      <a:pt x="48" y="23"/>
                    </a:cubicBezTo>
                    <a:cubicBezTo>
                      <a:pt x="49" y="24"/>
                      <a:pt x="53" y="25"/>
                      <a:pt x="54" y="24"/>
                    </a:cubicBezTo>
                    <a:cubicBezTo>
                      <a:pt x="56" y="22"/>
                      <a:pt x="52" y="21"/>
                      <a:pt x="52" y="20"/>
                    </a:cubicBezTo>
                    <a:cubicBezTo>
                      <a:pt x="51" y="19"/>
                      <a:pt x="52" y="18"/>
                      <a:pt x="53" y="17"/>
                    </a:cubicBezTo>
                    <a:cubicBezTo>
                      <a:pt x="51" y="16"/>
                      <a:pt x="49" y="14"/>
                      <a:pt x="48" y="15"/>
                    </a:cubicBezTo>
                    <a:cubicBezTo>
                      <a:pt x="47" y="15"/>
                      <a:pt x="47" y="10"/>
                      <a:pt x="46" y="10"/>
                    </a:cubicBezTo>
                    <a:cubicBezTo>
                      <a:pt x="44" y="10"/>
                      <a:pt x="44" y="9"/>
                      <a:pt x="43" y="9"/>
                    </a:cubicBezTo>
                    <a:cubicBezTo>
                      <a:pt x="42" y="9"/>
                      <a:pt x="36" y="9"/>
                      <a:pt x="35" y="10"/>
                    </a:cubicBezTo>
                    <a:cubicBezTo>
                      <a:pt x="33" y="11"/>
                      <a:pt x="32" y="7"/>
                      <a:pt x="30" y="7"/>
                    </a:cubicBezTo>
                    <a:cubicBezTo>
                      <a:pt x="28" y="7"/>
                      <a:pt x="26" y="5"/>
                      <a:pt x="25" y="4"/>
                    </a:cubicBezTo>
                    <a:cubicBezTo>
                      <a:pt x="24" y="2"/>
                      <a:pt x="15" y="5"/>
                      <a:pt x="12" y="3"/>
                    </a:cubicBezTo>
                    <a:cubicBezTo>
                      <a:pt x="10" y="1"/>
                      <a:pt x="5" y="0"/>
                      <a:pt x="3" y="0"/>
                    </a:cubicBezTo>
                    <a:cubicBezTo>
                      <a:pt x="2" y="0"/>
                      <a:pt x="1" y="1"/>
                      <a:pt x="0" y="1"/>
                    </a:cubicBezTo>
                    <a:cubicBezTo>
                      <a:pt x="4" y="4"/>
                      <a:pt x="11" y="3"/>
                      <a:pt x="12" y="8"/>
                    </a:cubicBezTo>
                    <a:cubicBezTo>
                      <a:pt x="13" y="14"/>
                      <a:pt x="16" y="12"/>
                      <a:pt x="15" y="17"/>
                    </a:cubicBezTo>
                    <a:cubicBezTo>
                      <a:pt x="15" y="18"/>
                      <a:pt x="14" y="19"/>
                      <a:pt x="13" y="19"/>
                    </a:cubicBezTo>
                    <a:cubicBezTo>
                      <a:pt x="17" y="20"/>
                      <a:pt x="21" y="20"/>
                      <a:pt x="22" y="1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61" name="Freeform 57">
                <a:extLst>
                  <a:ext uri="{FF2B5EF4-FFF2-40B4-BE49-F238E27FC236}">
                    <a16:creationId xmlns:a16="http://schemas.microsoft.com/office/drawing/2014/main" id="{1FEF9A44-D5E5-4FCD-B0EA-25B748A2A1C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95256" y="3249132"/>
                <a:ext cx="350069" cy="136765"/>
              </a:xfrm>
              <a:custGeom>
                <a:avLst/>
                <a:gdLst>
                  <a:gd name="T0" fmla="*/ 147 w 152"/>
                  <a:gd name="T1" fmla="*/ 41 h 59"/>
                  <a:gd name="T2" fmla="*/ 147 w 152"/>
                  <a:gd name="T3" fmla="*/ 33 h 59"/>
                  <a:gd name="T4" fmla="*/ 147 w 152"/>
                  <a:gd name="T5" fmla="*/ 26 h 59"/>
                  <a:gd name="T6" fmla="*/ 149 w 152"/>
                  <a:gd name="T7" fmla="*/ 22 h 59"/>
                  <a:gd name="T8" fmla="*/ 148 w 152"/>
                  <a:gd name="T9" fmla="*/ 19 h 59"/>
                  <a:gd name="T10" fmla="*/ 142 w 152"/>
                  <a:gd name="T11" fmla="*/ 17 h 59"/>
                  <a:gd name="T12" fmla="*/ 139 w 152"/>
                  <a:gd name="T13" fmla="*/ 10 h 59"/>
                  <a:gd name="T14" fmla="*/ 134 w 152"/>
                  <a:gd name="T15" fmla="*/ 5 h 59"/>
                  <a:gd name="T16" fmla="*/ 125 w 152"/>
                  <a:gd name="T17" fmla="*/ 5 h 59"/>
                  <a:gd name="T18" fmla="*/ 110 w 152"/>
                  <a:gd name="T19" fmla="*/ 10 h 59"/>
                  <a:gd name="T20" fmla="*/ 96 w 152"/>
                  <a:gd name="T21" fmla="*/ 11 h 59"/>
                  <a:gd name="T22" fmla="*/ 87 w 152"/>
                  <a:gd name="T23" fmla="*/ 8 h 59"/>
                  <a:gd name="T24" fmla="*/ 80 w 152"/>
                  <a:gd name="T25" fmla="*/ 4 h 59"/>
                  <a:gd name="T26" fmla="*/ 68 w 152"/>
                  <a:gd name="T27" fmla="*/ 1 h 59"/>
                  <a:gd name="T28" fmla="*/ 43 w 152"/>
                  <a:gd name="T29" fmla="*/ 9 h 59"/>
                  <a:gd name="T30" fmla="*/ 26 w 152"/>
                  <a:gd name="T31" fmla="*/ 10 h 59"/>
                  <a:gd name="T32" fmla="*/ 22 w 152"/>
                  <a:gd name="T33" fmla="*/ 16 h 59"/>
                  <a:gd name="T34" fmla="*/ 5 w 152"/>
                  <a:gd name="T35" fmla="*/ 17 h 59"/>
                  <a:gd name="T36" fmla="*/ 3 w 152"/>
                  <a:gd name="T37" fmla="*/ 23 h 59"/>
                  <a:gd name="T38" fmla="*/ 7 w 152"/>
                  <a:gd name="T39" fmla="*/ 25 h 59"/>
                  <a:gd name="T40" fmla="*/ 7 w 152"/>
                  <a:gd name="T41" fmla="*/ 31 h 59"/>
                  <a:gd name="T42" fmla="*/ 7 w 152"/>
                  <a:gd name="T43" fmla="*/ 37 h 59"/>
                  <a:gd name="T44" fmla="*/ 7 w 152"/>
                  <a:gd name="T45" fmla="*/ 41 h 59"/>
                  <a:gd name="T46" fmla="*/ 12 w 152"/>
                  <a:gd name="T47" fmla="*/ 46 h 59"/>
                  <a:gd name="T48" fmla="*/ 17 w 152"/>
                  <a:gd name="T49" fmla="*/ 49 h 59"/>
                  <a:gd name="T50" fmla="*/ 21 w 152"/>
                  <a:gd name="T51" fmla="*/ 50 h 59"/>
                  <a:gd name="T52" fmla="*/ 26 w 152"/>
                  <a:gd name="T53" fmla="*/ 55 h 59"/>
                  <a:gd name="T54" fmla="*/ 36 w 152"/>
                  <a:gd name="T55" fmla="*/ 53 h 59"/>
                  <a:gd name="T56" fmla="*/ 43 w 152"/>
                  <a:gd name="T57" fmla="*/ 50 h 59"/>
                  <a:gd name="T58" fmla="*/ 54 w 152"/>
                  <a:gd name="T59" fmla="*/ 57 h 59"/>
                  <a:gd name="T60" fmla="*/ 62 w 152"/>
                  <a:gd name="T61" fmla="*/ 55 h 59"/>
                  <a:gd name="T62" fmla="*/ 69 w 152"/>
                  <a:gd name="T63" fmla="*/ 50 h 59"/>
                  <a:gd name="T64" fmla="*/ 76 w 152"/>
                  <a:gd name="T65" fmla="*/ 52 h 59"/>
                  <a:gd name="T66" fmla="*/ 82 w 152"/>
                  <a:gd name="T67" fmla="*/ 50 h 59"/>
                  <a:gd name="T68" fmla="*/ 80 w 152"/>
                  <a:gd name="T69" fmla="*/ 57 h 59"/>
                  <a:gd name="T70" fmla="*/ 80 w 152"/>
                  <a:gd name="T71" fmla="*/ 59 h 59"/>
                  <a:gd name="T72" fmla="*/ 85 w 152"/>
                  <a:gd name="T73" fmla="*/ 54 h 59"/>
                  <a:gd name="T74" fmla="*/ 88 w 152"/>
                  <a:gd name="T75" fmla="*/ 52 h 59"/>
                  <a:gd name="T76" fmla="*/ 95 w 152"/>
                  <a:gd name="T77" fmla="*/ 52 h 59"/>
                  <a:gd name="T78" fmla="*/ 100 w 152"/>
                  <a:gd name="T79" fmla="*/ 51 h 59"/>
                  <a:gd name="T80" fmla="*/ 109 w 152"/>
                  <a:gd name="T81" fmla="*/ 51 h 59"/>
                  <a:gd name="T82" fmla="*/ 120 w 152"/>
                  <a:gd name="T83" fmla="*/ 48 h 59"/>
                  <a:gd name="T84" fmla="*/ 129 w 152"/>
                  <a:gd name="T85" fmla="*/ 47 h 59"/>
                  <a:gd name="T86" fmla="*/ 132 w 152"/>
                  <a:gd name="T87" fmla="*/ 48 h 59"/>
                  <a:gd name="T88" fmla="*/ 136 w 152"/>
                  <a:gd name="T89" fmla="*/ 45 h 59"/>
                  <a:gd name="T90" fmla="*/ 143 w 152"/>
                  <a:gd name="T91" fmla="*/ 46 h 59"/>
                  <a:gd name="T92" fmla="*/ 151 w 152"/>
                  <a:gd name="T93" fmla="*/ 48 h 59"/>
                  <a:gd name="T94" fmla="*/ 147 w 152"/>
                  <a:gd name="T95" fmla="*/ 41 h 59"/>
                  <a:gd name="T96" fmla="*/ 14 w 152"/>
                  <a:gd name="T97" fmla="*/ 11 h 59"/>
                  <a:gd name="T98" fmla="*/ 24 w 152"/>
                  <a:gd name="T99" fmla="*/ 10 h 59"/>
                  <a:gd name="T100" fmla="*/ 18 w 152"/>
                  <a:gd name="T101" fmla="*/ 5 h 59"/>
                  <a:gd name="T102" fmla="*/ 16 w 152"/>
                  <a:gd name="T103" fmla="*/ 1 h 59"/>
                  <a:gd name="T104" fmla="*/ 13 w 152"/>
                  <a:gd name="T105" fmla="*/ 1 h 59"/>
                  <a:gd name="T106" fmla="*/ 5 w 152"/>
                  <a:gd name="T107" fmla="*/ 1 h 59"/>
                  <a:gd name="T108" fmla="*/ 6 w 152"/>
                  <a:gd name="T109" fmla="*/ 7 h 59"/>
                  <a:gd name="T110" fmla="*/ 3 w 152"/>
                  <a:gd name="T111" fmla="*/ 10 h 59"/>
                  <a:gd name="T112" fmla="*/ 1 w 152"/>
                  <a:gd name="T113" fmla="*/ 13 h 59"/>
                  <a:gd name="T114" fmla="*/ 6 w 152"/>
                  <a:gd name="T115" fmla="*/ 15 h 59"/>
                  <a:gd name="T116" fmla="*/ 14 w 152"/>
                  <a:gd name="T117" fmla="*/ 11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52" h="59">
                    <a:moveTo>
                      <a:pt x="147" y="41"/>
                    </a:moveTo>
                    <a:cubicBezTo>
                      <a:pt x="146" y="41"/>
                      <a:pt x="148" y="34"/>
                      <a:pt x="147" y="33"/>
                    </a:cubicBezTo>
                    <a:cubicBezTo>
                      <a:pt x="147" y="32"/>
                      <a:pt x="145" y="26"/>
                      <a:pt x="147" y="26"/>
                    </a:cubicBezTo>
                    <a:cubicBezTo>
                      <a:pt x="149" y="26"/>
                      <a:pt x="147" y="22"/>
                      <a:pt x="149" y="22"/>
                    </a:cubicBezTo>
                    <a:cubicBezTo>
                      <a:pt x="149" y="21"/>
                      <a:pt x="148" y="20"/>
                      <a:pt x="148" y="19"/>
                    </a:cubicBezTo>
                    <a:cubicBezTo>
                      <a:pt x="147" y="18"/>
                      <a:pt x="143" y="20"/>
                      <a:pt x="142" y="17"/>
                    </a:cubicBezTo>
                    <a:cubicBezTo>
                      <a:pt x="140" y="13"/>
                      <a:pt x="142" y="12"/>
                      <a:pt x="139" y="10"/>
                    </a:cubicBezTo>
                    <a:cubicBezTo>
                      <a:pt x="137" y="7"/>
                      <a:pt x="136" y="4"/>
                      <a:pt x="134" y="5"/>
                    </a:cubicBezTo>
                    <a:cubicBezTo>
                      <a:pt x="133" y="6"/>
                      <a:pt x="129" y="6"/>
                      <a:pt x="125" y="5"/>
                    </a:cubicBezTo>
                    <a:cubicBezTo>
                      <a:pt x="121" y="9"/>
                      <a:pt x="113" y="11"/>
                      <a:pt x="110" y="10"/>
                    </a:cubicBezTo>
                    <a:cubicBezTo>
                      <a:pt x="107" y="9"/>
                      <a:pt x="101" y="11"/>
                      <a:pt x="96" y="11"/>
                    </a:cubicBezTo>
                    <a:cubicBezTo>
                      <a:pt x="92" y="11"/>
                      <a:pt x="90" y="7"/>
                      <a:pt x="87" y="8"/>
                    </a:cubicBezTo>
                    <a:cubicBezTo>
                      <a:pt x="83" y="8"/>
                      <a:pt x="83" y="4"/>
                      <a:pt x="80" y="4"/>
                    </a:cubicBezTo>
                    <a:cubicBezTo>
                      <a:pt x="76" y="4"/>
                      <a:pt x="79" y="3"/>
                      <a:pt x="68" y="1"/>
                    </a:cubicBezTo>
                    <a:cubicBezTo>
                      <a:pt x="57" y="0"/>
                      <a:pt x="47" y="6"/>
                      <a:pt x="43" y="9"/>
                    </a:cubicBezTo>
                    <a:cubicBezTo>
                      <a:pt x="40" y="12"/>
                      <a:pt x="27" y="9"/>
                      <a:pt x="26" y="10"/>
                    </a:cubicBezTo>
                    <a:cubicBezTo>
                      <a:pt x="25" y="10"/>
                      <a:pt x="26" y="14"/>
                      <a:pt x="22" y="16"/>
                    </a:cubicBezTo>
                    <a:cubicBezTo>
                      <a:pt x="17" y="17"/>
                      <a:pt x="8" y="16"/>
                      <a:pt x="5" y="17"/>
                    </a:cubicBezTo>
                    <a:cubicBezTo>
                      <a:pt x="2" y="19"/>
                      <a:pt x="0" y="23"/>
                      <a:pt x="3" y="23"/>
                    </a:cubicBezTo>
                    <a:cubicBezTo>
                      <a:pt x="6" y="23"/>
                      <a:pt x="7" y="24"/>
                      <a:pt x="7" y="25"/>
                    </a:cubicBezTo>
                    <a:cubicBezTo>
                      <a:pt x="6" y="27"/>
                      <a:pt x="9" y="30"/>
                      <a:pt x="7" y="31"/>
                    </a:cubicBezTo>
                    <a:cubicBezTo>
                      <a:pt x="6" y="33"/>
                      <a:pt x="6" y="36"/>
                      <a:pt x="7" y="37"/>
                    </a:cubicBezTo>
                    <a:cubicBezTo>
                      <a:pt x="9" y="38"/>
                      <a:pt x="10" y="41"/>
                      <a:pt x="7" y="41"/>
                    </a:cubicBezTo>
                    <a:cubicBezTo>
                      <a:pt x="5" y="42"/>
                      <a:pt x="11" y="44"/>
                      <a:pt x="12" y="46"/>
                    </a:cubicBezTo>
                    <a:cubicBezTo>
                      <a:pt x="12" y="47"/>
                      <a:pt x="17" y="47"/>
                      <a:pt x="17" y="49"/>
                    </a:cubicBezTo>
                    <a:cubicBezTo>
                      <a:pt x="17" y="50"/>
                      <a:pt x="18" y="51"/>
                      <a:pt x="21" y="50"/>
                    </a:cubicBezTo>
                    <a:cubicBezTo>
                      <a:pt x="23" y="49"/>
                      <a:pt x="24" y="53"/>
                      <a:pt x="26" y="55"/>
                    </a:cubicBezTo>
                    <a:cubicBezTo>
                      <a:pt x="27" y="57"/>
                      <a:pt x="36" y="56"/>
                      <a:pt x="36" y="53"/>
                    </a:cubicBezTo>
                    <a:cubicBezTo>
                      <a:pt x="36" y="51"/>
                      <a:pt x="39" y="50"/>
                      <a:pt x="43" y="50"/>
                    </a:cubicBezTo>
                    <a:cubicBezTo>
                      <a:pt x="47" y="51"/>
                      <a:pt x="52" y="56"/>
                      <a:pt x="54" y="57"/>
                    </a:cubicBezTo>
                    <a:cubicBezTo>
                      <a:pt x="56" y="57"/>
                      <a:pt x="59" y="55"/>
                      <a:pt x="62" y="55"/>
                    </a:cubicBezTo>
                    <a:cubicBezTo>
                      <a:pt x="64" y="55"/>
                      <a:pt x="68" y="51"/>
                      <a:pt x="69" y="50"/>
                    </a:cubicBezTo>
                    <a:cubicBezTo>
                      <a:pt x="71" y="50"/>
                      <a:pt x="73" y="53"/>
                      <a:pt x="76" y="52"/>
                    </a:cubicBezTo>
                    <a:cubicBezTo>
                      <a:pt x="78" y="51"/>
                      <a:pt x="80" y="49"/>
                      <a:pt x="82" y="50"/>
                    </a:cubicBezTo>
                    <a:cubicBezTo>
                      <a:pt x="83" y="51"/>
                      <a:pt x="78" y="55"/>
                      <a:pt x="80" y="57"/>
                    </a:cubicBezTo>
                    <a:cubicBezTo>
                      <a:pt x="80" y="57"/>
                      <a:pt x="80" y="58"/>
                      <a:pt x="80" y="59"/>
                    </a:cubicBezTo>
                    <a:cubicBezTo>
                      <a:pt x="85" y="59"/>
                      <a:pt x="84" y="55"/>
                      <a:pt x="85" y="54"/>
                    </a:cubicBezTo>
                    <a:cubicBezTo>
                      <a:pt x="85" y="52"/>
                      <a:pt x="86" y="51"/>
                      <a:pt x="88" y="52"/>
                    </a:cubicBezTo>
                    <a:cubicBezTo>
                      <a:pt x="89" y="53"/>
                      <a:pt x="92" y="54"/>
                      <a:pt x="95" y="52"/>
                    </a:cubicBezTo>
                    <a:cubicBezTo>
                      <a:pt x="99" y="50"/>
                      <a:pt x="99" y="49"/>
                      <a:pt x="100" y="51"/>
                    </a:cubicBezTo>
                    <a:cubicBezTo>
                      <a:pt x="101" y="53"/>
                      <a:pt x="104" y="51"/>
                      <a:pt x="109" y="51"/>
                    </a:cubicBezTo>
                    <a:cubicBezTo>
                      <a:pt x="114" y="51"/>
                      <a:pt x="115" y="48"/>
                      <a:pt x="120" y="48"/>
                    </a:cubicBezTo>
                    <a:cubicBezTo>
                      <a:pt x="125" y="48"/>
                      <a:pt x="129" y="47"/>
                      <a:pt x="129" y="47"/>
                    </a:cubicBezTo>
                    <a:cubicBezTo>
                      <a:pt x="132" y="48"/>
                      <a:pt x="132" y="48"/>
                      <a:pt x="132" y="48"/>
                    </a:cubicBezTo>
                    <a:cubicBezTo>
                      <a:pt x="133" y="47"/>
                      <a:pt x="133" y="45"/>
                      <a:pt x="136" y="45"/>
                    </a:cubicBezTo>
                    <a:cubicBezTo>
                      <a:pt x="139" y="45"/>
                      <a:pt x="141" y="47"/>
                      <a:pt x="143" y="46"/>
                    </a:cubicBezTo>
                    <a:cubicBezTo>
                      <a:pt x="145" y="46"/>
                      <a:pt x="151" y="52"/>
                      <a:pt x="151" y="48"/>
                    </a:cubicBezTo>
                    <a:cubicBezTo>
                      <a:pt x="152" y="47"/>
                      <a:pt x="149" y="42"/>
                      <a:pt x="147" y="41"/>
                    </a:cubicBezTo>
                    <a:close/>
                    <a:moveTo>
                      <a:pt x="14" y="11"/>
                    </a:moveTo>
                    <a:cubicBezTo>
                      <a:pt x="16" y="10"/>
                      <a:pt x="23" y="11"/>
                      <a:pt x="24" y="10"/>
                    </a:cubicBezTo>
                    <a:cubicBezTo>
                      <a:pt x="26" y="8"/>
                      <a:pt x="20" y="7"/>
                      <a:pt x="18" y="5"/>
                    </a:cubicBezTo>
                    <a:cubicBezTo>
                      <a:pt x="17" y="4"/>
                      <a:pt x="17" y="2"/>
                      <a:pt x="16" y="1"/>
                    </a:cubicBezTo>
                    <a:cubicBezTo>
                      <a:pt x="15" y="1"/>
                      <a:pt x="14" y="2"/>
                      <a:pt x="13" y="1"/>
                    </a:cubicBezTo>
                    <a:cubicBezTo>
                      <a:pt x="11" y="0"/>
                      <a:pt x="6" y="1"/>
                      <a:pt x="5" y="1"/>
                    </a:cubicBezTo>
                    <a:cubicBezTo>
                      <a:pt x="4" y="2"/>
                      <a:pt x="6" y="5"/>
                      <a:pt x="6" y="7"/>
                    </a:cubicBezTo>
                    <a:cubicBezTo>
                      <a:pt x="6" y="9"/>
                      <a:pt x="3" y="9"/>
                      <a:pt x="3" y="10"/>
                    </a:cubicBezTo>
                    <a:cubicBezTo>
                      <a:pt x="3" y="11"/>
                      <a:pt x="2" y="12"/>
                      <a:pt x="1" y="13"/>
                    </a:cubicBezTo>
                    <a:cubicBezTo>
                      <a:pt x="3" y="14"/>
                      <a:pt x="4" y="15"/>
                      <a:pt x="6" y="15"/>
                    </a:cubicBezTo>
                    <a:cubicBezTo>
                      <a:pt x="9" y="15"/>
                      <a:pt x="11" y="12"/>
                      <a:pt x="14" y="1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62" name="Freeform 58">
                <a:extLst>
                  <a:ext uri="{FF2B5EF4-FFF2-40B4-BE49-F238E27FC236}">
                    <a16:creationId xmlns:a16="http://schemas.microsoft.com/office/drawing/2014/main" id="{27941950-983A-460E-8858-110F525BB7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67668" y="3388407"/>
                <a:ext cx="43915" cy="41406"/>
              </a:xfrm>
              <a:custGeom>
                <a:avLst/>
                <a:gdLst>
                  <a:gd name="T0" fmla="*/ 9 w 19"/>
                  <a:gd name="T1" fmla="*/ 0 h 18"/>
                  <a:gd name="T2" fmla="*/ 0 w 19"/>
                  <a:gd name="T3" fmla="*/ 6 h 18"/>
                  <a:gd name="T4" fmla="*/ 2 w 19"/>
                  <a:gd name="T5" fmla="*/ 8 h 18"/>
                  <a:gd name="T6" fmla="*/ 6 w 19"/>
                  <a:gd name="T7" fmla="*/ 13 h 18"/>
                  <a:gd name="T8" fmla="*/ 7 w 19"/>
                  <a:gd name="T9" fmla="*/ 18 h 18"/>
                  <a:gd name="T10" fmla="*/ 11 w 19"/>
                  <a:gd name="T11" fmla="*/ 18 h 18"/>
                  <a:gd name="T12" fmla="*/ 19 w 19"/>
                  <a:gd name="T13" fmla="*/ 8 h 18"/>
                  <a:gd name="T14" fmla="*/ 9 w 19"/>
                  <a:gd name="T15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" h="18">
                    <a:moveTo>
                      <a:pt x="9" y="0"/>
                    </a:moveTo>
                    <a:cubicBezTo>
                      <a:pt x="7" y="0"/>
                      <a:pt x="1" y="3"/>
                      <a:pt x="0" y="6"/>
                    </a:cubicBezTo>
                    <a:cubicBezTo>
                      <a:pt x="1" y="6"/>
                      <a:pt x="1" y="7"/>
                      <a:pt x="2" y="8"/>
                    </a:cubicBezTo>
                    <a:cubicBezTo>
                      <a:pt x="2" y="10"/>
                      <a:pt x="4" y="12"/>
                      <a:pt x="6" y="13"/>
                    </a:cubicBezTo>
                    <a:cubicBezTo>
                      <a:pt x="8" y="14"/>
                      <a:pt x="8" y="16"/>
                      <a:pt x="7" y="18"/>
                    </a:cubicBezTo>
                    <a:cubicBezTo>
                      <a:pt x="9" y="18"/>
                      <a:pt x="10" y="18"/>
                      <a:pt x="11" y="18"/>
                    </a:cubicBezTo>
                    <a:cubicBezTo>
                      <a:pt x="13" y="17"/>
                      <a:pt x="18" y="10"/>
                      <a:pt x="19" y="8"/>
                    </a:cubicBezTo>
                    <a:cubicBezTo>
                      <a:pt x="19" y="6"/>
                      <a:pt x="12" y="1"/>
                      <a:pt x="9" y="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63" name="Freeform 59">
                <a:extLst>
                  <a:ext uri="{FF2B5EF4-FFF2-40B4-BE49-F238E27FC236}">
                    <a16:creationId xmlns:a16="http://schemas.microsoft.com/office/drawing/2014/main" id="{56ABC612-EB28-40AB-83E8-5A93413A6A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04570" y="3232821"/>
                <a:ext cx="129237" cy="122963"/>
              </a:xfrm>
              <a:custGeom>
                <a:avLst/>
                <a:gdLst>
                  <a:gd name="T0" fmla="*/ 54 w 56"/>
                  <a:gd name="T1" fmla="*/ 3 h 53"/>
                  <a:gd name="T2" fmla="*/ 47 w 56"/>
                  <a:gd name="T3" fmla="*/ 0 h 53"/>
                  <a:gd name="T4" fmla="*/ 42 w 56"/>
                  <a:gd name="T5" fmla="*/ 7 h 53"/>
                  <a:gd name="T6" fmla="*/ 36 w 56"/>
                  <a:gd name="T7" fmla="*/ 11 h 53"/>
                  <a:gd name="T8" fmla="*/ 33 w 56"/>
                  <a:gd name="T9" fmla="*/ 14 h 53"/>
                  <a:gd name="T10" fmla="*/ 28 w 56"/>
                  <a:gd name="T11" fmla="*/ 15 h 53"/>
                  <a:gd name="T12" fmla="*/ 23 w 56"/>
                  <a:gd name="T13" fmla="*/ 13 h 53"/>
                  <a:gd name="T14" fmla="*/ 18 w 56"/>
                  <a:gd name="T15" fmla="*/ 19 h 53"/>
                  <a:gd name="T16" fmla="*/ 3 w 56"/>
                  <a:gd name="T17" fmla="*/ 27 h 53"/>
                  <a:gd name="T18" fmla="*/ 0 w 56"/>
                  <a:gd name="T19" fmla="*/ 31 h 53"/>
                  <a:gd name="T20" fmla="*/ 10 w 56"/>
                  <a:gd name="T21" fmla="*/ 35 h 53"/>
                  <a:gd name="T22" fmla="*/ 5 w 56"/>
                  <a:gd name="T23" fmla="*/ 44 h 53"/>
                  <a:gd name="T24" fmla="*/ 6 w 56"/>
                  <a:gd name="T25" fmla="*/ 49 h 53"/>
                  <a:gd name="T26" fmla="*/ 10 w 56"/>
                  <a:gd name="T27" fmla="*/ 51 h 53"/>
                  <a:gd name="T28" fmla="*/ 17 w 56"/>
                  <a:gd name="T29" fmla="*/ 50 h 53"/>
                  <a:gd name="T30" fmla="*/ 18 w 56"/>
                  <a:gd name="T31" fmla="*/ 51 h 53"/>
                  <a:gd name="T32" fmla="*/ 23 w 56"/>
                  <a:gd name="T33" fmla="*/ 47 h 53"/>
                  <a:gd name="T34" fmla="*/ 31 w 56"/>
                  <a:gd name="T35" fmla="*/ 46 h 53"/>
                  <a:gd name="T36" fmla="*/ 35 w 56"/>
                  <a:gd name="T37" fmla="*/ 44 h 53"/>
                  <a:gd name="T38" fmla="*/ 28 w 56"/>
                  <a:gd name="T39" fmla="*/ 37 h 53"/>
                  <a:gd name="T40" fmla="*/ 30 w 56"/>
                  <a:gd name="T41" fmla="*/ 30 h 53"/>
                  <a:gd name="T42" fmla="*/ 44 w 56"/>
                  <a:gd name="T43" fmla="*/ 22 h 53"/>
                  <a:gd name="T44" fmla="*/ 47 w 56"/>
                  <a:gd name="T45" fmla="*/ 12 h 53"/>
                  <a:gd name="T46" fmla="*/ 56 w 56"/>
                  <a:gd name="T47" fmla="*/ 3 h 53"/>
                  <a:gd name="T48" fmla="*/ 54 w 56"/>
                  <a:gd name="T49" fmla="*/ 3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56" h="53">
                    <a:moveTo>
                      <a:pt x="54" y="3"/>
                    </a:moveTo>
                    <a:cubicBezTo>
                      <a:pt x="50" y="4"/>
                      <a:pt x="49" y="0"/>
                      <a:pt x="47" y="0"/>
                    </a:cubicBezTo>
                    <a:cubicBezTo>
                      <a:pt x="44" y="0"/>
                      <a:pt x="45" y="7"/>
                      <a:pt x="42" y="7"/>
                    </a:cubicBezTo>
                    <a:cubicBezTo>
                      <a:pt x="40" y="7"/>
                      <a:pt x="40" y="10"/>
                      <a:pt x="36" y="11"/>
                    </a:cubicBezTo>
                    <a:cubicBezTo>
                      <a:pt x="33" y="11"/>
                      <a:pt x="32" y="11"/>
                      <a:pt x="33" y="14"/>
                    </a:cubicBezTo>
                    <a:cubicBezTo>
                      <a:pt x="35" y="16"/>
                      <a:pt x="31" y="15"/>
                      <a:pt x="28" y="15"/>
                    </a:cubicBezTo>
                    <a:cubicBezTo>
                      <a:pt x="25" y="15"/>
                      <a:pt x="25" y="13"/>
                      <a:pt x="23" y="13"/>
                    </a:cubicBezTo>
                    <a:cubicBezTo>
                      <a:pt x="21" y="13"/>
                      <a:pt x="19" y="17"/>
                      <a:pt x="18" y="19"/>
                    </a:cubicBezTo>
                    <a:cubicBezTo>
                      <a:pt x="16" y="21"/>
                      <a:pt x="6" y="26"/>
                      <a:pt x="3" y="27"/>
                    </a:cubicBezTo>
                    <a:cubicBezTo>
                      <a:pt x="2" y="28"/>
                      <a:pt x="1" y="29"/>
                      <a:pt x="0" y="31"/>
                    </a:cubicBezTo>
                    <a:cubicBezTo>
                      <a:pt x="4" y="31"/>
                      <a:pt x="8" y="33"/>
                      <a:pt x="10" y="35"/>
                    </a:cubicBezTo>
                    <a:cubicBezTo>
                      <a:pt x="12" y="38"/>
                      <a:pt x="7" y="41"/>
                      <a:pt x="5" y="44"/>
                    </a:cubicBezTo>
                    <a:cubicBezTo>
                      <a:pt x="3" y="47"/>
                      <a:pt x="6" y="47"/>
                      <a:pt x="6" y="49"/>
                    </a:cubicBezTo>
                    <a:cubicBezTo>
                      <a:pt x="6" y="51"/>
                      <a:pt x="9" y="53"/>
                      <a:pt x="10" y="51"/>
                    </a:cubicBezTo>
                    <a:cubicBezTo>
                      <a:pt x="11" y="49"/>
                      <a:pt x="13" y="50"/>
                      <a:pt x="17" y="50"/>
                    </a:cubicBezTo>
                    <a:cubicBezTo>
                      <a:pt x="18" y="50"/>
                      <a:pt x="18" y="50"/>
                      <a:pt x="18" y="51"/>
                    </a:cubicBezTo>
                    <a:cubicBezTo>
                      <a:pt x="20" y="49"/>
                      <a:pt x="22" y="48"/>
                      <a:pt x="23" y="47"/>
                    </a:cubicBezTo>
                    <a:cubicBezTo>
                      <a:pt x="24" y="46"/>
                      <a:pt x="28" y="46"/>
                      <a:pt x="31" y="46"/>
                    </a:cubicBezTo>
                    <a:cubicBezTo>
                      <a:pt x="32" y="46"/>
                      <a:pt x="33" y="45"/>
                      <a:pt x="35" y="44"/>
                    </a:cubicBezTo>
                    <a:cubicBezTo>
                      <a:pt x="32" y="41"/>
                      <a:pt x="29" y="38"/>
                      <a:pt x="28" y="37"/>
                    </a:cubicBezTo>
                    <a:cubicBezTo>
                      <a:pt x="25" y="36"/>
                      <a:pt x="27" y="31"/>
                      <a:pt x="30" y="30"/>
                    </a:cubicBezTo>
                    <a:cubicBezTo>
                      <a:pt x="33" y="29"/>
                      <a:pt x="41" y="23"/>
                      <a:pt x="44" y="22"/>
                    </a:cubicBezTo>
                    <a:cubicBezTo>
                      <a:pt x="46" y="20"/>
                      <a:pt x="45" y="16"/>
                      <a:pt x="47" y="12"/>
                    </a:cubicBezTo>
                    <a:cubicBezTo>
                      <a:pt x="48" y="10"/>
                      <a:pt x="52" y="6"/>
                      <a:pt x="56" y="3"/>
                    </a:cubicBezTo>
                    <a:cubicBezTo>
                      <a:pt x="55" y="3"/>
                      <a:pt x="54" y="3"/>
                      <a:pt x="54" y="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64" name="Freeform 60">
                <a:extLst>
                  <a:ext uri="{FF2B5EF4-FFF2-40B4-BE49-F238E27FC236}">
                    <a16:creationId xmlns:a16="http://schemas.microsoft.com/office/drawing/2014/main" id="{7C6D609B-DCC4-48CF-B71A-247DB10805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07819" y="3505096"/>
                <a:ext cx="143039" cy="81557"/>
              </a:xfrm>
              <a:custGeom>
                <a:avLst/>
                <a:gdLst>
                  <a:gd name="T0" fmla="*/ 61 w 62"/>
                  <a:gd name="T1" fmla="*/ 22 h 35"/>
                  <a:gd name="T2" fmla="*/ 59 w 62"/>
                  <a:gd name="T3" fmla="*/ 22 h 35"/>
                  <a:gd name="T4" fmla="*/ 48 w 62"/>
                  <a:gd name="T5" fmla="*/ 20 h 35"/>
                  <a:gd name="T6" fmla="*/ 33 w 62"/>
                  <a:gd name="T7" fmla="*/ 14 h 35"/>
                  <a:gd name="T8" fmla="*/ 17 w 62"/>
                  <a:gd name="T9" fmla="*/ 2 h 35"/>
                  <a:gd name="T10" fmla="*/ 10 w 62"/>
                  <a:gd name="T11" fmla="*/ 1 h 35"/>
                  <a:gd name="T12" fmla="*/ 5 w 62"/>
                  <a:gd name="T13" fmla="*/ 2 h 35"/>
                  <a:gd name="T14" fmla="*/ 2 w 62"/>
                  <a:gd name="T15" fmla="*/ 7 h 35"/>
                  <a:gd name="T16" fmla="*/ 0 w 62"/>
                  <a:gd name="T17" fmla="*/ 13 h 35"/>
                  <a:gd name="T18" fmla="*/ 4 w 62"/>
                  <a:gd name="T19" fmla="*/ 16 h 35"/>
                  <a:gd name="T20" fmla="*/ 11 w 62"/>
                  <a:gd name="T21" fmla="*/ 19 h 35"/>
                  <a:gd name="T22" fmla="*/ 17 w 62"/>
                  <a:gd name="T23" fmla="*/ 23 h 35"/>
                  <a:gd name="T24" fmla="*/ 23 w 62"/>
                  <a:gd name="T25" fmla="*/ 26 h 35"/>
                  <a:gd name="T26" fmla="*/ 31 w 62"/>
                  <a:gd name="T27" fmla="*/ 25 h 35"/>
                  <a:gd name="T28" fmla="*/ 36 w 62"/>
                  <a:gd name="T29" fmla="*/ 30 h 35"/>
                  <a:gd name="T30" fmla="*/ 46 w 62"/>
                  <a:gd name="T31" fmla="*/ 34 h 35"/>
                  <a:gd name="T32" fmla="*/ 60 w 62"/>
                  <a:gd name="T33" fmla="*/ 32 h 35"/>
                  <a:gd name="T34" fmla="*/ 60 w 62"/>
                  <a:gd name="T35" fmla="*/ 24 h 35"/>
                  <a:gd name="T36" fmla="*/ 61 w 62"/>
                  <a:gd name="T37" fmla="*/ 22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62" h="35">
                    <a:moveTo>
                      <a:pt x="61" y="22"/>
                    </a:moveTo>
                    <a:cubicBezTo>
                      <a:pt x="60" y="22"/>
                      <a:pt x="60" y="22"/>
                      <a:pt x="59" y="22"/>
                    </a:cubicBezTo>
                    <a:cubicBezTo>
                      <a:pt x="54" y="22"/>
                      <a:pt x="51" y="20"/>
                      <a:pt x="48" y="20"/>
                    </a:cubicBezTo>
                    <a:cubicBezTo>
                      <a:pt x="45" y="21"/>
                      <a:pt x="37" y="17"/>
                      <a:pt x="33" y="14"/>
                    </a:cubicBezTo>
                    <a:cubicBezTo>
                      <a:pt x="29" y="11"/>
                      <a:pt x="19" y="5"/>
                      <a:pt x="17" y="2"/>
                    </a:cubicBezTo>
                    <a:cubicBezTo>
                      <a:pt x="14" y="0"/>
                      <a:pt x="10" y="0"/>
                      <a:pt x="10" y="1"/>
                    </a:cubicBezTo>
                    <a:cubicBezTo>
                      <a:pt x="10" y="2"/>
                      <a:pt x="8" y="2"/>
                      <a:pt x="5" y="2"/>
                    </a:cubicBezTo>
                    <a:cubicBezTo>
                      <a:pt x="4" y="4"/>
                      <a:pt x="2" y="5"/>
                      <a:pt x="2" y="7"/>
                    </a:cubicBezTo>
                    <a:cubicBezTo>
                      <a:pt x="2" y="9"/>
                      <a:pt x="0" y="11"/>
                      <a:pt x="0" y="13"/>
                    </a:cubicBezTo>
                    <a:cubicBezTo>
                      <a:pt x="0" y="15"/>
                      <a:pt x="3" y="15"/>
                      <a:pt x="4" y="16"/>
                    </a:cubicBezTo>
                    <a:cubicBezTo>
                      <a:pt x="5" y="17"/>
                      <a:pt x="10" y="18"/>
                      <a:pt x="11" y="19"/>
                    </a:cubicBezTo>
                    <a:cubicBezTo>
                      <a:pt x="11" y="21"/>
                      <a:pt x="15" y="22"/>
                      <a:pt x="17" y="23"/>
                    </a:cubicBezTo>
                    <a:cubicBezTo>
                      <a:pt x="19" y="23"/>
                      <a:pt x="22" y="25"/>
                      <a:pt x="23" y="26"/>
                    </a:cubicBezTo>
                    <a:cubicBezTo>
                      <a:pt x="25" y="27"/>
                      <a:pt x="29" y="25"/>
                      <a:pt x="31" y="25"/>
                    </a:cubicBezTo>
                    <a:cubicBezTo>
                      <a:pt x="33" y="25"/>
                      <a:pt x="35" y="28"/>
                      <a:pt x="36" y="30"/>
                    </a:cubicBezTo>
                    <a:cubicBezTo>
                      <a:pt x="36" y="31"/>
                      <a:pt x="44" y="32"/>
                      <a:pt x="46" y="34"/>
                    </a:cubicBezTo>
                    <a:cubicBezTo>
                      <a:pt x="48" y="35"/>
                      <a:pt x="58" y="34"/>
                      <a:pt x="60" y="32"/>
                    </a:cubicBezTo>
                    <a:cubicBezTo>
                      <a:pt x="62" y="31"/>
                      <a:pt x="60" y="27"/>
                      <a:pt x="60" y="24"/>
                    </a:cubicBezTo>
                    <a:cubicBezTo>
                      <a:pt x="60" y="23"/>
                      <a:pt x="60" y="23"/>
                      <a:pt x="61" y="2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65" name="Freeform 61">
                <a:extLst>
                  <a:ext uri="{FF2B5EF4-FFF2-40B4-BE49-F238E27FC236}">
                    <a16:creationId xmlns:a16="http://schemas.microsoft.com/office/drawing/2014/main" id="{CCF8698C-9111-440A-9B10-E709585977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14849" y="3542738"/>
                <a:ext cx="159350" cy="350068"/>
              </a:xfrm>
              <a:custGeom>
                <a:avLst/>
                <a:gdLst>
                  <a:gd name="T0" fmla="*/ 55 w 69"/>
                  <a:gd name="T1" fmla="*/ 138 h 152"/>
                  <a:gd name="T2" fmla="*/ 53 w 69"/>
                  <a:gd name="T3" fmla="*/ 132 h 152"/>
                  <a:gd name="T4" fmla="*/ 50 w 69"/>
                  <a:gd name="T5" fmla="*/ 122 h 152"/>
                  <a:gd name="T6" fmla="*/ 47 w 69"/>
                  <a:gd name="T7" fmla="*/ 114 h 152"/>
                  <a:gd name="T8" fmla="*/ 48 w 69"/>
                  <a:gd name="T9" fmla="*/ 108 h 152"/>
                  <a:gd name="T10" fmla="*/ 48 w 69"/>
                  <a:gd name="T11" fmla="*/ 104 h 152"/>
                  <a:gd name="T12" fmla="*/ 47 w 69"/>
                  <a:gd name="T13" fmla="*/ 99 h 152"/>
                  <a:gd name="T14" fmla="*/ 41 w 69"/>
                  <a:gd name="T15" fmla="*/ 91 h 152"/>
                  <a:gd name="T16" fmla="*/ 42 w 69"/>
                  <a:gd name="T17" fmla="*/ 79 h 152"/>
                  <a:gd name="T18" fmla="*/ 47 w 69"/>
                  <a:gd name="T19" fmla="*/ 76 h 152"/>
                  <a:gd name="T20" fmla="*/ 53 w 69"/>
                  <a:gd name="T21" fmla="*/ 74 h 152"/>
                  <a:gd name="T22" fmla="*/ 60 w 69"/>
                  <a:gd name="T23" fmla="*/ 70 h 152"/>
                  <a:gd name="T24" fmla="*/ 64 w 69"/>
                  <a:gd name="T25" fmla="*/ 67 h 152"/>
                  <a:gd name="T26" fmla="*/ 68 w 69"/>
                  <a:gd name="T27" fmla="*/ 60 h 152"/>
                  <a:gd name="T28" fmla="*/ 69 w 69"/>
                  <a:gd name="T29" fmla="*/ 60 h 152"/>
                  <a:gd name="T30" fmla="*/ 65 w 69"/>
                  <a:gd name="T31" fmla="*/ 61 h 152"/>
                  <a:gd name="T32" fmla="*/ 60 w 69"/>
                  <a:gd name="T33" fmla="*/ 58 h 152"/>
                  <a:gd name="T34" fmla="*/ 55 w 69"/>
                  <a:gd name="T35" fmla="*/ 56 h 152"/>
                  <a:gd name="T36" fmla="*/ 55 w 69"/>
                  <a:gd name="T37" fmla="*/ 51 h 152"/>
                  <a:gd name="T38" fmla="*/ 52 w 69"/>
                  <a:gd name="T39" fmla="*/ 47 h 152"/>
                  <a:gd name="T40" fmla="*/ 50 w 69"/>
                  <a:gd name="T41" fmla="*/ 40 h 152"/>
                  <a:gd name="T42" fmla="*/ 43 w 69"/>
                  <a:gd name="T43" fmla="*/ 39 h 152"/>
                  <a:gd name="T44" fmla="*/ 41 w 69"/>
                  <a:gd name="T45" fmla="*/ 35 h 152"/>
                  <a:gd name="T46" fmla="*/ 48 w 69"/>
                  <a:gd name="T47" fmla="*/ 24 h 152"/>
                  <a:gd name="T48" fmla="*/ 50 w 69"/>
                  <a:gd name="T49" fmla="*/ 12 h 152"/>
                  <a:gd name="T50" fmla="*/ 47 w 69"/>
                  <a:gd name="T51" fmla="*/ 8 h 152"/>
                  <a:gd name="T52" fmla="*/ 45 w 69"/>
                  <a:gd name="T53" fmla="*/ 4 h 152"/>
                  <a:gd name="T54" fmla="*/ 39 w 69"/>
                  <a:gd name="T55" fmla="*/ 1 h 152"/>
                  <a:gd name="T56" fmla="*/ 38 w 69"/>
                  <a:gd name="T57" fmla="*/ 2 h 152"/>
                  <a:gd name="T58" fmla="*/ 38 w 69"/>
                  <a:gd name="T59" fmla="*/ 2 h 152"/>
                  <a:gd name="T60" fmla="*/ 36 w 69"/>
                  <a:gd name="T61" fmla="*/ 6 h 152"/>
                  <a:gd name="T62" fmla="*/ 37 w 69"/>
                  <a:gd name="T63" fmla="*/ 11 h 152"/>
                  <a:gd name="T64" fmla="*/ 33 w 69"/>
                  <a:gd name="T65" fmla="*/ 11 h 152"/>
                  <a:gd name="T66" fmla="*/ 27 w 69"/>
                  <a:gd name="T67" fmla="*/ 14 h 152"/>
                  <a:gd name="T68" fmla="*/ 21 w 69"/>
                  <a:gd name="T69" fmla="*/ 21 h 152"/>
                  <a:gd name="T70" fmla="*/ 19 w 69"/>
                  <a:gd name="T71" fmla="*/ 30 h 152"/>
                  <a:gd name="T72" fmla="*/ 16 w 69"/>
                  <a:gd name="T73" fmla="*/ 40 h 152"/>
                  <a:gd name="T74" fmla="*/ 10 w 69"/>
                  <a:gd name="T75" fmla="*/ 40 h 152"/>
                  <a:gd name="T76" fmla="*/ 8 w 69"/>
                  <a:gd name="T77" fmla="*/ 48 h 152"/>
                  <a:gd name="T78" fmla="*/ 6 w 69"/>
                  <a:gd name="T79" fmla="*/ 56 h 152"/>
                  <a:gd name="T80" fmla="*/ 3 w 69"/>
                  <a:gd name="T81" fmla="*/ 62 h 152"/>
                  <a:gd name="T82" fmla="*/ 0 w 69"/>
                  <a:gd name="T83" fmla="*/ 65 h 152"/>
                  <a:gd name="T84" fmla="*/ 7 w 69"/>
                  <a:gd name="T85" fmla="*/ 73 h 152"/>
                  <a:gd name="T86" fmla="*/ 16 w 69"/>
                  <a:gd name="T87" fmla="*/ 89 h 152"/>
                  <a:gd name="T88" fmla="*/ 15 w 69"/>
                  <a:gd name="T89" fmla="*/ 102 h 152"/>
                  <a:gd name="T90" fmla="*/ 19 w 69"/>
                  <a:gd name="T91" fmla="*/ 106 h 152"/>
                  <a:gd name="T92" fmla="*/ 26 w 69"/>
                  <a:gd name="T93" fmla="*/ 105 h 152"/>
                  <a:gd name="T94" fmla="*/ 33 w 69"/>
                  <a:gd name="T95" fmla="*/ 97 h 152"/>
                  <a:gd name="T96" fmla="*/ 37 w 69"/>
                  <a:gd name="T97" fmla="*/ 101 h 152"/>
                  <a:gd name="T98" fmla="*/ 41 w 69"/>
                  <a:gd name="T99" fmla="*/ 109 h 152"/>
                  <a:gd name="T100" fmla="*/ 45 w 69"/>
                  <a:gd name="T101" fmla="*/ 127 h 152"/>
                  <a:gd name="T102" fmla="*/ 48 w 69"/>
                  <a:gd name="T103" fmla="*/ 140 h 152"/>
                  <a:gd name="T104" fmla="*/ 49 w 69"/>
                  <a:gd name="T105" fmla="*/ 149 h 152"/>
                  <a:gd name="T106" fmla="*/ 48 w 69"/>
                  <a:gd name="T107" fmla="*/ 151 h 152"/>
                  <a:gd name="T108" fmla="*/ 55 w 69"/>
                  <a:gd name="T109" fmla="*/ 138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69" h="152">
                    <a:moveTo>
                      <a:pt x="55" y="138"/>
                    </a:moveTo>
                    <a:cubicBezTo>
                      <a:pt x="55" y="135"/>
                      <a:pt x="53" y="135"/>
                      <a:pt x="53" y="132"/>
                    </a:cubicBezTo>
                    <a:cubicBezTo>
                      <a:pt x="53" y="129"/>
                      <a:pt x="53" y="125"/>
                      <a:pt x="50" y="122"/>
                    </a:cubicBezTo>
                    <a:cubicBezTo>
                      <a:pt x="46" y="119"/>
                      <a:pt x="45" y="115"/>
                      <a:pt x="47" y="114"/>
                    </a:cubicBezTo>
                    <a:cubicBezTo>
                      <a:pt x="49" y="112"/>
                      <a:pt x="47" y="108"/>
                      <a:pt x="48" y="108"/>
                    </a:cubicBezTo>
                    <a:cubicBezTo>
                      <a:pt x="49" y="108"/>
                      <a:pt x="50" y="105"/>
                      <a:pt x="48" y="104"/>
                    </a:cubicBezTo>
                    <a:cubicBezTo>
                      <a:pt x="46" y="103"/>
                      <a:pt x="48" y="99"/>
                      <a:pt x="47" y="99"/>
                    </a:cubicBezTo>
                    <a:cubicBezTo>
                      <a:pt x="45" y="98"/>
                      <a:pt x="41" y="93"/>
                      <a:pt x="41" y="91"/>
                    </a:cubicBezTo>
                    <a:cubicBezTo>
                      <a:pt x="41" y="90"/>
                      <a:pt x="42" y="81"/>
                      <a:pt x="42" y="79"/>
                    </a:cubicBezTo>
                    <a:cubicBezTo>
                      <a:pt x="43" y="76"/>
                      <a:pt x="46" y="76"/>
                      <a:pt x="47" y="76"/>
                    </a:cubicBezTo>
                    <a:cubicBezTo>
                      <a:pt x="48" y="76"/>
                      <a:pt x="52" y="76"/>
                      <a:pt x="53" y="74"/>
                    </a:cubicBezTo>
                    <a:cubicBezTo>
                      <a:pt x="54" y="72"/>
                      <a:pt x="59" y="72"/>
                      <a:pt x="60" y="70"/>
                    </a:cubicBezTo>
                    <a:cubicBezTo>
                      <a:pt x="61" y="68"/>
                      <a:pt x="64" y="68"/>
                      <a:pt x="64" y="67"/>
                    </a:cubicBezTo>
                    <a:cubicBezTo>
                      <a:pt x="64" y="65"/>
                      <a:pt x="68" y="60"/>
                      <a:pt x="68" y="60"/>
                    </a:cubicBezTo>
                    <a:cubicBezTo>
                      <a:pt x="68" y="60"/>
                      <a:pt x="68" y="60"/>
                      <a:pt x="69" y="60"/>
                    </a:cubicBezTo>
                    <a:cubicBezTo>
                      <a:pt x="68" y="59"/>
                      <a:pt x="67" y="60"/>
                      <a:pt x="65" y="61"/>
                    </a:cubicBezTo>
                    <a:cubicBezTo>
                      <a:pt x="61" y="62"/>
                      <a:pt x="60" y="60"/>
                      <a:pt x="60" y="58"/>
                    </a:cubicBezTo>
                    <a:cubicBezTo>
                      <a:pt x="60" y="56"/>
                      <a:pt x="57" y="56"/>
                      <a:pt x="55" y="56"/>
                    </a:cubicBezTo>
                    <a:cubicBezTo>
                      <a:pt x="54" y="56"/>
                      <a:pt x="55" y="53"/>
                      <a:pt x="55" y="51"/>
                    </a:cubicBezTo>
                    <a:cubicBezTo>
                      <a:pt x="56" y="48"/>
                      <a:pt x="55" y="47"/>
                      <a:pt x="52" y="47"/>
                    </a:cubicBezTo>
                    <a:cubicBezTo>
                      <a:pt x="50" y="47"/>
                      <a:pt x="49" y="42"/>
                      <a:pt x="50" y="40"/>
                    </a:cubicBezTo>
                    <a:cubicBezTo>
                      <a:pt x="51" y="39"/>
                      <a:pt x="45" y="38"/>
                      <a:pt x="43" y="39"/>
                    </a:cubicBezTo>
                    <a:cubicBezTo>
                      <a:pt x="40" y="40"/>
                      <a:pt x="42" y="37"/>
                      <a:pt x="41" y="35"/>
                    </a:cubicBezTo>
                    <a:cubicBezTo>
                      <a:pt x="40" y="33"/>
                      <a:pt x="44" y="27"/>
                      <a:pt x="48" y="24"/>
                    </a:cubicBezTo>
                    <a:cubicBezTo>
                      <a:pt x="51" y="20"/>
                      <a:pt x="50" y="16"/>
                      <a:pt x="50" y="12"/>
                    </a:cubicBezTo>
                    <a:cubicBezTo>
                      <a:pt x="50" y="8"/>
                      <a:pt x="48" y="8"/>
                      <a:pt x="47" y="8"/>
                    </a:cubicBezTo>
                    <a:cubicBezTo>
                      <a:pt x="45" y="8"/>
                      <a:pt x="45" y="6"/>
                      <a:pt x="45" y="4"/>
                    </a:cubicBezTo>
                    <a:cubicBezTo>
                      <a:pt x="45" y="1"/>
                      <a:pt x="41" y="0"/>
                      <a:pt x="39" y="1"/>
                    </a:cubicBezTo>
                    <a:cubicBezTo>
                      <a:pt x="39" y="1"/>
                      <a:pt x="39" y="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38" y="2"/>
                      <a:pt x="38" y="5"/>
                      <a:pt x="36" y="6"/>
                    </a:cubicBezTo>
                    <a:cubicBezTo>
                      <a:pt x="35" y="7"/>
                      <a:pt x="35" y="8"/>
                      <a:pt x="37" y="11"/>
                    </a:cubicBezTo>
                    <a:cubicBezTo>
                      <a:pt x="39" y="14"/>
                      <a:pt x="34" y="13"/>
                      <a:pt x="33" y="11"/>
                    </a:cubicBezTo>
                    <a:cubicBezTo>
                      <a:pt x="33" y="10"/>
                      <a:pt x="29" y="12"/>
                      <a:pt x="27" y="14"/>
                    </a:cubicBezTo>
                    <a:cubicBezTo>
                      <a:pt x="25" y="16"/>
                      <a:pt x="21" y="17"/>
                      <a:pt x="21" y="21"/>
                    </a:cubicBezTo>
                    <a:cubicBezTo>
                      <a:pt x="21" y="24"/>
                      <a:pt x="19" y="28"/>
                      <a:pt x="19" y="30"/>
                    </a:cubicBezTo>
                    <a:cubicBezTo>
                      <a:pt x="20" y="33"/>
                      <a:pt x="16" y="39"/>
                      <a:pt x="16" y="40"/>
                    </a:cubicBezTo>
                    <a:cubicBezTo>
                      <a:pt x="17" y="42"/>
                      <a:pt x="11" y="40"/>
                      <a:pt x="10" y="40"/>
                    </a:cubicBezTo>
                    <a:cubicBezTo>
                      <a:pt x="9" y="40"/>
                      <a:pt x="10" y="46"/>
                      <a:pt x="8" y="48"/>
                    </a:cubicBezTo>
                    <a:cubicBezTo>
                      <a:pt x="7" y="50"/>
                      <a:pt x="8" y="56"/>
                      <a:pt x="6" y="56"/>
                    </a:cubicBezTo>
                    <a:cubicBezTo>
                      <a:pt x="4" y="56"/>
                      <a:pt x="3" y="62"/>
                      <a:pt x="3" y="62"/>
                    </a:cubicBezTo>
                    <a:cubicBezTo>
                      <a:pt x="3" y="62"/>
                      <a:pt x="1" y="63"/>
                      <a:pt x="0" y="65"/>
                    </a:cubicBezTo>
                    <a:cubicBezTo>
                      <a:pt x="1" y="68"/>
                      <a:pt x="4" y="71"/>
                      <a:pt x="7" y="73"/>
                    </a:cubicBezTo>
                    <a:cubicBezTo>
                      <a:pt x="12" y="75"/>
                      <a:pt x="15" y="84"/>
                      <a:pt x="16" y="89"/>
                    </a:cubicBezTo>
                    <a:cubicBezTo>
                      <a:pt x="18" y="94"/>
                      <a:pt x="17" y="99"/>
                      <a:pt x="15" y="102"/>
                    </a:cubicBezTo>
                    <a:cubicBezTo>
                      <a:pt x="14" y="105"/>
                      <a:pt x="16" y="105"/>
                      <a:pt x="19" y="106"/>
                    </a:cubicBezTo>
                    <a:cubicBezTo>
                      <a:pt x="21" y="108"/>
                      <a:pt x="24" y="108"/>
                      <a:pt x="26" y="105"/>
                    </a:cubicBezTo>
                    <a:cubicBezTo>
                      <a:pt x="28" y="103"/>
                      <a:pt x="33" y="101"/>
                      <a:pt x="33" y="97"/>
                    </a:cubicBezTo>
                    <a:cubicBezTo>
                      <a:pt x="34" y="94"/>
                      <a:pt x="36" y="99"/>
                      <a:pt x="37" y="101"/>
                    </a:cubicBezTo>
                    <a:cubicBezTo>
                      <a:pt x="39" y="102"/>
                      <a:pt x="40" y="105"/>
                      <a:pt x="41" y="109"/>
                    </a:cubicBezTo>
                    <a:cubicBezTo>
                      <a:pt x="41" y="114"/>
                      <a:pt x="41" y="124"/>
                      <a:pt x="45" y="127"/>
                    </a:cubicBezTo>
                    <a:cubicBezTo>
                      <a:pt x="48" y="130"/>
                      <a:pt x="49" y="137"/>
                      <a:pt x="48" y="140"/>
                    </a:cubicBezTo>
                    <a:cubicBezTo>
                      <a:pt x="47" y="142"/>
                      <a:pt x="50" y="146"/>
                      <a:pt x="49" y="149"/>
                    </a:cubicBezTo>
                    <a:cubicBezTo>
                      <a:pt x="49" y="150"/>
                      <a:pt x="49" y="150"/>
                      <a:pt x="48" y="151"/>
                    </a:cubicBezTo>
                    <a:cubicBezTo>
                      <a:pt x="52" y="152"/>
                      <a:pt x="55" y="138"/>
                      <a:pt x="55" y="13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66" name="Freeform 62">
                <a:extLst>
                  <a:ext uri="{FF2B5EF4-FFF2-40B4-BE49-F238E27FC236}">
                    <a16:creationId xmlns:a16="http://schemas.microsoft.com/office/drawing/2014/main" id="{7678E276-C32B-4902-BB3C-706A4D640A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59641" y="3546502"/>
                <a:ext cx="57717" cy="35132"/>
              </a:xfrm>
              <a:custGeom>
                <a:avLst/>
                <a:gdLst>
                  <a:gd name="T0" fmla="*/ 24 w 25"/>
                  <a:gd name="T1" fmla="*/ 5 h 15"/>
                  <a:gd name="T2" fmla="*/ 15 w 25"/>
                  <a:gd name="T3" fmla="*/ 3 h 15"/>
                  <a:gd name="T4" fmla="*/ 8 w 25"/>
                  <a:gd name="T5" fmla="*/ 2 h 15"/>
                  <a:gd name="T6" fmla="*/ 2 w 25"/>
                  <a:gd name="T7" fmla="*/ 7 h 15"/>
                  <a:gd name="T8" fmla="*/ 0 w 25"/>
                  <a:gd name="T9" fmla="*/ 10 h 15"/>
                  <a:gd name="T10" fmla="*/ 3 w 25"/>
                  <a:gd name="T11" fmla="*/ 12 h 15"/>
                  <a:gd name="T12" fmla="*/ 8 w 25"/>
                  <a:gd name="T13" fmla="*/ 13 h 15"/>
                  <a:gd name="T14" fmla="*/ 16 w 25"/>
                  <a:gd name="T15" fmla="*/ 14 h 15"/>
                  <a:gd name="T16" fmla="*/ 23 w 25"/>
                  <a:gd name="T17" fmla="*/ 13 h 15"/>
                  <a:gd name="T18" fmla="*/ 23 w 25"/>
                  <a:gd name="T19" fmla="*/ 6 h 15"/>
                  <a:gd name="T20" fmla="*/ 24 w 25"/>
                  <a:gd name="T21" fmla="*/ 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5" h="15">
                    <a:moveTo>
                      <a:pt x="24" y="5"/>
                    </a:moveTo>
                    <a:cubicBezTo>
                      <a:pt x="19" y="1"/>
                      <a:pt x="18" y="4"/>
                      <a:pt x="15" y="3"/>
                    </a:cubicBezTo>
                    <a:cubicBezTo>
                      <a:pt x="11" y="1"/>
                      <a:pt x="10" y="0"/>
                      <a:pt x="8" y="2"/>
                    </a:cubicBezTo>
                    <a:cubicBezTo>
                      <a:pt x="6" y="3"/>
                      <a:pt x="4" y="3"/>
                      <a:pt x="2" y="7"/>
                    </a:cubicBezTo>
                    <a:cubicBezTo>
                      <a:pt x="2" y="8"/>
                      <a:pt x="1" y="9"/>
                      <a:pt x="0" y="10"/>
                    </a:cubicBezTo>
                    <a:cubicBezTo>
                      <a:pt x="1" y="11"/>
                      <a:pt x="2" y="12"/>
                      <a:pt x="3" y="12"/>
                    </a:cubicBezTo>
                    <a:cubicBezTo>
                      <a:pt x="4" y="12"/>
                      <a:pt x="5" y="14"/>
                      <a:pt x="8" y="13"/>
                    </a:cubicBezTo>
                    <a:cubicBezTo>
                      <a:pt x="10" y="13"/>
                      <a:pt x="12" y="15"/>
                      <a:pt x="16" y="14"/>
                    </a:cubicBezTo>
                    <a:cubicBezTo>
                      <a:pt x="19" y="13"/>
                      <a:pt x="22" y="15"/>
                      <a:pt x="23" y="13"/>
                    </a:cubicBezTo>
                    <a:cubicBezTo>
                      <a:pt x="25" y="11"/>
                      <a:pt x="23" y="6"/>
                      <a:pt x="23" y="6"/>
                    </a:cubicBezTo>
                    <a:cubicBezTo>
                      <a:pt x="23" y="6"/>
                      <a:pt x="23" y="6"/>
                      <a:pt x="24" y="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67" name="Freeform 63">
                <a:extLst>
                  <a:ext uri="{FF2B5EF4-FFF2-40B4-BE49-F238E27FC236}">
                    <a16:creationId xmlns:a16="http://schemas.microsoft.com/office/drawing/2014/main" id="{5AFF8436-0D27-47C6-8A60-72E9E02279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91766" y="3645625"/>
                <a:ext cx="139275" cy="283568"/>
              </a:xfrm>
              <a:custGeom>
                <a:avLst/>
                <a:gdLst>
                  <a:gd name="T0" fmla="*/ 44 w 60"/>
                  <a:gd name="T1" fmla="*/ 15 h 123"/>
                  <a:gd name="T2" fmla="*/ 36 w 60"/>
                  <a:gd name="T3" fmla="*/ 9 h 123"/>
                  <a:gd name="T4" fmla="*/ 34 w 60"/>
                  <a:gd name="T5" fmla="*/ 4 h 123"/>
                  <a:gd name="T6" fmla="*/ 27 w 60"/>
                  <a:gd name="T7" fmla="*/ 1 h 123"/>
                  <a:gd name="T8" fmla="*/ 21 w 60"/>
                  <a:gd name="T9" fmla="*/ 5 h 123"/>
                  <a:gd name="T10" fmla="*/ 16 w 60"/>
                  <a:gd name="T11" fmla="*/ 6 h 123"/>
                  <a:gd name="T12" fmla="*/ 9 w 60"/>
                  <a:gd name="T13" fmla="*/ 6 h 123"/>
                  <a:gd name="T14" fmla="*/ 2 w 60"/>
                  <a:gd name="T15" fmla="*/ 6 h 123"/>
                  <a:gd name="T16" fmla="*/ 0 w 60"/>
                  <a:gd name="T17" fmla="*/ 8 h 123"/>
                  <a:gd name="T18" fmla="*/ 3 w 60"/>
                  <a:gd name="T19" fmla="*/ 12 h 123"/>
                  <a:gd name="T20" fmla="*/ 7 w 60"/>
                  <a:gd name="T21" fmla="*/ 18 h 123"/>
                  <a:gd name="T22" fmla="*/ 14 w 60"/>
                  <a:gd name="T23" fmla="*/ 22 h 123"/>
                  <a:gd name="T24" fmla="*/ 20 w 60"/>
                  <a:gd name="T25" fmla="*/ 23 h 123"/>
                  <a:gd name="T26" fmla="*/ 22 w 60"/>
                  <a:gd name="T27" fmla="*/ 30 h 123"/>
                  <a:gd name="T28" fmla="*/ 16 w 60"/>
                  <a:gd name="T29" fmla="*/ 33 h 123"/>
                  <a:gd name="T30" fmla="*/ 25 w 60"/>
                  <a:gd name="T31" fmla="*/ 41 h 123"/>
                  <a:gd name="T32" fmla="*/ 29 w 60"/>
                  <a:gd name="T33" fmla="*/ 48 h 123"/>
                  <a:gd name="T34" fmla="*/ 35 w 60"/>
                  <a:gd name="T35" fmla="*/ 57 h 123"/>
                  <a:gd name="T36" fmla="*/ 42 w 60"/>
                  <a:gd name="T37" fmla="*/ 63 h 123"/>
                  <a:gd name="T38" fmla="*/ 43 w 60"/>
                  <a:gd name="T39" fmla="*/ 71 h 123"/>
                  <a:gd name="T40" fmla="*/ 46 w 60"/>
                  <a:gd name="T41" fmla="*/ 84 h 123"/>
                  <a:gd name="T42" fmla="*/ 40 w 60"/>
                  <a:gd name="T43" fmla="*/ 93 h 123"/>
                  <a:gd name="T44" fmla="*/ 33 w 60"/>
                  <a:gd name="T45" fmla="*/ 98 h 123"/>
                  <a:gd name="T46" fmla="*/ 33 w 60"/>
                  <a:gd name="T47" fmla="*/ 105 h 123"/>
                  <a:gd name="T48" fmla="*/ 24 w 60"/>
                  <a:gd name="T49" fmla="*/ 105 h 123"/>
                  <a:gd name="T50" fmla="*/ 19 w 60"/>
                  <a:gd name="T51" fmla="*/ 109 h 123"/>
                  <a:gd name="T52" fmla="*/ 23 w 60"/>
                  <a:gd name="T53" fmla="*/ 112 h 123"/>
                  <a:gd name="T54" fmla="*/ 20 w 60"/>
                  <a:gd name="T55" fmla="*/ 119 h 123"/>
                  <a:gd name="T56" fmla="*/ 24 w 60"/>
                  <a:gd name="T57" fmla="*/ 122 h 123"/>
                  <a:gd name="T58" fmla="*/ 32 w 60"/>
                  <a:gd name="T59" fmla="*/ 116 h 123"/>
                  <a:gd name="T60" fmla="*/ 34 w 60"/>
                  <a:gd name="T61" fmla="*/ 113 h 123"/>
                  <a:gd name="T62" fmla="*/ 36 w 60"/>
                  <a:gd name="T63" fmla="*/ 109 h 123"/>
                  <a:gd name="T64" fmla="*/ 41 w 60"/>
                  <a:gd name="T65" fmla="*/ 108 h 123"/>
                  <a:gd name="T66" fmla="*/ 52 w 60"/>
                  <a:gd name="T67" fmla="*/ 103 h 123"/>
                  <a:gd name="T68" fmla="*/ 58 w 60"/>
                  <a:gd name="T69" fmla="*/ 92 h 123"/>
                  <a:gd name="T70" fmla="*/ 56 w 60"/>
                  <a:gd name="T71" fmla="*/ 73 h 123"/>
                  <a:gd name="T72" fmla="*/ 49 w 60"/>
                  <a:gd name="T73" fmla="*/ 61 h 123"/>
                  <a:gd name="T74" fmla="*/ 36 w 60"/>
                  <a:gd name="T75" fmla="*/ 50 h 123"/>
                  <a:gd name="T76" fmla="*/ 32 w 60"/>
                  <a:gd name="T77" fmla="*/ 44 h 123"/>
                  <a:gd name="T78" fmla="*/ 30 w 60"/>
                  <a:gd name="T79" fmla="*/ 33 h 123"/>
                  <a:gd name="T80" fmla="*/ 36 w 60"/>
                  <a:gd name="T81" fmla="*/ 26 h 123"/>
                  <a:gd name="T82" fmla="*/ 39 w 60"/>
                  <a:gd name="T83" fmla="*/ 21 h 123"/>
                  <a:gd name="T84" fmla="*/ 45 w 60"/>
                  <a:gd name="T85" fmla="*/ 17 h 123"/>
                  <a:gd name="T86" fmla="*/ 46 w 60"/>
                  <a:gd name="T87" fmla="*/ 16 h 123"/>
                  <a:gd name="T88" fmla="*/ 44 w 60"/>
                  <a:gd name="T89" fmla="*/ 15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60" h="123">
                    <a:moveTo>
                      <a:pt x="44" y="15"/>
                    </a:moveTo>
                    <a:cubicBezTo>
                      <a:pt x="42" y="15"/>
                      <a:pt x="36" y="10"/>
                      <a:pt x="36" y="9"/>
                    </a:cubicBezTo>
                    <a:cubicBezTo>
                      <a:pt x="36" y="7"/>
                      <a:pt x="39" y="5"/>
                      <a:pt x="34" y="4"/>
                    </a:cubicBezTo>
                    <a:cubicBezTo>
                      <a:pt x="29" y="3"/>
                      <a:pt x="28" y="2"/>
                      <a:pt x="27" y="1"/>
                    </a:cubicBezTo>
                    <a:cubicBezTo>
                      <a:pt x="26" y="0"/>
                      <a:pt x="22" y="3"/>
                      <a:pt x="21" y="5"/>
                    </a:cubicBezTo>
                    <a:cubicBezTo>
                      <a:pt x="20" y="7"/>
                      <a:pt x="18" y="4"/>
                      <a:pt x="16" y="6"/>
                    </a:cubicBezTo>
                    <a:cubicBezTo>
                      <a:pt x="13" y="7"/>
                      <a:pt x="10" y="3"/>
                      <a:pt x="9" y="6"/>
                    </a:cubicBezTo>
                    <a:cubicBezTo>
                      <a:pt x="7" y="8"/>
                      <a:pt x="4" y="4"/>
                      <a:pt x="2" y="6"/>
                    </a:cubicBezTo>
                    <a:cubicBezTo>
                      <a:pt x="2" y="7"/>
                      <a:pt x="1" y="8"/>
                      <a:pt x="0" y="8"/>
                    </a:cubicBezTo>
                    <a:cubicBezTo>
                      <a:pt x="2" y="10"/>
                      <a:pt x="3" y="11"/>
                      <a:pt x="3" y="12"/>
                    </a:cubicBezTo>
                    <a:cubicBezTo>
                      <a:pt x="3" y="14"/>
                      <a:pt x="7" y="16"/>
                      <a:pt x="7" y="18"/>
                    </a:cubicBezTo>
                    <a:cubicBezTo>
                      <a:pt x="7" y="21"/>
                      <a:pt x="12" y="23"/>
                      <a:pt x="14" y="22"/>
                    </a:cubicBezTo>
                    <a:cubicBezTo>
                      <a:pt x="15" y="21"/>
                      <a:pt x="19" y="20"/>
                      <a:pt x="20" y="23"/>
                    </a:cubicBezTo>
                    <a:cubicBezTo>
                      <a:pt x="20" y="27"/>
                      <a:pt x="22" y="27"/>
                      <a:pt x="22" y="30"/>
                    </a:cubicBezTo>
                    <a:cubicBezTo>
                      <a:pt x="22" y="32"/>
                      <a:pt x="17" y="31"/>
                      <a:pt x="16" y="33"/>
                    </a:cubicBezTo>
                    <a:cubicBezTo>
                      <a:pt x="15" y="36"/>
                      <a:pt x="25" y="39"/>
                      <a:pt x="25" y="41"/>
                    </a:cubicBezTo>
                    <a:cubicBezTo>
                      <a:pt x="25" y="43"/>
                      <a:pt x="28" y="45"/>
                      <a:pt x="29" y="48"/>
                    </a:cubicBezTo>
                    <a:cubicBezTo>
                      <a:pt x="30" y="50"/>
                      <a:pt x="34" y="54"/>
                      <a:pt x="35" y="57"/>
                    </a:cubicBezTo>
                    <a:cubicBezTo>
                      <a:pt x="36" y="60"/>
                      <a:pt x="40" y="61"/>
                      <a:pt x="42" y="63"/>
                    </a:cubicBezTo>
                    <a:cubicBezTo>
                      <a:pt x="43" y="64"/>
                      <a:pt x="44" y="68"/>
                      <a:pt x="43" y="71"/>
                    </a:cubicBezTo>
                    <a:cubicBezTo>
                      <a:pt x="43" y="74"/>
                      <a:pt x="43" y="80"/>
                      <a:pt x="46" y="84"/>
                    </a:cubicBezTo>
                    <a:cubicBezTo>
                      <a:pt x="49" y="89"/>
                      <a:pt x="42" y="91"/>
                      <a:pt x="40" y="93"/>
                    </a:cubicBezTo>
                    <a:cubicBezTo>
                      <a:pt x="38" y="96"/>
                      <a:pt x="39" y="99"/>
                      <a:pt x="33" y="98"/>
                    </a:cubicBezTo>
                    <a:cubicBezTo>
                      <a:pt x="27" y="96"/>
                      <a:pt x="34" y="103"/>
                      <a:pt x="33" y="105"/>
                    </a:cubicBezTo>
                    <a:cubicBezTo>
                      <a:pt x="32" y="107"/>
                      <a:pt x="24" y="103"/>
                      <a:pt x="24" y="105"/>
                    </a:cubicBezTo>
                    <a:cubicBezTo>
                      <a:pt x="24" y="106"/>
                      <a:pt x="21" y="108"/>
                      <a:pt x="19" y="109"/>
                    </a:cubicBezTo>
                    <a:cubicBezTo>
                      <a:pt x="20" y="110"/>
                      <a:pt x="21" y="111"/>
                      <a:pt x="23" y="112"/>
                    </a:cubicBezTo>
                    <a:cubicBezTo>
                      <a:pt x="25" y="113"/>
                      <a:pt x="20" y="115"/>
                      <a:pt x="20" y="119"/>
                    </a:cubicBezTo>
                    <a:cubicBezTo>
                      <a:pt x="21" y="122"/>
                      <a:pt x="23" y="123"/>
                      <a:pt x="24" y="122"/>
                    </a:cubicBezTo>
                    <a:cubicBezTo>
                      <a:pt x="26" y="120"/>
                      <a:pt x="30" y="117"/>
                      <a:pt x="32" y="116"/>
                    </a:cubicBezTo>
                    <a:cubicBezTo>
                      <a:pt x="34" y="116"/>
                      <a:pt x="32" y="113"/>
                      <a:pt x="34" y="113"/>
                    </a:cubicBezTo>
                    <a:cubicBezTo>
                      <a:pt x="36" y="113"/>
                      <a:pt x="35" y="110"/>
                      <a:pt x="36" y="109"/>
                    </a:cubicBezTo>
                    <a:cubicBezTo>
                      <a:pt x="37" y="107"/>
                      <a:pt x="38" y="108"/>
                      <a:pt x="41" y="108"/>
                    </a:cubicBezTo>
                    <a:cubicBezTo>
                      <a:pt x="44" y="108"/>
                      <a:pt x="48" y="105"/>
                      <a:pt x="52" y="103"/>
                    </a:cubicBezTo>
                    <a:cubicBezTo>
                      <a:pt x="56" y="100"/>
                      <a:pt x="56" y="100"/>
                      <a:pt x="58" y="92"/>
                    </a:cubicBezTo>
                    <a:cubicBezTo>
                      <a:pt x="60" y="85"/>
                      <a:pt x="56" y="76"/>
                      <a:pt x="56" y="73"/>
                    </a:cubicBezTo>
                    <a:cubicBezTo>
                      <a:pt x="56" y="71"/>
                      <a:pt x="51" y="61"/>
                      <a:pt x="49" y="61"/>
                    </a:cubicBezTo>
                    <a:cubicBezTo>
                      <a:pt x="46" y="61"/>
                      <a:pt x="37" y="51"/>
                      <a:pt x="36" y="50"/>
                    </a:cubicBezTo>
                    <a:cubicBezTo>
                      <a:pt x="34" y="48"/>
                      <a:pt x="34" y="46"/>
                      <a:pt x="32" y="44"/>
                    </a:cubicBezTo>
                    <a:cubicBezTo>
                      <a:pt x="30" y="42"/>
                      <a:pt x="29" y="36"/>
                      <a:pt x="30" y="33"/>
                    </a:cubicBezTo>
                    <a:cubicBezTo>
                      <a:pt x="31" y="29"/>
                      <a:pt x="36" y="28"/>
                      <a:pt x="36" y="26"/>
                    </a:cubicBezTo>
                    <a:cubicBezTo>
                      <a:pt x="36" y="23"/>
                      <a:pt x="36" y="21"/>
                      <a:pt x="39" y="21"/>
                    </a:cubicBezTo>
                    <a:cubicBezTo>
                      <a:pt x="41" y="21"/>
                      <a:pt x="44" y="19"/>
                      <a:pt x="45" y="17"/>
                    </a:cubicBezTo>
                    <a:cubicBezTo>
                      <a:pt x="45" y="17"/>
                      <a:pt x="45" y="16"/>
                      <a:pt x="46" y="16"/>
                    </a:cubicBezTo>
                    <a:cubicBezTo>
                      <a:pt x="45" y="15"/>
                      <a:pt x="45" y="15"/>
                      <a:pt x="44" y="1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68" name="Freeform 64">
                <a:extLst>
                  <a:ext uri="{FF2B5EF4-FFF2-40B4-BE49-F238E27FC236}">
                    <a16:creationId xmlns:a16="http://schemas.microsoft.com/office/drawing/2014/main" id="{78E698BF-5E47-4047-90E5-CF8E6A186B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91766" y="3816268"/>
                <a:ext cx="112925" cy="81557"/>
              </a:xfrm>
              <a:custGeom>
                <a:avLst/>
                <a:gdLst>
                  <a:gd name="T0" fmla="*/ 24 w 49"/>
                  <a:gd name="T1" fmla="*/ 31 h 35"/>
                  <a:gd name="T2" fmla="*/ 33 w 49"/>
                  <a:gd name="T3" fmla="*/ 31 h 35"/>
                  <a:gd name="T4" fmla="*/ 33 w 49"/>
                  <a:gd name="T5" fmla="*/ 24 h 35"/>
                  <a:gd name="T6" fmla="*/ 40 w 49"/>
                  <a:gd name="T7" fmla="*/ 19 h 35"/>
                  <a:gd name="T8" fmla="*/ 46 w 49"/>
                  <a:gd name="T9" fmla="*/ 10 h 35"/>
                  <a:gd name="T10" fmla="*/ 43 w 49"/>
                  <a:gd name="T11" fmla="*/ 0 h 35"/>
                  <a:gd name="T12" fmla="*/ 38 w 49"/>
                  <a:gd name="T13" fmla="*/ 1 h 35"/>
                  <a:gd name="T14" fmla="*/ 32 w 49"/>
                  <a:gd name="T15" fmla="*/ 3 h 35"/>
                  <a:gd name="T16" fmla="*/ 30 w 49"/>
                  <a:gd name="T17" fmla="*/ 5 h 35"/>
                  <a:gd name="T18" fmla="*/ 25 w 49"/>
                  <a:gd name="T19" fmla="*/ 2 h 35"/>
                  <a:gd name="T20" fmla="*/ 14 w 49"/>
                  <a:gd name="T21" fmla="*/ 2 h 35"/>
                  <a:gd name="T22" fmla="*/ 3 w 49"/>
                  <a:gd name="T23" fmla="*/ 7 h 35"/>
                  <a:gd name="T24" fmla="*/ 4 w 49"/>
                  <a:gd name="T25" fmla="*/ 14 h 35"/>
                  <a:gd name="T26" fmla="*/ 5 w 49"/>
                  <a:gd name="T27" fmla="*/ 20 h 35"/>
                  <a:gd name="T28" fmla="*/ 4 w 49"/>
                  <a:gd name="T29" fmla="*/ 21 h 35"/>
                  <a:gd name="T30" fmla="*/ 7 w 49"/>
                  <a:gd name="T31" fmla="*/ 28 h 35"/>
                  <a:gd name="T32" fmla="*/ 12 w 49"/>
                  <a:gd name="T33" fmla="*/ 29 h 35"/>
                  <a:gd name="T34" fmla="*/ 12 w 49"/>
                  <a:gd name="T35" fmla="*/ 33 h 35"/>
                  <a:gd name="T36" fmla="*/ 18 w 49"/>
                  <a:gd name="T37" fmla="*/ 34 h 35"/>
                  <a:gd name="T38" fmla="*/ 19 w 49"/>
                  <a:gd name="T39" fmla="*/ 35 h 35"/>
                  <a:gd name="T40" fmla="*/ 24 w 49"/>
                  <a:gd name="T41" fmla="*/ 31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9" h="35">
                    <a:moveTo>
                      <a:pt x="24" y="31"/>
                    </a:moveTo>
                    <a:cubicBezTo>
                      <a:pt x="24" y="29"/>
                      <a:pt x="32" y="33"/>
                      <a:pt x="33" y="31"/>
                    </a:cubicBezTo>
                    <a:cubicBezTo>
                      <a:pt x="34" y="29"/>
                      <a:pt x="27" y="22"/>
                      <a:pt x="33" y="24"/>
                    </a:cubicBezTo>
                    <a:cubicBezTo>
                      <a:pt x="39" y="25"/>
                      <a:pt x="38" y="22"/>
                      <a:pt x="40" y="19"/>
                    </a:cubicBezTo>
                    <a:cubicBezTo>
                      <a:pt x="42" y="17"/>
                      <a:pt x="49" y="15"/>
                      <a:pt x="46" y="10"/>
                    </a:cubicBezTo>
                    <a:cubicBezTo>
                      <a:pt x="44" y="7"/>
                      <a:pt x="43" y="3"/>
                      <a:pt x="43" y="0"/>
                    </a:cubicBezTo>
                    <a:cubicBezTo>
                      <a:pt x="41" y="2"/>
                      <a:pt x="39" y="2"/>
                      <a:pt x="38" y="1"/>
                    </a:cubicBezTo>
                    <a:cubicBezTo>
                      <a:pt x="36" y="1"/>
                      <a:pt x="32" y="0"/>
                      <a:pt x="32" y="3"/>
                    </a:cubicBezTo>
                    <a:cubicBezTo>
                      <a:pt x="32" y="6"/>
                      <a:pt x="29" y="6"/>
                      <a:pt x="30" y="5"/>
                    </a:cubicBezTo>
                    <a:cubicBezTo>
                      <a:pt x="30" y="4"/>
                      <a:pt x="27" y="4"/>
                      <a:pt x="25" y="2"/>
                    </a:cubicBezTo>
                    <a:cubicBezTo>
                      <a:pt x="23" y="0"/>
                      <a:pt x="17" y="3"/>
                      <a:pt x="14" y="2"/>
                    </a:cubicBezTo>
                    <a:cubicBezTo>
                      <a:pt x="11" y="1"/>
                      <a:pt x="6" y="3"/>
                      <a:pt x="3" y="7"/>
                    </a:cubicBezTo>
                    <a:cubicBezTo>
                      <a:pt x="0" y="11"/>
                      <a:pt x="4" y="11"/>
                      <a:pt x="4" y="14"/>
                    </a:cubicBezTo>
                    <a:cubicBezTo>
                      <a:pt x="4" y="18"/>
                      <a:pt x="6" y="18"/>
                      <a:pt x="5" y="20"/>
                    </a:cubicBezTo>
                    <a:cubicBezTo>
                      <a:pt x="5" y="21"/>
                      <a:pt x="5" y="21"/>
                      <a:pt x="4" y="21"/>
                    </a:cubicBezTo>
                    <a:cubicBezTo>
                      <a:pt x="8" y="22"/>
                      <a:pt x="6" y="26"/>
                      <a:pt x="7" y="28"/>
                    </a:cubicBezTo>
                    <a:cubicBezTo>
                      <a:pt x="7" y="30"/>
                      <a:pt x="10" y="29"/>
                      <a:pt x="12" y="29"/>
                    </a:cubicBezTo>
                    <a:cubicBezTo>
                      <a:pt x="13" y="29"/>
                      <a:pt x="11" y="31"/>
                      <a:pt x="12" y="33"/>
                    </a:cubicBezTo>
                    <a:cubicBezTo>
                      <a:pt x="13" y="35"/>
                      <a:pt x="18" y="32"/>
                      <a:pt x="18" y="34"/>
                    </a:cubicBezTo>
                    <a:cubicBezTo>
                      <a:pt x="19" y="34"/>
                      <a:pt x="19" y="35"/>
                      <a:pt x="19" y="35"/>
                    </a:cubicBezTo>
                    <a:cubicBezTo>
                      <a:pt x="21" y="34"/>
                      <a:pt x="24" y="32"/>
                      <a:pt x="24" y="3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69" name="Freeform 65">
                <a:extLst>
                  <a:ext uri="{FF2B5EF4-FFF2-40B4-BE49-F238E27FC236}">
                    <a16:creationId xmlns:a16="http://schemas.microsoft.com/office/drawing/2014/main" id="{B580E777-9096-4DF8-8EFA-F10045F6DF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55379" y="3661937"/>
                <a:ext cx="138020" cy="168133"/>
              </a:xfrm>
              <a:custGeom>
                <a:avLst/>
                <a:gdLst>
                  <a:gd name="T0" fmla="*/ 41 w 60"/>
                  <a:gd name="T1" fmla="*/ 34 h 73"/>
                  <a:gd name="T2" fmla="*/ 32 w 60"/>
                  <a:gd name="T3" fmla="*/ 26 h 73"/>
                  <a:gd name="T4" fmla="*/ 38 w 60"/>
                  <a:gd name="T5" fmla="*/ 23 h 73"/>
                  <a:gd name="T6" fmla="*/ 36 w 60"/>
                  <a:gd name="T7" fmla="*/ 16 h 73"/>
                  <a:gd name="T8" fmla="*/ 30 w 60"/>
                  <a:gd name="T9" fmla="*/ 15 h 73"/>
                  <a:gd name="T10" fmla="*/ 23 w 60"/>
                  <a:gd name="T11" fmla="*/ 11 h 73"/>
                  <a:gd name="T12" fmla="*/ 19 w 60"/>
                  <a:gd name="T13" fmla="*/ 5 h 73"/>
                  <a:gd name="T14" fmla="*/ 16 w 60"/>
                  <a:gd name="T15" fmla="*/ 1 h 73"/>
                  <a:gd name="T16" fmla="*/ 13 w 60"/>
                  <a:gd name="T17" fmla="*/ 1 h 73"/>
                  <a:gd name="T18" fmla="*/ 12 w 60"/>
                  <a:gd name="T19" fmla="*/ 5 h 73"/>
                  <a:gd name="T20" fmla="*/ 12 w 60"/>
                  <a:gd name="T21" fmla="*/ 12 h 73"/>
                  <a:gd name="T22" fmla="*/ 7 w 60"/>
                  <a:gd name="T23" fmla="*/ 8 h 73"/>
                  <a:gd name="T24" fmla="*/ 3 w 60"/>
                  <a:gd name="T25" fmla="*/ 15 h 73"/>
                  <a:gd name="T26" fmla="*/ 0 w 60"/>
                  <a:gd name="T27" fmla="*/ 17 h 73"/>
                  <a:gd name="T28" fmla="*/ 2 w 60"/>
                  <a:gd name="T29" fmla="*/ 18 h 73"/>
                  <a:gd name="T30" fmla="*/ 3 w 60"/>
                  <a:gd name="T31" fmla="*/ 25 h 73"/>
                  <a:gd name="T32" fmla="*/ 8 w 60"/>
                  <a:gd name="T33" fmla="*/ 27 h 73"/>
                  <a:gd name="T34" fmla="*/ 8 w 60"/>
                  <a:gd name="T35" fmla="*/ 35 h 73"/>
                  <a:gd name="T36" fmla="*/ 5 w 60"/>
                  <a:gd name="T37" fmla="*/ 41 h 73"/>
                  <a:gd name="T38" fmla="*/ 13 w 60"/>
                  <a:gd name="T39" fmla="*/ 39 h 73"/>
                  <a:gd name="T40" fmla="*/ 18 w 60"/>
                  <a:gd name="T41" fmla="*/ 38 h 73"/>
                  <a:gd name="T42" fmla="*/ 24 w 60"/>
                  <a:gd name="T43" fmla="*/ 37 h 73"/>
                  <a:gd name="T44" fmla="*/ 31 w 60"/>
                  <a:gd name="T45" fmla="*/ 37 h 73"/>
                  <a:gd name="T46" fmla="*/ 37 w 60"/>
                  <a:gd name="T47" fmla="*/ 43 h 73"/>
                  <a:gd name="T48" fmla="*/ 38 w 60"/>
                  <a:gd name="T49" fmla="*/ 52 h 73"/>
                  <a:gd name="T50" fmla="*/ 43 w 60"/>
                  <a:gd name="T51" fmla="*/ 61 h 73"/>
                  <a:gd name="T52" fmla="*/ 42 w 60"/>
                  <a:gd name="T53" fmla="*/ 70 h 73"/>
                  <a:gd name="T54" fmla="*/ 46 w 60"/>
                  <a:gd name="T55" fmla="*/ 72 h 73"/>
                  <a:gd name="T56" fmla="*/ 48 w 60"/>
                  <a:gd name="T57" fmla="*/ 70 h 73"/>
                  <a:gd name="T58" fmla="*/ 54 w 60"/>
                  <a:gd name="T59" fmla="*/ 68 h 73"/>
                  <a:gd name="T60" fmla="*/ 59 w 60"/>
                  <a:gd name="T61" fmla="*/ 67 h 73"/>
                  <a:gd name="T62" fmla="*/ 59 w 60"/>
                  <a:gd name="T63" fmla="*/ 64 h 73"/>
                  <a:gd name="T64" fmla="*/ 58 w 60"/>
                  <a:gd name="T65" fmla="*/ 56 h 73"/>
                  <a:gd name="T66" fmla="*/ 51 w 60"/>
                  <a:gd name="T67" fmla="*/ 50 h 73"/>
                  <a:gd name="T68" fmla="*/ 45 w 60"/>
                  <a:gd name="T69" fmla="*/ 41 h 73"/>
                  <a:gd name="T70" fmla="*/ 41 w 60"/>
                  <a:gd name="T71" fmla="*/ 34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60" h="73">
                    <a:moveTo>
                      <a:pt x="41" y="34"/>
                    </a:moveTo>
                    <a:cubicBezTo>
                      <a:pt x="41" y="32"/>
                      <a:pt x="31" y="29"/>
                      <a:pt x="32" y="26"/>
                    </a:cubicBezTo>
                    <a:cubicBezTo>
                      <a:pt x="33" y="24"/>
                      <a:pt x="38" y="25"/>
                      <a:pt x="38" y="23"/>
                    </a:cubicBezTo>
                    <a:cubicBezTo>
                      <a:pt x="38" y="20"/>
                      <a:pt x="36" y="20"/>
                      <a:pt x="36" y="16"/>
                    </a:cubicBezTo>
                    <a:cubicBezTo>
                      <a:pt x="35" y="13"/>
                      <a:pt x="31" y="14"/>
                      <a:pt x="30" y="15"/>
                    </a:cubicBezTo>
                    <a:cubicBezTo>
                      <a:pt x="28" y="16"/>
                      <a:pt x="23" y="14"/>
                      <a:pt x="23" y="11"/>
                    </a:cubicBezTo>
                    <a:cubicBezTo>
                      <a:pt x="23" y="9"/>
                      <a:pt x="19" y="7"/>
                      <a:pt x="19" y="5"/>
                    </a:cubicBezTo>
                    <a:cubicBezTo>
                      <a:pt x="19" y="4"/>
                      <a:pt x="18" y="3"/>
                      <a:pt x="16" y="1"/>
                    </a:cubicBezTo>
                    <a:cubicBezTo>
                      <a:pt x="15" y="2"/>
                      <a:pt x="14" y="2"/>
                      <a:pt x="13" y="1"/>
                    </a:cubicBezTo>
                    <a:cubicBezTo>
                      <a:pt x="12" y="0"/>
                      <a:pt x="11" y="4"/>
                      <a:pt x="12" y="5"/>
                    </a:cubicBezTo>
                    <a:cubicBezTo>
                      <a:pt x="13" y="6"/>
                      <a:pt x="14" y="12"/>
                      <a:pt x="12" y="12"/>
                    </a:cubicBezTo>
                    <a:cubicBezTo>
                      <a:pt x="9" y="11"/>
                      <a:pt x="9" y="8"/>
                      <a:pt x="7" y="8"/>
                    </a:cubicBezTo>
                    <a:cubicBezTo>
                      <a:pt x="7" y="8"/>
                      <a:pt x="3" y="13"/>
                      <a:pt x="3" y="15"/>
                    </a:cubicBezTo>
                    <a:cubicBezTo>
                      <a:pt x="3" y="16"/>
                      <a:pt x="2" y="16"/>
                      <a:pt x="0" y="17"/>
                    </a:cubicBezTo>
                    <a:cubicBezTo>
                      <a:pt x="1" y="18"/>
                      <a:pt x="2" y="18"/>
                      <a:pt x="2" y="18"/>
                    </a:cubicBezTo>
                    <a:cubicBezTo>
                      <a:pt x="3" y="20"/>
                      <a:pt x="2" y="22"/>
                      <a:pt x="3" y="25"/>
                    </a:cubicBezTo>
                    <a:cubicBezTo>
                      <a:pt x="4" y="27"/>
                      <a:pt x="7" y="23"/>
                      <a:pt x="8" y="27"/>
                    </a:cubicBezTo>
                    <a:cubicBezTo>
                      <a:pt x="9" y="30"/>
                      <a:pt x="8" y="32"/>
                      <a:pt x="8" y="35"/>
                    </a:cubicBezTo>
                    <a:cubicBezTo>
                      <a:pt x="8" y="39"/>
                      <a:pt x="5" y="38"/>
                      <a:pt x="5" y="41"/>
                    </a:cubicBezTo>
                    <a:cubicBezTo>
                      <a:pt x="6" y="45"/>
                      <a:pt x="10" y="41"/>
                      <a:pt x="13" y="39"/>
                    </a:cubicBezTo>
                    <a:cubicBezTo>
                      <a:pt x="15" y="37"/>
                      <a:pt x="17" y="37"/>
                      <a:pt x="18" y="38"/>
                    </a:cubicBezTo>
                    <a:cubicBezTo>
                      <a:pt x="20" y="40"/>
                      <a:pt x="23" y="39"/>
                      <a:pt x="24" y="37"/>
                    </a:cubicBezTo>
                    <a:cubicBezTo>
                      <a:pt x="24" y="35"/>
                      <a:pt x="29" y="35"/>
                      <a:pt x="31" y="37"/>
                    </a:cubicBezTo>
                    <a:cubicBezTo>
                      <a:pt x="33" y="39"/>
                      <a:pt x="35" y="41"/>
                      <a:pt x="37" y="43"/>
                    </a:cubicBezTo>
                    <a:cubicBezTo>
                      <a:pt x="39" y="44"/>
                      <a:pt x="35" y="51"/>
                      <a:pt x="38" y="52"/>
                    </a:cubicBezTo>
                    <a:cubicBezTo>
                      <a:pt x="40" y="53"/>
                      <a:pt x="44" y="57"/>
                      <a:pt x="43" y="61"/>
                    </a:cubicBezTo>
                    <a:cubicBezTo>
                      <a:pt x="43" y="64"/>
                      <a:pt x="45" y="67"/>
                      <a:pt x="42" y="70"/>
                    </a:cubicBezTo>
                    <a:cubicBezTo>
                      <a:pt x="44" y="71"/>
                      <a:pt x="46" y="71"/>
                      <a:pt x="46" y="72"/>
                    </a:cubicBezTo>
                    <a:cubicBezTo>
                      <a:pt x="45" y="73"/>
                      <a:pt x="48" y="73"/>
                      <a:pt x="48" y="70"/>
                    </a:cubicBezTo>
                    <a:cubicBezTo>
                      <a:pt x="48" y="67"/>
                      <a:pt x="52" y="68"/>
                      <a:pt x="54" y="68"/>
                    </a:cubicBezTo>
                    <a:cubicBezTo>
                      <a:pt x="55" y="69"/>
                      <a:pt x="57" y="69"/>
                      <a:pt x="59" y="67"/>
                    </a:cubicBezTo>
                    <a:cubicBezTo>
                      <a:pt x="59" y="66"/>
                      <a:pt x="59" y="65"/>
                      <a:pt x="59" y="64"/>
                    </a:cubicBezTo>
                    <a:cubicBezTo>
                      <a:pt x="60" y="61"/>
                      <a:pt x="59" y="57"/>
                      <a:pt x="58" y="56"/>
                    </a:cubicBezTo>
                    <a:cubicBezTo>
                      <a:pt x="56" y="54"/>
                      <a:pt x="52" y="53"/>
                      <a:pt x="51" y="50"/>
                    </a:cubicBezTo>
                    <a:cubicBezTo>
                      <a:pt x="50" y="47"/>
                      <a:pt x="46" y="43"/>
                      <a:pt x="45" y="41"/>
                    </a:cubicBezTo>
                    <a:cubicBezTo>
                      <a:pt x="44" y="38"/>
                      <a:pt x="41" y="36"/>
                      <a:pt x="41" y="3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70" name="Freeform 66">
                <a:extLst>
                  <a:ext uri="{FF2B5EF4-FFF2-40B4-BE49-F238E27FC236}">
                    <a16:creationId xmlns:a16="http://schemas.microsoft.com/office/drawing/2014/main" id="{193A8D87-778C-4AD1-A14C-347200D592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08954" y="3702088"/>
                <a:ext cx="150567" cy="281058"/>
              </a:xfrm>
              <a:custGeom>
                <a:avLst/>
                <a:gdLst>
                  <a:gd name="T0" fmla="*/ 40 w 65"/>
                  <a:gd name="T1" fmla="*/ 64 h 122"/>
                  <a:gd name="T2" fmla="*/ 39 w 65"/>
                  <a:gd name="T3" fmla="*/ 57 h 122"/>
                  <a:gd name="T4" fmla="*/ 50 w 65"/>
                  <a:gd name="T5" fmla="*/ 52 h 122"/>
                  <a:gd name="T6" fmla="*/ 61 w 65"/>
                  <a:gd name="T7" fmla="*/ 52 h 122"/>
                  <a:gd name="T8" fmla="*/ 62 w 65"/>
                  <a:gd name="T9" fmla="*/ 53 h 122"/>
                  <a:gd name="T10" fmla="*/ 63 w 65"/>
                  <a:gd name="T11" fmla="*/ 44 h 122"/>
                  <a:gd name="T12" fmla="*/ 58 w 65"/>
                  <a:gd name="T13" fmla="*/ 35 h 122"/>
                  <a:gd name="T14" fmla="*/ 57 w 65"/>
                  <a:gd name="T15" fmla="*/ 26 h 122"/>
                  <a:gd name="T16" fmla="*/ 51 w 65"/>
                  <a:gd name="T17" fmla="*/ 20 h 122"/>
                  <a:gd name="T18" fmla="*/ 44 w 65"/>
                  <a:gd name="T19" fmla="*/ 20 h 122"/>
                  <a:gd name="T20" fmla="*/ 38 w 65"/>
                  <a:gd name="T21" fmla="*/ 21 h 122"/>
                  <a:gd name="T22" fmla="*/ 33 w 65"/>
                  <a:gd name="T23" fmla="*/ 22 h 122"/>
                  <a:gd name="T24" fmla="*/ 25 w 65"/>
                  <a:gd name="T25" fmla="*/ 24 h 122"/>
                  <a:gd name="T26" fmla="*/ 28 w 65"/>
                  <a:gd name="T27" fmla="*/ 18 h 122"/>
                  <a:gd name="T28" fmla="*/ 28 w 65"/>
                  <a:gd name="T29" fmla="*/ 10 h 122"/>
                  <a:gd name="T30" fmla="*/ 23 w 65"/>
                  <a:gd name="T31" fmla="*/ 8 h 122"/>
                  <a:gd name="T32" fmla="*/ 22 w 65"/>
                  <a:gd name="T33" fmla="*/ 1 h 122"/>
                  <a:gd name="T34" fmla="*/ 20 w 65"/>
                  <a:gd name="T35" fmla="*/ 0 h 122"/>
                  <a:gd name="T36" fmla="*/ 19 w 65"/>
                  <a:gd name="T37" fmla="*/ 1 h 122"/>
                  <a:gd name="T38" fmla="*/ 12 w 65"/>
                  <a:gd name="T39" fmla="*/ 5 h 122"/>
                  <a:gd name="T40" fmla="*/ 6 w 65"/>
                  <a:gd name="T41" fmla="*/ 7 h 122"/>
                  <a:gd name="T42" fmla="*/ 1 w 65"/>
                  <a:gd name="T43" fmla="*/ 10 h 122"/>
                  <a:gd name="T44" fmla="*/ 0 w 65"/>
                  <a:gd name="T45" fmla="*/ 22 h 122"/>
                  <a:gd name="T46" fmla="*/ 6 w 65"/>
                  <a:gd name="T47" fmla="*/ 30 h 122"/>
                  <a:gd name="T48" fmla="*/ 7 w 65"/>
                  <a:gd name="T49" fmla="*/ 35 h 122"/>
                  <a:gd name="T50" fmla="*/ 7 w 65"/>
                  <a:gd name="T51" fmla="*/ 39 h 122"/>
                  <a:gd name="T52" fmla="*/ 6 w 65"/>
                  <a:gd name="T53" fmla="*/ 45 h 122"/>
                  <a:gd name="T54" fmla="*/ 9 w 65"/>
                  <a:gd name="T55" fmla="*/ 53 h 122"/>
                  <a:gd name="T56" fmla="*/ 12 w 65"/>
                  <a:gd name="T57" fmla="*/ 63 h 122"/>
                  <a:gd name="T58" fmla="*/ 14 w 65"/>
                  <a:gd name="T59" fmla="*/ 69 h 122"/>
                  <a:gd name="T60" fmla="*/ 7 w 65"/>
                  <a:gd name="T61" fmla="*/ 82 h 122"/>
                  <a:gd name="T62" fmla="*/ 5 w 65"/>
                  <a:gd name="T63" fmla="*/ 94 h 122"/>
                  <a:gd name="T64" fmla="*/ 6 w 65"/>
                  <a:gd name="T65" fmla="*/ 101 h 122"/>
                  <a:gd name="T66" fmla="*/ 16 w 65"/>
                  <a:gd name="T67" fmla="*/ 112 h 122"/>
                  <a:gd name="T68" fmla="*/ 19 w 65"/>
                  <a:gd name="T69" fmla="*/ 116 h 122"/>
                  <a:gd name="T70" fmla="*/ 23 w 65"/>
                  <a:gd name="T71" fmla="*/ 116 h 122"/>
                  <a:gd name="T72" fmla="*/ 27 w 65"/>
                  <a:gd name="T73" fmla="*/ 121 h 122"/>
                  <a:gd name="T74" fmla="*/ 34 w 65"/>
                  <a:gd name="T75" fmla="*/ 121 h 122"/>
                  <a:gd name="T76" fmla="*/ 36 w 65"/>
                  <a:gd name="T77" fmla="*/ 118 h 122"/>
                  <a:gd name="T78" fmla="*/ 27 w 65"/>
                  <a:gd name="T79" fmla="*/ 113 h 122"/>
                  <a:gd name="T80" fmla="*/ 21 w 65"/>
                  <a:gd name="T81" fmla="*/ 104 h 122"/>
                  <a:gd name="T82" fmla="*/ 18 w 65"/>
                  <a:gd name="T83" fmla="*/ 96 h 122"/>
                  <a:gd name="T84" fmla="*/ 13 w 65"/>
                  <a:gd name="T85" fmla="*/ 92 h 122"/>
                  <a:gd name="T86" fmla="*/ 14 w 65"/>
                  <a:gd name="T87" fmla="*/ 79 h 122"/>
                  <a:gd name="T88" fmla="*/ 19 w 65"/>
                  <a:gd name="T89" fmla="*/ 63 h 122"/>
                  <a:gd name="T90" fmla="*/ 25 w 65"/>
                  <a:gd name="T91" fmla="*/ 61 h 122"/>
                  <a:gd name="T92" fmla="*/ 31 w 65"/>
                  <a:gd name="T93" fmla="*/ 66 h 122"/>
                  <a:gd name="T94" fmla="*/ 40 w 65"/>
                  <a:gd name="T95" fmla="*/ 70 h 122"/>
                  <a:gd name="T96" fmla="*/ 40 w 65"/>
                  <a:gd name="T97" fmla="*/ 71 h 122"/>
                  <a:gd name="T98" fmla="*/ 41 w 65"/>
                  <a:gd name="T99" fmla="*/ 70 h 122"/>
                  <a:gd name="T100" fmla="*/ 40 w 65"/>
                  <a:gd name="T101" fmla="*/ 64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65" h="122">
                    <a:moveTo>
                      <a:pt x="40" y="64"/>
                    </a:moveTo>
                    <a:cubicBezTo>
                      <a:pt x="40" y="61"/>
                      <a:pt x="36" y="61"/>
                      <a:pt x="39" y="57"/>
                    </a:cubicBezTo>
                    <a:cubicBezTo>
                      <a:pt x="42" y="53"/>
                      <a:pt x="47" y="51"/>
                      <a:pt x="50" y="52"/>
                    </a:cubicBezTo>
                    <a:cubicBezTo>
                      <a:pt x="53" y="53"/>
                      <a:pt x="59" y="50"/>
                      <a:pt x="61" y="52"/>
                    </a:cubicBezTo>
                    <a:cubicBezTo>
                      <a:pt x="61" y="52"/>
                      <a:pt x="62" y="53"/>
                      <a:pt x="62" y="53"/>
                    </a:cubicBezTo>
                    <a:cubicBezTo>
                      <a:pt x="65" y="50"/>
                      <a:pt x="63" y="47"/>
                      <a:pt x="63" y="44"/>
                    </a:cubicBezTo>
                    <a:cubicBezTo>
                      <a:pt x="64" y="40"/>
                      <a:pt x="60" y="36"/>
                      <a:pt x="58" y="35"/>
                    </a:cubicBezTo>
                    <a:cubicBezTo>
                      <a:pt x="55" y="34"/>
                      <a:pt x="59" y="27"/>
                      <a:pt x="57" y="26"/>
                    </a:cubicBezTo>
                    <a:cubicBezTo>
                      <a:pt x="55" y="24"/>
                      <a:pt x="53" y="22"/>
                      <a:pt x="51" y="20"/>
                    </a:cubicBezTo>
                    <a:cubicBezTo>
                      <a:pt x="49" y="18"/>
                      <a:pt x="44" y="18"/>
                      <a:pt x="44" y="20"/>
                    </a:cubicBezTo>
                    <a:cubicBezTo>
                      <a:pt x="43" y="22"/>
                      <a:pt x="40" y="23"/>
                      <a:pt x="38" y="21"/>
                    </a:cubicBezTo>
                    <a:cubicBezTo>
                      <a:pt x="37" y="20"/>
                      <a:pt x="35" y="20"/>
                      <a:pt x="33" y="22"/>
                    </a:cubicBezTo>
                    <a:cubicBezTo>
                      <a:pt x="30" y="24"/>
                      <a:pt x="26" y="28"/>
                      <a:pt x="25" y="24"/>
                    </a:cubicBezTo>
                    <a:cubicBezTo>
                      <a:pt x="25" y="21"/>
                      <a:pt x="28" y="22"/>
                      <a:pt x="28" y="18"/>
                    </a:cubicBezTo>
                    <a:cubicBezTo>
                      <a:pt x="28" y="15"/>
                      <a:pt x="29" y="13"/>
                      <a:pt x="28" y="10"/>
                    </a:cubicBezTo>
                    <a:cubicBezTo>
                      <a:pt x="27" y="6"/>
                      <a:pt x="24" y="10"/>
                      <a:pt x="23" y="8"/>
                    </a:cubicBezTo>
                    <a:cubicBezTo>
                      <a:pt x="22" y="5"/>
                      <a:pt x="23" y="3"/>
                      <a:pt x="22" y="1"/>
                    </a:cubicBezTo>
                    <a:cubicBezTo>
                      <a:pt x="22" y="1"/>
                      <a:pt x="21" y="1"/>
                      <a:pt x="20" y="0"/>
                    </a:cubicBezTo>
                    <a:cubicBezTo>
                      <a:pt x="20" y="0"/>
                      <a:pt x="19" y="1"/>
                      <a:pt x="19" y="1"/>
                    </a:cubicBezTo>
                    <a:cubicBezTo>
                      <a:pt x="18" y="3"/>
                      <a:pt x="13" y="3"/>
                      <a:pt x="12" y="5"/>
                    </a:cubicBezTo>
                    <a:cubicBezTo>
                      <a:pt x="11" y="7"/>
                      <a:pt x="7" y="7"/>
                      <a:pt x="6" y="7"/>
                    </a:cubicBezTo>
                    <a:cubicBezTo>
                      <a:pt x="5" y="7"/>
                      <a:pt x="2" y="7"/>
                      <a:pt x="1" y="10"/>
                    </a:cubicBezTo>
                    <a:cubicBezTo>
                      <a:pt x="1" y="12"/>
                      <a:pt x="0" y="21"/>
                      <a:pt x="0" y="22"/>
                    </a:cubicBezTo>
                    <a:cubicBezTo>
                      <a:pt x="0" y="24"/>
                      <a:pt x="4" y="29"/>
                      <a:pt x="6" y="30"/>
                    </a:cubicBezTo>
                    <a:cubicBezTo>
                      <a:pt x="7" y="30"/>
                      <a:pt x="5" y="34"/>
                      <a:pt x="7" y="35"/>
                    </a:cubicBezTo>
                    <a:cubicBezTo>
                      <a:pt x="9" y="36"/>
                      <a:pt x="8" y="39"/>
                      <a:pt x="7" y="39"/>
                    </a:cubicBezTo>
                    <a:cubicBezTo>
                      <a:pt x="6" y="39"/>
                      <a:pt x="8" y="43"/>
                      <a:pt x="6" y="45"/>
                    </a:cubicBezTo>
                    <a:cubicBezTo>
                      <a:pt x="4" y="46"/>
                      <a:pt x="5" y="50"/>
                      <a:pt x="9" y="53"/>
                    </a:cubicBezTo>
                    <a:cubicBezTo>
                      <a:pt x="12" y="56"/>
                      <a:pt x="12" y="60"/>
                      <a:pt x="12" y="63"/>
                    </a:cubicBezTo>
                    <a:cubicBezTo>
                      <a:pt x="12" y="66"/>
                      <a:pt x="14" y="66"/>
                      <a:pt x="14" y="69"/>
                    </a:cubicBezTo>
                    <a:cubicBezTo>
                      <a:pt x="14" y="69"/>
                      <a:pt x="11" y="83"/>
                      <a:pt x="7" y="82"/>
                    </a:cubicBezTo>
                    <a:cubicBezTo>
                      <a:pt x="7" y="86"/>
                      <a:pt x="6" y="91"/>
                      <a:pt x="5" y="94"/>
                    </a:cubicBezTo>
                    <a:cubicBezTo>
                      <a:pt x="4" y="98"/>
                      <a:pt x="4" y="101"/>
                      <a:pt x="6" y="101"/>
                    </a:cubicBezTo>
                    <a:cubicBezTo>
                      <a:pt x="8" y="101"/>
                      <a:pt x="12" y="106"/>
                      <a:pt x="16" y="112"/>
                    </a:cubicBezTo>
                    <a:cubicBezTo>
                      <a:pt x="17" y="113"/>
                      <a:pt x="18" y="114"/>
                      <a:pt x="19" y="116"/>
                    </a:cubicBezTo>
                    <a:cubicBezTo>
                      <a:pt x="20" y="115"/>
                      <a:pt x="22" y="116"/>
                      <a:pt x="23" y="116"/>
                    </a:cubicBezTo>
                    <a:cubicBezTo>
                      <a:pt x="26" y="116"/>
                      <a:pt x="27" y="119"/>
                      <a:pt x="27" y="121"/>
                    </a:cubicBezTo>
                    <a:cubicBezTo>
                      <a:pt x="27" y="122"/>
                      <a:pt x="33" y="122"/>
                      <a:pt x="34" y="121"/>
                    </a:cubicBezTo>
                    <a:cubicBezTo>
                      <a:pt x="34" y="121"/>
                      <a:pt x="33" y="119"/>
                      <a:pt x="36" y="118"/>
                    </a:cubicBezTo>
                    <a:cubicBezTo>
                      <a:pt x="34" y="116"/>
                      <a:pt x="30" y="113"/>
                      <a:pt x="27" y="113"/>
                    </a:cubicBezTo>
                    <a:cubicBezTo>
                      <a:pt x="23" y="112"/>
                      <a:pt x="21" y="106"/>
                      <a:pt x="21" y="104"/>
                    </a:cubicBezTo>
                    <a:cubicBezTo>
                      <a:pt x="22" y="101"/>
                      <a:pt x="18" y="99"/>
                      <a:pt x="18" y="96"/>
                    </a:cubicBezTo>
                    <a:cubicBezTo>
                      <a:pt x="18" y="94"/>
                      <a:pt x="16" y="94"/>
                      <a:pt x="13" y="92"/>
                    </a:cubicBezTo>
                    <a:cubicBezTo>
                      <a:pt x="10" y="91"/>
                      <a:pt x="14" y="83"/>
                      <a:pt x="14" y="79"/>
                    </a:cubicBezTo>
                    <a:cubicBezTo>
                      <a:pt x="14" y="76"/>
                      <a:pt x="20" y="66"/>
                      <a:pt x="19" y="63"/>
                    </a:cubicBezTo>
                    <a:cubicBezTo>
                      <a:pt x="17" y="60"/>
                      <a:pt x="24" y="58"/>
                      <a:pt x="25" y="61"/>
                    </a:cubicBezTo>
                    <a:cubicBezTo>
                      <a:pt x="26" y="65"/>
                      <a:pt x="27" y="66"/>
                      <a:pt x="31" y="66"/>
                    </a:cubicBezTo>
                    <a:cubicBezTo>
                      <a:pt x="36" y="66"/>
                      <a:pt x="36" y="69"/>
                      <a:pt x="40" y="70"/>
                    </a:cubicBezTo>
                    <a:cubicBezTo>
                      <a:pt x="40" y="71"/>
                      <a:pt x="40" y="71"/>
                      <a:pt x="40" y="71"/>
                    </a:cubicBezTo>
                    <a:cubicBezTo>
                      <a:pt x="41" y="71"/>
                      <a:pt x="41" y="71"/>
                      <a:pt x="41" y="70"/>
                    </a:cubicBezTo>
                    <a:cubicBezTo>
                      <a:pt x="42" y="68"/>
                      <a:pt x="40" y="68"/>
                      <a:pt x="40" y="6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71" name="Freeform 67">
                <a:extLst>
                  <a:ext uri="{FF2B5EF4-FFF2-40B4-BE49-F238E27FC236}">
                    <a16:creationId xmlns:a16="http://schemas.microsoft.com/office/drawing/2014/main" id="{6EB773F2-971F-406F-9498-FCA24DFB0F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85716" y="2940470"/>
                <a:ext cx="176916" cy="145548"/>
              </a:xfrm>
              <a:custGeom>
                <a:avLst/>
                <a:gdLst>
                  <a:gd name="T0" fmla="*/ 1 w 77"/>
                  <a:gd name="T1" fmla="*/ 13 h 63"/>
                  <a:gd name="T2" fmla="*/ 1 w 77"/>
                  <a:gd name="T3" fmla="*/ 22 h 63"/>
                  <a:gd name="T4" fmla="*/ 1 w 77"/>
                  <a:gd name="T5" fmla="*/ 25 h 63"/>
                  <a:gd name="T6" fmla="*/ 3 w 77"/>
                  <a:gd name="T7" fmla="*/ 29 h 63"/>
                  <a:gd name="T8" fmla="*/ 4 w 77"/>
                  <a:gd name="T9" fmla="*/ 33 h 63"/>
                  <a:gd name="T10" fmla="*/ 6 w 77"/>
                  <a:gd name="T11" fmla="*/ 39 h 63"/>
                  <a:gd name="T12" fmla="*/ 6 w 77"/>
                  <a:gd name="T13" fmla="*/ 43 h 63"/>
                  <a:gd name="T14" fmla="*/ 11 w 77"/>
                  <a:gd name="T15" fmla="*/ 46 h 63"/>
                  <a:gd name="T16" fmla="*/ 16 w 77"/>
                  <a:gd name="T17" fmla="*/ 49 h 63"/>
                  <a:gd name="T18" fmla="*/ 21 w 77"/>
                  <a:gd name="T19" fmla="*/ 51 h 63"/>
                  <a:gd name="T20" fmla="*/ 25 w 77"/>
                  <a:gd name="T21" fmla="*/ 50 h 63"/>
                  <a:gd name="T22" fmla="*/ 27 w 77"/>
                  <a:gd name="T23" fmla="*/ 53 h 63"/>
                  <a:gd name="T24" fmla="*/ 33 w 77"/>
                  <a:gd name="T25" fmla="*/ 55 h 63"/>
                  <a:gd name="T26" fmla="*/ 36 w 77"/>
                  <a:gd name="T27" fmla="*/ 59 h 63"/>
                  <a:gd name="T28" fmla="*/ 41 w 77"/>
                  <a:gd name="T29" fmla="*/ 59 h 63"/>
                  <a:gd name="T30" fmla="*/ 48 w 77"/>
                  <a:gd name="T31" fmla="*/ 60 h 63"/>
                  <a:gd name="T32" fmla="*/ 54 w 77"/>
                  <a:gd name="T33" fmla="*/ 60 h 63"/>
                  <a:gd name="T34" fmla="*/ 61 w 77"/>
                  <a:gd name="T35" fmla="*/ 62 h 63"/>
                  <a:gd name="T36" fmla="*/ 66 w 77"/>
                  <a:gd name="T37" fmla="*/ 63 h 63"/>
                  <a:gd name="T38" fmla="*/ 65 w 77"/>
                  <a:gd name="T39" fmla="*/ 58 h 63"/>
                  <a:gd name="T40" fmla="*/ 73 w 77"/>
                  <a:gd name="T41" fmla="*/ 50 h 63"/>
                  <a:gd name="T42" fmla="*/ 76 w 77"/>
                  <a:gd name="T43" fmla="*/ 47 h 63"/>
                  <a:gd name="T44" fmla="*/ 73 w 77"/>
                  <a:gd name="T45" fmla="*/ 39 h 63"/>
                  <a:gd name="T46" fmla="*/ 73 w 77"/>
                  <a:gd name="T47" fmla="*/ 32 h 63"/>
                  <a:gd name="T48" fmla="*/ 70 w 77"/>
                  <a:gd name="T49" fmla="*/ 28 h 63"/>
                  <a:gd name="T50" fmla="*/ 75 w 77"/>
                  <a:gd name="T51" fmla="*/ 24 h 63"/>
                  <a:gd name="T52" fmla="*/ 74 w 77"/>
                  <a:gd name="T53" fmla="*/ 17 h 63"/>
                  <a:gd name="T54" fmla="*/ 73 w 77"/>
                  <a:gd name="T55" fmla="*/ 11 h 63"/>
                  <a:gd name="T56" fmla="*/ 67 w 77"/>
                  <a:gd name="T57" fmla="*/ 7 h 63"/>
                  <a:gd name="T58" fmla="*/ 66 w 77"/>
                  <a:gd name="T59" fmla="*/ 6 h 63"/>
                  <a:gd name="T60" fmla="*/ 46 w 77"/>
                  <a:gd name="T61" fmla="*/ 5 h 63"/>
                  <a:gd name="T62" fmla="*/ 42 w 77"/>
                  <a:gd name="T63" fmla="*/ 4 h 63"/>
                  <a:gd name="T64" fmla="*/ 37 w 77"/>
                  <a:gd name="T65" fmla="*/ 6 h 63"/>
                  <a:gd name="T66" fmla="*/ 33 w 77"/>
                  <a:gd name="T67" fmla="*/ 1 h 63"/>
                  <a:gd name="T68" fmla="*/ 16 w 77"/>
                  <a:gd name="T69" fmla="*/ 6 h 63"/>
                  <a:gd name="T70" fmla="*/ 3 w 77"/>
                  <a:gd name="T71" fmla="*/ 10 h 63"/>
                  <a:gd name="T72" fmla="*/ 1 w 77"/>
                  <a:gd name="T73" fmla="*/ 12 h 63"/>
                  <a:gd name="T74" fmla="*/ 1 w 77"/>
                  <a:gd name="T75" fmla="*/ 13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77" h="63">
                    <a:moveTo>
                      <a:pt x="1" y="13"/>
                    </a:moveTo>
                    <a:cubicBezTo>
                      <a:pt x="2" y="15"/>
                      <a:pt x="2" y="20"/>
                      <a:pt x="1" y="22"/>
                    </a:cubicBezTo>
                    <a:cubicBezTo>
                      <a:pt x="0" y="23"/>
                      <a:pt x="0" y="24"/>
                      <a:pt x="1" y="25"/>
                    </a:cubicBezTo>
                    <a:cubicBezTo>
                      <a:pt x="3" y="25"/>
                      <a:pt x="3" y="27"/>
                      <a:pt x="3" y="29"/>
                    </a:cubicBezTo>
                    <a:cubicBezTo>
                      <a:pt x="3" y="30"/>
                      <a:pt x="4" y="30"/>
                      <a:pt x="4" y="33"/>
                    </a:cubicBezTo>
                    <a:cubicBezTo>
                      <a:pt x="4" y="36"/>
                      <a:pt x="5" y="38"/>
                      <a:pt x="6" y="39"/>
                    </a:cubicBezTo>
                    <a:cubicBezTo>
                      <a:pt x="7" y="40"/>
                      <a:pt x="7" y="42"/>
                      <a:pt x="6" y="43"/>
                    </a:cubicBezTo>
                    <a:cubicBezTo>
                      <a:pt x="8" y="44"/>
                      <a:pt x="10" y="45"/>
                      <a:pt x="11" y="46"/>
                    </a:cubicBezTo>
                    <a:cubicBezTo>
                      <a:pt x="15" y="47"/>
                      <a:pt x="16" y="48"/>
                      <a:pt x="16" y="49"/>
                    </a:cubicBezTo>
                    <a:cubicBezTo>
                      <a:pt x="17" y="51"/>
                      <a:pt x="20" y="53"/>
                      <a:pt x="21" y="51"/>
                    </a:cubicBezTo>
                    <a:cubicBezTo>
                      <a:pt x="21" y="49"/>
                      <a:pt x="24" y="50"/>
                      <a:pt x="25" y="50"/>
                    </a:cubicBezTo>
                    <a:cubicBezTo>
                      <a:pt x="27" y="50"/>
                      <a:pt x="27" y="52"/>
                      <a:pt x="27" y="53"/>
                    </a:cubicBezTo>
                    <a:cubicBezTo>
                      <a:pt x="28" y="54"/>
                      <a:pt x="31" y="54"/>
                      <a:pt x="33" y="55"/>
                    </a:cubicBezTo>
                    <a:cubicBezTo>
                      <a:pt x="34" y="55"/>
                      <a:pt x="34" y="58"/>
                      <a:pt x="36" y="59"/>
                    </a:cubicBezTo>
                    <a:cubicBezTo>
                      <a:pt x="38" y="61"/>
                      <a:pt x="40" y="58"/>
                      <a:pt x="41" y="59"/>
                    </a:cubicBezTo>
                    <a:cubicBezTo>
                      <a:pt x="42" y="60"/>
                      <a:pt x="46" y="61"/>
                      <a:pt x="48" y="60"/>
                    </a:cubicBezTo>
                    <a:cubicBezTo>
                      <a:pt x="50" y="59"/>
                      <a:pt x="51" y="61"/>
                      <a:pt x="54" y="60"/>
                    </a:cubicBezTo>
                    <a:cubicBezTo>
                      <a:pt x="57" y="60"/>
                      <a:pt x="60" y="61"/>
                      <a:pt x="61" y="62"/>
                    </a:cubicBezTo>
                    <a:cubicBezTo>
                      <a:pt x="61" y="62"/>
                      <a:pt x="64" y="63"/>
                      <a:pt x="66" y="63"/>
                    </a:cubicBezTo>
                    <a:cubicBezTo>
                      <a:pt x="66" y="62"/>
                      <a:pt x="65" y="59"/>
                      <a:pt x="65" y="58"/>
                    </a:cubicBezTo>
                    <a:cubicBezTo>
                      <a:pt x="66" y="57"/>
                      <a:pt x="72" y="51"/>
                      <a:pt x="73" y="50"/>
                    </a:cubicBezTo>
                    <a:cubicBezTo>
                      <a:pt x="74" y="49"/>
                      <a:pt x="76" y="49"/>
                      <a:pt x="76" y="47"/>
                    </a:cubicBezTo>
                    <a:cubicBezTo>
                      <a:pt x="77" y="46"/>
                      <a:pt x="74" y="40"/>
                      <a:pt x="73" y="39"/>
                    </a:cubicBezTo>
                    <a:cubicBezTo>
                      <a:pt x="72" y="38"/>
                      <a:pt x="72" y="34"/>
                      <a:pt x="73" y="32"/>
                    </a:cubicBezTo>
                    <a:cubicBezTo>
                      <a:pt x="73" y="30"/>
                      <a:pt x="70" y="29"/>
                      <a:pt x="70" y="28"/>
                    </a:cubicBezTo>
                    <a:cubicBezTo>
                      <a:pt x="70" y="27"/>
                      <a:pt x="73" y="25"/>
                      <a:pt x="75" y="24"/>
                    </a:cubicBezTo>
                    <a:cubicBezTo>
                      <a:pt x="76" y="23"/>
                      <a:pt x="76" y="18"/>
                      <a:pt x="74" y="17"/>
                    </a:cubicBezTo>
                    <a:cubicBezTo>
                      <a:pt x="73" y="16"/>
                      <a:pt x="72" y="14"/>
                      <a:pt x="73" y="11"/>
                    </a:cubicBezTo>
                    <a:cubicBezTo>
                      <a:pt x="74" y="9"/>
                      <a:pt x="68" y="7"/>
                      <a:pt x="67" y="7"/>
                    </a:cubicBezTo>
                    <a:cubicBezTo>
                      <a:pt x="67" y="7"/>
                      <a:pt x="67" y="6"/>
                      <a:pt x="66" y="6"/>
                    </a:cubicBezTo>
                    <a:cubicBezTo>
                      <a:pt x="61" y="7"/>
                      <a:pt x="47" y="6"/>
                      <a:pt x="46" y="5"/>
                    </a:cubicBezTo>
                    <a:cubicBezTo>
                      <a:pt x="45" y="5"/>
                      <a:pt x="43" y="4"/>
                      <a:pt x="42" y="4"/>
                    </a:cubicBezTo>
                    <a:cubicBezTo>
                      <a:pt x="41" y="5"/>
                      <a:pt x="39" y="6"/>
                      <a:pt x="37" y="6"/>
                    </a:cubicBezTo>
                    <a:cubicBezTo>
                      <a:pt x="34" y="6"/>
                      <a:pt x="33" y="3"/>
                      <a:pt x="33" y="1"/>
                    </a:cubicBezTo>
                    <a:cubicBezTo>
                      <a:pt x="33" y="0"/>
                      <a:pt x="19" y="2"/>
                      <a:pt x="16" y="6"/>
                    </a:cubicBezTo>
                    <a:cubicBezTo>
                      <a:pt x="12" y="10"/>
                      <a:pt x="3" y="8"/>
                      <a:pt x="3" y="10"/>
                    </a:cubicBezTo>
                    <a:cubicBezTo>
                      <a:pt x="3" y="12"/>
                      <a:pt x="2" y="13"/>
                      <a:pt x="1" y="12"/>
                    </a:cubicBezTo>
                    <a:cubicBezTo>
                      <a:pt x="1" y="13"/>
                      <a:pt x="1" y="13"/>
                      <a:pt x="1" y="1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72" name="Freeform 68">
                <a:extLst>
                  <a:ext uri="{FF2B5EF4-FFF2-40B4-BE49-F238E27FC236}">
                    <a16:creationId xmlns:a16="http://schemas.microsoft.com/office/drawing/2014/main" id="{88B3C971-3E3A-440F-9366-053A7B334D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0811" y="3177613"/>
                <a:ext cx="66500" cy="62736"/>
              </a:xfrm>
              <a:custGeom>
                <a:avLst/>
                <a:gdLst>
                  <a:gd name="T0" fmla="*/ 21 w 29"/>
                  <a:gd name="T1" fmla="*/ 25 h 27"/>
                  <a:gd name="T2" fmla="*/ 28 w 29"/>
                  <a:gd name="T3" fmla="*/ 16 h 27"/>
                  <a:gd name="T4" fmla="*/ 29 w 29"/>
                  <a:gd name="T5" fmla="*/ 5 h 27"/>
                  <a:gd name="T6" fmla="*/ 21 w 29"/>
                  <a:gd name="T7" fmla="*/ 2 h 27"/>
                  <a:gd name="T8" fmla="*/ 9 w 29"/>
                  <a:gd name="T9" fmla="*/ 0 h 27"/>
                  <a:gd name="T10" fmla="*/ 4 w 29"/>
                  <a:gd name="T11" fmla="*/ 1 h 27"/>
                  <a:gd name="T12" fmla="*/ 0 w 29"/>
                  <a:gd name="T13" fmla="*/ 3 h 27"/>
                  <a:gd name="T14" fmla="*/ 4 w 29"/>
                  <a:gd name="T15" fmla="*/ 9 h 27"/>
                  <a:gd name="T16" fmla="*/ 10 w 29"/>
                  <a:gd name="T17" fmla="*/ 17 h 27"/>
                  <a:gd name="T18" fmla="*/ 17 w 29"/>
                  <a:gd name="T19" fmla="*/ 24 h 27"/>
                  <a:gd name="T20" fmla="*/ 21 w 29"/>
                  <a:gd name="T21" fmla="*/ 27 h 27"/>
                  <a:gd name="T22" fmla="*/ 21 w 29"/>
                  <a:gd name="T23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9" h="27">
                    <a:moveTo>
                      <a:pt x="21" y="25"/>
                    </a:moveTo>
                    <a:cubicBezTo>
                      <a:pt x="21" y="23"/>
                      <a:pt x="26" y="16"/>
                      <a:pt x="28" y="16"/>
                    </a:cubicBezTo>
                    <a:cubicBezTo>
                      <a:pt x="29" y="16"/>
                      <a:pt x="29" y="9"/>
                      <a:pt x="29" y="5"/>
                    </a:cubicBezTo>
                    <a:cubicBezTo>
                      <a:pt x="25" y="2"/>
                      <a:pt x="21" y="2"/>
                      <a:pt x="21" y="2"/>
                    </a:cubicBezTo>
                    <a:cubicBezTo>
                      <a:pt x="21" y="2"/>
                      <a:pt x="11" y="1"/>
                      <a:pt x="9" y="0"/>
                    </a:cubicBezTo>
                    <a:cubicBezTo>
                      <a:pt x="7" y="0"/>
                      <a:pt x="5" y="3"/>
                      <a:pt x="4" y="1"/>
                    </a:cubicBezTo>
                    <a:cubicBezTo>
                      <a:pt x="2" y="0"/>
                      <a:pt x="0" y="2"/>
                      <a:pt x="0" y="3"/>
                    </a:cubicBezTo>
                    <a:cubicBezTo>
                      <a:pt x="1" y="5"/>
                      <a:pt x="4" y="6"/>
                      <a:pt x="4" y="9"/>
                    </a:cubicBezTo>
                    <a:cubicBezTo>
                      <a:pt x="4" y="12"/>
                      <a:pt x="11" y="16"/>
                      <a:pt x="10" y="17"/>
                    </a:cubicBezTo>
                    <a:cubicBezTo>
                      <a:pt x="10" y="18"/>
                      <a:pt x="15" y="21"/>
                      <a:pt x="17" y="24"/>
                    </a:cubicBezTo>
                    <a:cubicBezTo>
                      <a:pt x="18" y="25"/>
                      <a:pt x="20" y="26"/>
                      <a:pt x="21" y="27"/>
                    </a:cubicBezTo>
                    <a:cubicBezTo>
                      <a:pt x="21" y="26"/>
                      <a:pt x="22" y="25"/>
                      <a:pt x="21" y="2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73" name="Freeform 69">
                <a:extLst>
                  <a:ext uri="{FF2B5EF4-FFF2-40B4-BE49-F238E27FC236}">
                    <a16:creationId xmlns:a16="http://schemas.microsoft.com/office/drawing/2014/main" id="{50A48F5A-2A5F-4B3F-A3AE-A7F8446341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8188" y="3147499"/>
                <a:ext cx="99123" cy="85321"/>
              </a:xfrm>
              <a:custGeom>
                <a:avLst/>
                <a:gdLst>
                  <a:gd name="T0" fmla="*/ 24 w 43"/>
                  <a:gd name="T1" fmla="*/ 30 h 37"/>
                  <a:gd name="T2" fmla="*/ 18 w 43"/>
                  <a:gd name="T3" fmla="*/ 22 h 37"/>
                  <a:gd name="T4" fmla="*/ 14 w 43"/>
                  <a:gd name="T5" fmla="*/ 16 h 37"/>
                  <a:gd name="T6" fmla="*/ 18 w 43"/>
                  <a:gd name="T7" fmla="*/ 14 h 37"/>
                  <a:gd name="T8" fmla="*/ 23 w 43"/>
                  <a:gd name="T9" fmla="*/ 13 h 37"/>
                  <a:gd name="T10" fmla="*/ 35 w 43"/>
                  <a:gd name="T11" fmla="*/ 15 h 37"/>
                  <a:gd name="T12" fmla="*/ 43 w 43"/>
                  <a:gd name="T13" fmla="*/ 18 h 37"/>
                  <a:gd name="T14" fmla="*/ 42 w 43"/>
                  <a:gd name="T15" fmla="*/ 16 h 37"/>
                  <a:gd name="T16" fmla="*/ 40 w 43"/>
                  <a:gd name="T17" fmla="*/ 11 h 37"/>
                  <a:gd name="T18" fmla="*/ 38 w 43"/>
                  <a:gd name="T19" fmla="*/ 6 h 37"/>
                  <a:gd name="T20" fmla="*/ 35 w 43"/>
                  <a:gd name="T21" fmla="*/ 7 h 37"/>
                  <a:gd name="T22" fmla="*/ 27 w 43"/>
                  <a:gd name="T23" fmla="*/ 5 h 37"/>
                  <a:gd name="T24" fmla="*/ 20 w 43"/>
                  <a:gd name="T25" fmla="*/ 0 h 37"/>
                  <a:gd name="T26" fmla="*/ 15 w 43"/>
                  <a:gd name="T27" fmla="*/ 3 h 37"/>
                  <a:gd name="T28" fmla="*/ 13 w 43"/>
                  <a:gd name="T29" fmla="*/ 7 h 37"/>
                  <a:gd name="T30" fmla="*/ 10 w 43"/>
                  <a:gd name="T31" fmla="*/ 11 h 37"/>
                  <a:gd name="T32" fmla="*/ 5 w 43"/>
                  <a:gd name="T33" fmla="*/ 10 h 37"/>
                  <a:gd name="T34" fmla="*/ 0 w 43"/>
                  <a:gd name="T35" fmla="*/ 11 h 37"/>
                  <a:gd name="T36" fmla="*/ 1 w 43"/>
                  <a:gd name="T37" fmla="*/ 15 h 37"/>
                  <a:gd name="T38" fmla="*/ 7 w 43"/>
                  <a:gd name="T39" fmla="*/ 17 h 37"/>
                  <a:gd name="T40" fmla="*/ 14 w 43"/>
                  <a:gd name="T41" fmla="*/ 29 h 37"/>
                  <a:gd name="T42" fmla="*/ 21 w 43"/>
                  <a:gd name="T43" fmla="*/ 32 h 37"/>
                  <a:gd name="T44" fmla="*/ 28 w 43"/>
                  <a:gd name="T45" fmla="*/ 36 h 37"/>
                  <a:gd name="T46" fmla="*/ 31 w 43"/>
                  <a:gd name="T47" fmla="*/ 37 h 37"/>
                  <a:gd name="T48" fmla="*/ 24 w 43"/>
                  <a:gd name="T49" fmla="*/ 3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3" h="37">
                    <a:moveTo>
                      <a:pt x="24" y="30"/>
                    </a:moveTo>
                    <a:cubicBezTo>
                      <a:pt x="25" y="29"/>
                      <a:pt x="18" y="25"/>
                      <a:pt x="18" y="22"/>
                    </a:cubicBezTo>
                    <a:cubicBezTo>
                      <a:pt x="18" y="19"/>
                      <a:pt x="15" y="18"/>
                      <a:pt x="14" y="16"/>
                    </a:cubicBezTo>
                    <a:cubicBezTo>
                      <a:pt x="14" y="15"/>
                      <a:pt x="16" y="13"/>
                      <a:pt x="18" y="14"/>
                    </a:cubicBezTo>
                    <a:cubicBezTo>
                      <a:pt x="19" y="16"/>
                      <a:pt x="21" y="13"/>
                      <a:pt x="23" y="13"/>
                    </a:cubicBezTo>
                    <a:cubicBezTo>
                      <a:pt x="25" y="14"/>
                      <a:pt x="35" y="15"/>
                      <a:pt x="35" y="15"/>
                    </a:cubicBezTo>
                    <a:cubicBezTo>
                      <a:pt x="35" y="15"/>
                      <a:pt x="39" y="15"/>
                      <a:pt x="43" y="18"/>
                    </a:cubicBezTo>
                    <a:cubicBezTo>
                      <a:pt x="42" y="17"/>
                      <a:pt x="42" y="17"/>
                      <a:pt x="42" y="16"/>
                    </a:cubicBezTo>
                    <a:cubicBezTo>
                      <a:pt x="41" y="14"/>
                      <a:pt x="42" y="12"/>
                      <a:pt x="40" y="11"/>
                    </a:cubicBezTo>
                    <a:cubicBezTo>
                      <a:pt x="38" y="10"/>
                      <a:pt x="38" y="8"/>
                      <a:pt x="38" y="6"/>
                    </a:cubicBezTo>
                    <a:cubicBezTo>
                      <a:pt x="36" y="6"/>
                      <a:pt x="35" y="7"/>
                      <a:pt x="35" y="7"/>
                    </a:cubicBezTo>
                    <a:cubicBezTo>
                      <a:pt x="33" y="7"/>
                      <a:pt x="28" y="7"/>
                      <a:pt x="27" y="5"/>
                    </a:cubicBezTo>
                    <a:cubicBezTo>
                      <a:pt x="25" y="3"/>
                      <a:pt x="22" y="1"/>
                      <a:pt x="20" y="0"/>
                    </a:cubicBezTo>
                    <a:cubicBezTo>
                      <a:pt x="19" y="0"/>
                      <a:pt x="16" y="3"/>
                      <a:pt x="15" y="3"/>
                    </a:cubicBezTo>
                    <a:cubicBezTo>
                      <a:pt x="14" y="3"/>
                      <a:pt x="14" y="7"/>
                      <a:pt x="13" y="7"/>
                    </a:cubicBezTo>
                    <a:cubicBezTo>
                      <a:pt x="12" y="7"/>
                      <a:pt x="11" y="9"/>
                      <a:pt x="10" y="11"/>
                    </a:cubicBezTo>
                    <a:cubicBezTo>
                      <a:pt x="10" y="12"/>
                      <a:pt x="7" y="10"/>
                      <a:pt x="5" y="10"/>
                    </a:cubicBezTo>
                    <a:cubicBezTo>
                      <a:pt x="4" y="11"/>
                      <a:pt x="1" y="11"/>
                      <a:pt x="0" y="11"/>
                    </a:cubicBezTo>
                    <a:cubicBezTo>
                      <a:pt x="0" y="13"/>
                      <a:pt x="0" y="15"/>
                      <a:pt x="1" y="15"/>
                    </a:cubicBezTo>
                    <a:cubicBezTo>
                      <a:pt x="3" y="15"/>
                      <a:pt x="7" y="15"/>
                      <a:pt x="7" y="17"/>
                    </a:cubicBezTo>
                    <a:cubicBezTo>
                      <a:pt x="7" y="20"/>
                      <a:pt x="12" y="27"/>
                      <a:pt x="14" y="29"/>
                    </a:cubicBezTo>
                    <a:cubicBezTo>
                      <a:pt x="16" y="31"/>
                      <a:pt x="21" y="30"/>
                      <a:pt x="21" y="32"/>
                    </a:cubicBezTo>
                    <a:cubicBezTo>
                      <a:pt x="21" y="34"/>
                      <a:pt x="24" y="36"/>
                      <a:pt x="28" y="36"/>
                    </a:cubicBezTo>
                    <a:cubicBezTo>
                      <a:pt x="29" y="36"/>
                      <a:pt x="30" y="37"/>
                      <a:pt x="31" y="37"/>
                    </a:cubicBezTo>
                    <a:cubicBezTo>
                      <a:pt x="29" y="34"/>
                      <a:pt x="24" y="31"/>
                      <a:pt x="24" y="3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74" name="Freeform 70">
                <a:extLst>
                  <a:ext uri="{FF2B5EF4-FFF2-40B4-BE49-F238E27FC236}">
                    <a16:creationId xmlns:a16="http://schemas.microsoft.com/office/drawing/2014/main" id="{20264324-39B7-4822-A538-3484AC548A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73547" y="3237839"/>
                <a:ext cx="33878" cy="69010"/>
              </a:xfrm>
              <a:custGeom>
                <a:avLst/>
                <a:gdLst>
                  <a:gd name="T0" fmla="*/ 10 w 15"/>
                  <a:gd name="T1" fmla="*/ 25 h 30"/>
                  <a:gd name="T2" fmla="*/ 12 w 15"/>
                  <a:gd name="T3" fmla="*/ 22 h 30"/>
                  <a:gd name="T4" fmla="*/ 15 w 15"/>
                  <a:gd name="T5" fmla="*/ 18 h 30"/>
                  <a:gd name="T6" fmla="*/ 15 w 15"/>
                  <a:gd name="T7" fmla="*/ 17 h 30"/>
                  <a:gd name="T8" fmla="*/ 10 w 15"/>
                  <a:gd name="T9" fmla="*/ 12 h 30"/>
                  <a:gd name="T10" fmla="*/ 11 w 15"/>
                  <a:gd name="T11" fmla="*/ 4 h 30"/>
                  <a:gd name="T12" fmla="*/ 4 w 15"/>
                  <a:gd name="T13" fmla="*/ 0 h 30"/>
                  <a:gd name="T14" fmla="*/ 0 w 15"/>
                  <a:gd name="T15" fmla="*/ 6 h 30"/>
                  <a:gd name="T16" fmla="*/ 2 w 15"/>
                  <a:gd name="T17" fmla="*/ 11 h 30"/>
                  <a:gd name="T18" fmla="*/ 2 w 15"/>
                  <a:gd name="T19" fmla="*/ 23 h 30"/>
                  <a:gd name="T20" fmla="*/ 8 w 15"/>
                  <a:gd name="T21" fmla="*/ 30 h 30"/>
                  <a:gd name="T22" fmla="*/ 10 w 15"/>
                  <a:gd name="T23" fmla="*/ 25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5" h="30">
                    <a:moveTo>
                      <a:pt x="10" y="25"/>
                    </a:moveTo>
                    <a:cubicBezTo>
                      <a:pt x="12" y="25"/>
                      <a:pt x="11" y="23"/>
                      <a:pt x="12" y="22"/>
                    </a:cubicBezTo>
                    <a:cubicBezTo>
                      <a:pt x="13" y="21"/>
                      <a:pt x="15" y="18"/>
                      <a:pt x="15" y="18"/>
                    </a:cubicBezTo>
                    <a:cubicBezTo>
                      <a:pt x="15" y="17"/>
                      <a:pt x="15" y="17"/>
                      <a:pt x="15" y="17"/>
                    </a:cubicBezTo>
                    <a:cubicBezTo>
                      <a:pt x="12" y="16"/>
                      <a:pt x="11" y="14"/>
                      <a:pt x="10" y="12"/>
                    </a:cubicBezTo>
                    <a:cubicBezTo>
                      <a:pt x="10" y="10"/>
                      <a:pt x="10" y="7"/>
                      <a:pt x="11" y="4"/>
                    </a:cubicBezTo>
                    <a:cubicBezTo>
                      <a:pt x="10" y="3"/>
                      <a:pt x="5" y="0"/>
                      <a:pt x="4" y="0"/>
                    </a:cubicBezTo>
                    <a:cubicBezTo>
                      <a:pt x="3" y="0"/>
                      <a:pt x="1" y="3"/>
                      <a:pt x="0" y="6"/>
                    </a:cubicBezTo>
                    <a:cubicBezTo>
                      <a:pt x="3" y="7"/>
                      <a:pt x="5" y="9"/>
                      <a:pt x="2" y="11"/>
                    </a:cubicBezTo>
                    <a:cubicBezTo>
                      <a:pt x="0" y="13"/>
                      <a:pt x="0" y="21"/>
                      <a:pt x="2" y="23"/>
                    </a:cubicBezTo>
                    <a:cubicBezTo>
                      <a:pt x="5" y="25"/>
                      <a:pt x="5" y="28"/>
                      <a:pt x="8" y="30"/>
                    </a:cubicBezTo>
                    <a:cubicBezTo>
                      <a:pt x="8" y="28"/>
                      <a:pt x="9" y="25"/>
                      <a:pt x="10" y="2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75" name="Freeform 71">
                <a:extLst>
                  <a:ext uri="{FF2B5EF4-FFF2-40B4-BE49-F238E27FC236}">
                    <a16:creationId xmlns:a16="http://schemas.microsoft.com/office/drawing/2014/main" id="{3596EB34-E1FE-44D4-9843-5C02EBDCE0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02904" y="3088527"/>
                <a:ext cx="135510" cy="61482"/>
              </a:xfrm>
              <a:custGeom>
                <a:avLst/>
                <a:gdLst>
                  <a:gd name="T0" fmla="*/ 50 w 59"/>
                  <a:gd name="T1" fmla="*/ 2 h 27"/>
                  <a:gd name="T2" fmla="*/ 43 w 59"/>
                  <a:gd name="T3" fmla="*/ 0 h 27"/>
                  <a:gd name="T4" fmla="*/ 41 w 59"/>
                  <a:gd name="T5" fmla="*/ 4 h 27"/>
                  <a:gd name="T6" fmla="*/ 34 w 59"/>
                  <a:gd name="T7" fmla="*/ 4 h 27"/>
                  <a:gd name="T8" fmla="*/ 30 w 59"/>
                  <a:gd name="T9" fmla="*/ 7 h 27"/>
                  <a:gd name="T10" fmla="*/ 27 w 59"/>
                  <a:gd name="T11" fmla="*/ 12 h 27"/>
                  <a:gd name="T12" fmla="*/ 23 w 59"/>
                  <a:gd name="T13" fmla="*/ 14 h 27"/>
                  <a:gd name="T14" fmla="*/ 15 w 59"/>
                  <a:gd name="T15" fmla="*/ 16 h 27"/>
                  <a:gd name="T16" fmla="*/ 11 w 59"/>
                  <a:gd name="T17" fmla="*/ 16 h 27"/>
                  <a:gd name="T18" fmla="*/ 6 w 59"/>
                  <a:gd name="T19" fmla="*/ 17 h 27"/>
                  <a:gd name="T20" fmla="*/ 1 w 59"/>
                  <a:gd name="T21" fmla="*/ 16 h 27"/>
                  <a:gd name="T22" fmla="*/ 0 w 59"/>
                  <a:gd name="T23" fmla="*/ 20 h 27"/>
                  <a:gd name="T24" fmla="*/ 4 w 59"/>
                  <a:gd name="T25" fmla="*/ 22 h 27"/>
                  <a:gd name="T26" fmla="*/ 9 w 59"/>
                  <a:gd name="T27" fmla="*/ 23 h 27"/>
                  <a:gd name="T28" fmla="*/ 14 w 59"/>
                  <a:gd name="T29" fmla="*/ 22 h 27"/>
                  <a:gd name="T30" fmla="*/ 21 w 59"/>
                  <a:gd name="T31" fmla="*/ 21 h 27"/>
                  <a:gd name="T32" fmla="*/ 22 w 59"/>
                  <a:gd name="T33" fmla="*/ 24 h 27"/>
                  <a:gd name="T34" fmla="*/ 30 w 59"/>
                  <a:gd name="T35" fmla="*/ 25 h 27"/>
                  <a:gd name="T36" fmla="*/ 39 w 59"/>
                  <a:gd name="T37" fmla="*/ 27 h 27"/>
                  <a:gd name="T38" fmla="*/ 46 w 59"/>
                  <a:gd name="T39" fmla="*/ 24 h 27"/>
                  <a:gd name="T40" fmla="*/ 51 w 59"/>
                  <a:gd name="T41" fmla="*/ 23 h 27"/>
                  <a:gd name="T42" fmla="*/ 51 w 59"/>
                  <a:gd name="T43" fmla="*/ 23 h 27"/>
                  <a:gd name="T44" fmla="*/ 52 w 59"/>
                  <a:gd name="T45" fmla="*/ 21 h 27"/>
                  <a:gd name="T46" fmla="*/ 54 w 59"/>
                  <a:gd name="T47" fmla="*/ 17 h 27"/>
                  <a:gd name="T48" fmla="*/ 55 w 59"/>
                  <a:gd name="T49" fmla="*/ 14 h 27"/>
                  <a:gd name="T50" fmla="*/ 58 w 59"/>
                  <a:gd name="T51" fmla="*/ 12 h 27"/>
                  <a:gd name="T52" fmla="*/ 59 w 59"/>
                  <a:gd name="T53" fmla="*/ 10 h 27"/>
                  <a:gd name="T54" fmla="*/ 56 w 59"/>
                  <a:gd name="T55" fmla="*/ 3 h 27"/>
                  <a:gd name="T56" fmla="*/ 50 w 59"/>
                  <a:gd name="T57" fmla="*/ 2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59" h="27">
                    <a:moveTo>
                      <a:pt x="50" y="2"/>
                    </a:moveTo>
                    <a:cubicBezTo>
                      <a:pt x="48" y="0"/>
                      <a:pt x="43" y="0"/>
                      <a:pt x="43" y="0"/>
                    </a:cubicBezTo>
                    <a:cubicBezTo>
                      <a:pt x="43" y="0"/>
                      <a:pt x="42" y="2"/>
                      <a:pt x="41" y="4"/>
                    </a:cubicBezTo>
                    <a:cubicBezTo>
                      <a:pt x="41" y="5"/>
                      <a:pt x="37" y="5"/>
                      <a:pt x="34" y="4"/>
                    </a:cubicBezTo>
                    <a:cubicBezTo>
                      <a:pt x="33" y="5"/>
                      <a:pt x="30" y="6"/>
                      <a:pt x="30" y="7"/>
                    </a:cubicBezTo>
                    <a:cubicBezTo>
                      <a:pt x="29" y="9"/>
                      <a:pt x="25" y="8"/>
                      <a:pt x="27" y="12"/>
                    </a:cubicBezTo>
                    <a:cubicBezTo>
                      <a:pt x="28" y="16"/>
                      <a:pt x="25" y="15"/>
                      <a:pt x="23" y="14"/>
                    </a:cubicBezTo>
                    <a:cubicBezTo>
                      <a:pt x="22" y="14"/>
                      <a:pt x="17" y="15"/>
                      <a:pt x="15" y="16"/>
                    </a:cubicBezTo>
                    <a:cubicBezTo>
                      <a:pt x="14" y="17"/>
                      <a:pt x="12" y="17"/>
                      <a:pt x="11" y="16"/>
                    </a:cubicBezTo>
                    <a:cubicBezTo>
                      <a:pt x="9" y="16"/>
                      <a:pt x="7" y="15"/>
                      <a:pt x="6" y="17"/>
                    </a:cubicBezTo>
                    <a:cubicBezTo>
                      <a:pt x="5" y="19"/>
                      <a:pt x="3" y="16"/>
                      <a:pt x="1" y="16"/>
                    </a:cubicBezTo>
                    <a:cubicBezTo>
                      <a:pt x="0" y="16"/>
                      <a:pt x="0" y="19"/>
                      <a:pt x="0" y="20"/>
                    </a:cubicBezTo>
                    <a:cubicBezTo>
                      <a:pt x="0" y="21"/>
                      <a:pt x="3" y="23"/>
                      <a:pt x="4" y="22"/>
                    </a:cubicBezTo>
                    <a:cubicBezTo>
                      <a:pt x="6" y="22"/>
                      <a:pt x="8" y="22"/>
                      <a:pt x="9" y="23"/>
                    </a:cubicBezTo>
                    <a:cubicBezTo>
                      <a:pt x="11" y="24"/>
                      <a:pt x="13" y="23"/>
                      <a:pt x="14" y="22"/>
                    </a:cubicBezTo>
                    <a:cubicBezTo>
                      <a:pt x="15" y="21"/>
                      <a:pt x="20" y="21"/>
                      <a:pt x="21" y="21"/>
                    </a:cubicBezTo>
                    <a:cubicBezTo>
                      <a:pt x="21" y="21"/>
                      <a:pt x="21" y="24"/>
                      <a:pt x="22" y="24"/>
                    </a:cubicBezTo>
                    <a:cubicBezTo>
                      <a:pt x="23" y="25"/>
                      <a:pt x="27" y="25"/>
                      <a:pt x="30" y="25"/>
                    </a:cubicBezTo>
                    <a:cubicBezTo>
                      <a:pt x="33" y="25"/>
                      <a:pt x="37" y="27"/>
                      <a:pt x="39" y="27"/>
                    </a:cubicBezTo>
                    <a:cubicBezTo>
                      <a:pt x="40" y="27"/>
                      <a:pt x="42" y="24"/>
                      <a:pt x="46" y="24"/>
                    </a:cubicBezTo>
                    <a:cubicBezTo>
                      <a:pt x="49" y="24"/>
                      <a:pt x="51" y="22"/>
                      <a:pt x="51" y="23"/>
                    </a:cubicBezTo>
                    <a:cubicBezTo>
                      <a:pt x="51" y="23"/>
                      <a:pt x="51" y="23"/>
                      <a:pt x="51" y="23"/>
                    </a:cubicBezTo>
                    <a:cubicBezTo>
                      <a:pt x="51" y="22"/>
                      <a:pt x="52" y="21"/>
                      <a:pt x="52" y="21"/>
                    </a:cubicBezTo>
                    <a:cubicBezTo>
                      <a:pt x="54" y="21"/>
                      <a:pt x="53" y="18"/>
                      <a:pt x="54" y="17"/>
                    </a:cubicBezTo>
                    <a:cubicBezTo>
                      <a:pt x="55" y="16"/>
                      <a:pt x="53" y="14"/>
                      <a:pt x="55" y="14"/>
                    </a:cubicBezTo>
                    <a:cubicBezTo>
                      <a:pt x="56" y="14"/>
                      <a:pt x="58" y="14"/>
                      <a:pt x="58" y="12"/>
                    </a:cubicBezTo>
                    <a:cubicBezTo>
                      <a:pt x="58" y="11"/>
                      <a:pt x="59" y="10"/>
                      <a:pt x="59" y="10"/>
                    </a:cubicBezTo>
                    <a:cubicBezTo>
                      <a:pt x="57" y="7"/>
                      <a:pt x="56" y="3"/>
                      <a:pt x="56" y="3"/>
                    </a:cubicBezTo>
                    <a:cubicBezTo>
                      <a:pt x="56" y="3"/>
                      <a:pt x="52" y="5"/>
                      <a:pt x="50" y="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76" name="Freeform 72">
                <a:extLst>
                  <a:ext uri="{FF2B5EF4-FFF2-40B4-BE49-F238E27FC236}">
                    <a16:creationId xmlns:a16="http://schemas.microsoft.com/office/drawing/2014/main" id="{E5F81B6F-AC58-40B7-8698-856EB1A973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20849" y="3094801"/>
                <a:ext cx="119199" cy="69010"/>
              </a:xfrm>
              <a:custGeom>
                <a:avLst/>
                <a:gdLst>
                  <a:gd name="T0" fmla="*/ 51 w 52"/>
                  <a:gd name="T1" fmla="*/ 6 h 30"/>
                  <a:gd name="T2" fmla="*/ 49 w 52"/>
                  <a:gd name="T3" fmla="*/ 5 h 30"/>
                  <a:gd name="T4" fmla="*/ 44 w 52"/>
                  <a:gd name="T5" fmla="*/ 3 h 30"/>
                  <a:gd name="T6" fmla="*/ 36 w 52"/>
                  <a:gd name="T7" fmla="*/ 1 h 30"/>
                  <a:gd name="T8" fmla="*/ 29 w 52"/>
                  <a:gd name="T9" fmla="*/ 5 h 30"/>
                  <a:gd name="T10" fmla="*/ 20 w 52"/>
                  <a:gd name="T11" fmla="*/ 8 h 30"/>
                  <a:gd name="T12" fmla="*/ 9 w 52"/>
                  <a:gd name="T13" fmla="*/ 8 h 30"/>
                  <a:gd name="T14" fmla="*/ 8 w 52"/>
                  <a:gd name="T15" fmla="*/ 7 h 30"/>
                  <a:gd name="T16" fmla="*/ 7 w 52"/>
                  <a:gd name="T17" fmla="*/ 9 h 30"/>
                  <a:gd name="T18" fmla="*/ 4 w 52"/>
                  <a:gd name="T19" fmla="*/ 11 h 30"/>
                  <a:gd name="T20" fmla="*/ 3 w 52"/>
                  <a:gd name="T21" fmla="*/ 14 h 30"/>
                  <a:gd name="T22" fmla="*/ 1 w 52"/>
                  <a:gd name="T23" fmla="*/ 18 h 30"/>
                  <a:gd name="T24" fmla="*/ 0 w 52"/>
                  <a:gd name="T25" fmla="*/ 20 h 30"/>
                  <a:gd name="T26" fmla="*/ 2 w 52"/>
                  <a:gd name="T27" fmla="*/ 23 h 30"/>
                  <a:gd name="T28" fmla="*/ 2 w 52"/>
                  <a:gd name="T29" fmla="*/ 23 h 30"/>
                  <a:gd name="T30" fmla="*/ 9 w 52"/>
                  <a:gd name="T31" fmla="*/ 28 h 30"/>
                  <a:gd name="T32" fmla="*/ 17 w 52"/>
                  <a:gd name="T33" fmla="*/ 30 h 30"/>
                  <a:gd name="T34" fmla="*/ 28 w 52"/>
                  <a:gd name="T35" fmla="*/ 26 h 30"/>
                  <a:gd name="T36" fmla="*/ 31 w 52"/>
                  <a:gd name="T37" fmla="*/ 27 h 30"/>
                  <a:gd name="T38" fmla="*/ 34 w 52"/>
                  <a:gd name="T39" fmla="*/ 28 h 30"/>
                  <a:gd name="T40" fmla="*/ 38 w 52"/>
                  <a:gd name="T41" fmla="*/ 24 h 30"/>
                  <a:gd name="T42" fmla="*/ 46 w 52"/>
                  <a:gd name="T43" fmla="*/ 12 h 30"/>
                  <a:gd name="T44" fmla="*/ 51 w 52"/>
                  <a:gd name="T45" fmla="*/ 9 h 30"/>
                  <a:gd name="T46" fmla="*/ 51 w 52"/>
                  <a:gd name="T47" fmla="*/ 6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52" h="30">
                    <a:moveTo>
                      <a:pt x="51" y="6"/>
                    </a:moveTo>
                    <a:cubicBezTo>
                      <a:pt x="50" y="6"/>
                      <a:pt x="49" y="5"/>
                      <a:pt x="49" y="5"/>
                    </a:cubicBezTo>
                    <a:cubicBezTo>
                      <a:pt x="46" y="4"/>
                      <a:pt x="44" y="4"/>
                      <a:pt x="44" y="3"/>
                    </a:cubicBezTo>
                    <a:cubicBezTo>
                      <a:pt x="42" y="2"/>
                      <a:pt x="37" y="1"/>
                      <a:pt x="36" y="1"/>
                    </a:cubicBezTo>
                    <a:cubicBezTo>
                      <a:pt x="35" y="0"/>
                      <a:pt x="30" y="5"/>
                      <a:pt x="29" y="5"/>
                    </a:cubicBezTo>
                    <a:cubicBezTo>
                      <a:pt x="27" y="5"/>
                      <a:pt x="20" y="6"/>
                      <a:pt x="20" y="8"/>
                    </a:cubicBezTo>
                    <a:cubicBezTo>
                      <a:pt x="20" y="10"/>
                      <a:pt x="12" y="10"/>
                      <a:pt x="9" y="8"/>
                    </a:cubicBezTo>
                    <a:cubicBezTo>
                      <a:pt x="9" y="8"/>
                      <a:pt x="9" y="7"/>
                      <a:pt x="8" y="7"/>
                    </a:cubicBezTo>
                    <a:cubicBezTo>
                      <a:pt x="8" y="7"/>
                      <a:pt x="7" y="8"/>
                      <a:pt x="7" y="9"/>
                    </a:cubicBezTo>
                    <a:cubicBezTo>
                      <a:pt x="7" y="11"/>
                      <a:pt x="5" y="11"/>
                      <a:pt x="4" y="11"/>
                    </a:cubicBezTo>
                    <a:cubicBezTo>
                      <a:pt x="2" y="11"/>
                      <a:pt x="4" y="13"/>
                      <a:pt x="3" y="14"/>
                    </a:cubicBezTo>
                    <a:cubicBezTo>
                      <a:pt x="2" y="15"/>
                      <a:pt x="3" y="18"/>
                      <a:pt x="1" y="18"/>
                    </a:cubicBezTo>
                    <a:cubicBezTo>
                      <a:pt x="1" y="18"/>
                      <a:pt x="0" y="19"/>
                      <a:pt x="0" y="20"/>
                    </a:cubicBezTo>
                    <a:cubicBezTo>
                      <a:pt x="1" y="20"/>
                      <a:pt x="2" y="23"/>
                      <a:pt x="2" y="23"/>
                    </a:cubicBezTo>
                    <a:cubicBezTo>
                      <a:pt x="2" y="23"/>
                      <a:pt x="2" y="23"/>
                      <a:pt x="2" y="23"/>
                    </a:cubicBezTo>
                    <a:cubicBezTo>
                      <a:pt x="4" y="24"/>
                      <a:pt x="7" y="26"/>
                      <a:pt x="9" y="28"/>
                    </a:cubicBezTo>
                    <a:cubicBezTo>
                      <a:pt x="10" y="30"/>
                      <a:pt x="15" y="30"/>
                      <a:pt x="17" y="30"/>
                    </a:cubicBezTo>
                    <a:cubicBezTo>
                      <a:pt x="19" y="29"/>
                      <a:pt x="28" y="26"/>
                      <a:pt x="28" y="26"/>
                    </a:cubicBezTo>
                    <a:cubicBezTo>
                      <a:pt x="28" y="26"/>
                      <a:pt x="30" y="27"/>
                      <a:pt x="31" y="27"/>
                    </a:cubicBezTo>
                    <a:cubicBezTo>
                      <a:pt x="32" y="27"/>
                      <a:pt x="33" y="27"/>
                      <a:pt x="34" y="28"/>
                    </a:cubicBezTo>
                    <a:cubicBezTo>
                      <a:pt x="34" y="27"/>
                      <a:pt x="36" y="26"/>
                      <a:pt x="38" y="24"/>
                    </a:cubicBezTo>
                    <a:cubicBezTo>
                      <a:pt x="41" y="22"/>
                      <a:pt x="45" y="13"/>
                      <a:pt x="46" y="12"/>
                    </a:cubicBezTo>
                    <a:cubicBezTo>
                      <a:pt x="47" y="11"/>
                      <a:pt x="50" y="10"/>
                      <a:pt x="51" y="9"/>
                    </a:cubicBezTo>
                    <a:cubicBezTo>
                      <a:pt x="52" y="8"/>
                      <a:pt x="52" y="7"/>
                      <a:pt x="51" y="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77" name="Freeform 73">
                <a:extLst>
                  <a:ext uri="{FF2B5EF4-FFF2-40B4-BE49-F238E27FC236}">
                    <a16:creationId xmlns:a16="http://schemas.microsoft.com/office/drawing/2014/main" id="{18E9FD24-7C83-47C3-A65F-2DC8B85917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49329" y="3039593"/>
                <a:ext cx="116690" cy="60227"/>
              </a:xfrm>
              <a:custGeom>
                <a:avLst/>
                <a:gdLst>
                  <a:gd name="T0" fmla="*/ 49 w 51"/>
                  <a:gd name="T1" fmla="*/ 12 h 26"/>
                  <a:gd name="T2" fmla="*/ 43 w 51"/>
                  <a:gd name="T3" fmla="*/ 10 h 26"/>
                  <a:gd name="T4" fmla="*/ 41 w 51"/>
                  <a:gd name="T5" fmla="*/ 7 h 26"/>
                  <a:gd name="T6" fmla="*/ 37 w 51"/>
                  <a:gd name="T7" fmla="*/ 8 h 26"/>
                  <a:gd name="T8" fmla="*/ 32 w 51"/>
                  <a:gd name="T9" fmla="*/ 6 h 26"/>
                  <a:gd name="T10" fmla="*/ 27 w 51"/>
                  <a:gd name="T11" fmla="*/ 3 h 26"/>
                  <a:gd name="T12" fmla="*/ 22 w 51"/>
                  <a:gd name="T13" fmla="*/ 0 h 26"/>
                  <a:gd name="T14" fmla="*/ 22 w 51"/>
                  <a:gd name="T15" fmla="*/ 1 h 26"/>
                  <a:gd name="T16" fmla="*/ 18 w 51"/>
                  <a:gd name="T17" fmla="*/ 1 h 26"/>
                  <a:gd name="T18" fmla="*/ 11 w 51"/>
                  <a:gd name="T19" fmla="*/ 4 h 26"/>
                  <a:gd name="T20" fmla="*/ 3 w 51"/>
                  <a:gd name="T21" fmla="*/ 7 h 26"/>
                  <a:gd name="T22" fmla="*/ 3 w 51"/>
                  <a:gd name="T23" fmla="*/ 12 h 26"/>
                  <a:gd name="T24" fmla="*/ 6 w 51"/>
                  <a:gd name="T25" fmla="*/ 18 h 26"/>
                  <a:gd name="T26" fmla="*/ 14 w 51"/>
                  <a:gd name="T27" fmla="*/ 25 h 26"/>
                  <a:gd name="T28" fmla="*/ 14 w 51"/>
                  <a:gd name="T29" fmla="*/ 25 h 26"/>
                  <a:gd name="T30" fmla="*/ 21 w 51"/>
                  <a:gd name="T31" fmla="*/ 25 h 26"/>
                  <a:gd name="T32" fmla="*/ 23 w 51"/>
                  <a:gd name="T33" fmla="*/ 21 h 26"/>
                  <a:gd name="T34" fmla="*/ 30 w 51"/>
                  <a:gd name="T35" fmla="*/ 23 h 26"/>
                  <a:gd name="T36" fmla="*/ 36 w 51"/>
                  <a:gd name="T37" fmla="*/ 24 h 26"/>
                  <a:gd name="T38" fmla="*/ 37 w 51"/>
                  <a:gd name="T39" fmla="*/ 26 h 26"/>
                  <a:gd name="T40" fmla="*/ 39 w 51"/>
                  <a:gd name="T41" fmla="*/ 23 h 26"/>
                  <a:gd name="T42" fmla="*/ 47 w 51"/>
                  <a:gd name="T43" fmla="*/ 19 h 26"/>
                  <a:gd name="T44" fmla="*/ 51 w 51"/>
                  <a:gd name="T45" fmla="*/ 16 h 26"/>
                  <a:gd name="T46" fmla="*/ 49 w 51"/>
                  <a:gd name="T47" fmla="*/ 12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51" h="26">
                    <a:moveTo>
                      <a:pt x="49" y="12"/>
                    </a:moveTo>
                    <a:cubicBezTo>
                      <a:pt x="47" y="11"/>
                      <a:pt x="44" y="11"/>
                      <a:pt x="43" y="10"/>
                    </a:cubicBezTo>
                    <a:cubicBezTo>
                      <a:pt x="43" y="9"/>
                      <a:pt x="43" y="7"/>
                      <a:pt x="41" y="7"/>
                    </a:cubicBezTo>
                    <a:cubicBezTo>
                      <a:pt x="40" y="7"/>
                      <a:pt x="37" y="6"/>
                      <a:pt x="37" y="8"/>
                    </a:cubicBezTo>
                    <a:cubicBezTo>
                      <a:pt x="36" y="10"/>
                      <a:pt x="33" y="8"/>
                      <a:pt x="32" y="6"/>
                    </a:cubicBezTo>
                    <a:cubicBezTo>
                      <a:pt x="32" y="5"/>
                      <a:pt x="31" y="4"/>
                      <a:pt x="27" y="3"/>
                    </a:cubicBezTo>
                    <a:cubicBezTo>
                      <a:pt x="26" y="2"/>
                      <a:pt x="24" y="1"/>
                      <a:pt x="22" y="0"/>
                    </a:cubicBezTo>
                    <a:cubicBezTo>
                      <a:pt x="22" y="0"/>
                      <a:pt x="22" y="1"/>
                      <a:pt x="22" y="1"/>
                    </a:cubicBezTo>
                    <a:cubicBezTo>
                      <a:pt x="21" y="2"/>
                      <a:pt x="19" y="0"/>
                      <a:pt x="18" y="1"/>
                    </a:cubicBezTo>
                    <a:cubicBezTo>
                      <a:pt x="17" y="2"/>
                      <a:pt x="13" y="2"/>
                      <a:pt x="11" y="4"/>
                    </a:cubicBezTo>
                    <a:cubicBezTo>
                      <a:pt x="9" y="6"/>
                      <a:pt x="5" y="7"/>
                      <a:pt x="3" y="7"/>
                    </a:cubicBezTo>
                    <a:cubicBezTo>
                      <a:pt x="0" y="8"/>
                      <a:pt x="2" y="10"/>
                      <a:pt x="3" y="12"/>
                    </a:cubicBezTo>
                    <a:cubicBezTo>
                      <a:pt x="4" y="13"/>
                      <a:pt x="4" y="17"/>
                      <a:pt x="6" y="18"/>
                    </a:cubicBezTo>
                    <a:cubicBezTo>
                      <a:pt x="8" y="20"/>
                      <a:pt x="14" y="23"/>
                      <a:pt x="14" y="25"/>
                    </a:cubicBezTo>
                    <a:cubicBezTo>
                      <a:pt x="14" y="25"/>
                      <a:pt x="14" y="25"/>
                      <a:pt x="14" y="25"/>
                    </a:cubicBezTo>
                    <a:cubicBezTo>
                      <a:pt x="17" y="26"/>
                      <a:pt x="21" y="26"/>
                      <a:pt x="21" y="25"/>
                    </a:cubicBezTo>
                    <a:cubicBezTo>
                      <a:pt x="22" y="23"/>
                      <a:pt x="23" y="21"/>
                      <a:pt x="23" y="21"/>
                    </a:cubicBezTo>
                    <a:cubicBezTo>
                      <a:pt x="23" y="21"/>
                      <a:pt x="28" y="21"/>
                      <a:pt x="30" y="23"/>
                    </a:cubicBezTo>
                    <a:cubicBezTo>
                      <a:pt x="32" y="26"/>
                      <a:pt x="36" y="24"/>
                      <a:pt x="36" y="24"/>
                    </a:cubicBezTo>
                    <a:cubicBezTo>
                      <a:pt x="36" y="24"/>
                      <a:pt x="36" y="25"/>
                      <a:pt x="37" y="26"/>
                    </a:cubicBezTo>
                    <a:cubicBezTo>
                      <a:pt x="37" y="24"/>
                      <a:pt x="38" y="23"/>
                      <a:pt x="39" y="23"/>
                    </a:cubicBezTo>
                    <a:cubicBezTo>
                      <a:pt x="41" y="23"/>
                      <a:pt x="44" y="23"/>
                      <a:pt x="47" y="19"/>
                    </a:cubicBezTo>
                    <a:cubicBezTo>
                      <a:pt x="48" y="18"/>
                      <a:pt x="50" y="16"/>
                      <a:pt x="51" y="16"/>
                    </a:cubicBezTo>
                    <a:cubicBezTo>
                      <a:pt x="50" y="14"/>
                      <a:pt x="50" y="12"/>
                      <a:pt x="49" y="1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78" name="Freeform 74">
                <a:extLst>
                  <a:ext uri="{FF2B5EF4-FFF2-40B4-BE49-F238E27FC236}">
                    <a16:creationId xmlns:a16="http://schemas.microsoft.com/office/drawing/2014/main" id="{D19AC202-5831-42E3-826F-29E56CB1D6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34651" y="3074725"/>
                <a:ext cx="102888" cy="43915"/>
              </a:xfrm>
              <a:custGeom>
                <a:avLst/>
                <a:gdLst>
                  <a:gd name="T0" fmla="*/ 33 w 45"/>
                  <a:gd name="T1" fmla="*/ 2 h 19"/>
                  <a:gd name="T2" fmla="*/ 27 w 45"/>
                  <a:gd name="T3" fmla="*/ 2 h 19"/>
                  <a:gd name="T4" fmla="*/ 20 w 45"/>
                  <a:gd name="T5" fmla="*/ 1 h 19"/>
                  <a:gd name="T6" fmla="*/ 15 w 45"/>
                  <a:gd name="T7" fmla="*/ 1 h 19"/>
                  <a:gd name="T8" fmla="*/ 14 w 45"/>
                  <a:gd name="T9" fmla="*/ 1 h 19"/>
                  <a:gd name="T10" fmla="*/ 10 w 45"/>
                  <a:gd name="T11" fmla="*/ 4 h 19"/>
                  <a:gd name="T12" fmla="*/ 2 w 45"/>
                  <a:gd name="T13" fmla="*/ 8 h 19"/>
                  <a:gd name="T14" fmla="*/ 0 w 45"/>
                  <a:gd name="T15" fmla="*/ 11 h 19"/>
                  <a:gd name="T16" fmla="*/ 3 w 45"/>
                  <a:gd name="T17" fmla="*/ 17 h 19"/>
                  <a:gd name="T18" fmla="*/ 14 w 45"/>
                  <a:gd name="T19" fmla="*/ 17 h 19"/>
                  <a:gd name="T20" fmla="*/ 23 w 45"/>
                  <a:gd name="T21" fmla="*/ 14 h 19"/>
                  <a:gd name="T22" fmla="*/ 30 w 45"/>
                  <a:gd name="T23" fmla="*/ 10 h 19"/>
                  <a:gd name="T24" fmla="*/ 38 w 45"/>
                  <a:gd name="T25" fmla="*/ 12 h 19"/>
                  <a:gd name="T26" fmla="*/ 43 w 45"/>
                  <a:gd name="T27" fmla="*/ 14 h 19"/>
                  <a:gd name="T28" fmla="*/ 41 w 45"/>
                  <a:gd name="T29" fmla="*/ 11 h 19"/>
                  <a:gd name="T30" fmla="*/ 45 w 45"/>
                  <a:gd name="T31" fmla="*/ 5 h 19"/>
                  <a:gd name="T32" fmla="*/ 45 w 45"/>
                  <a:gd name="T33" fmla="*/ 5 h 19"/>
                  <a:gd name="T34" fmla="*/ 40 w 45"/>
                  <a:gd name="T35" fmla="*/ 4 h 19"/>
                  <a:gd name="T36" fmla="*/ 33 w 45"/>
                  <a:gd name="T37" fmla="*/ 2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5" h="19">
                    <a:moveTo>
                      <a:pt x="33" y="2"/>
                    </a:moveTo>
                    <a:cubicBezTo>
                      <a:pt x="30" y="3"/>
                      <a:pt x="29" y="1"/>
                      <a:pt x="27" y="2"/>
                    </a:cubicBezTo>
                    <a:cubicBezTo>
                      <a:pt x="25" y="3"/>
                      <a:pt x="21" y="2"/>
                      <a:pt x="20" y="1"/>
                    </a:cubicBezTo>
                    <a:cubicBezTo>
                      <a:pt x="19" y="0"/>
                      <a:pt x="17" y="3"/>
                      <a:pt x="15" y="1"/>
                    </a:cubicBezTo>
                    <a:cubicBezTo>
                      <a:pt x="15" y="1"/>
                      <a:pt x="15" y="1"/>
                      <a:pt x="14" y="1"/>
                    </a:cubicBezTo>
                    <a:cubicBezTo>
                      <a:pt x="13" y="1"/>
                      <a:pt x="11" y="3"/>
                      <a:pt x="10" y="4"/>
                    </a:cubicBezTo>
                    <a:cubicBezTo>
                      <a:pt x="7" y="8"/>
                      <a:pt x="4" y="8"/>
                      <a:pt x="2" y="8"/>
                    </a:cubicBezTo>
                    <a:cubicBezTo>
                      <a:pt x="1" y="8"/>
                      <a:pt x="0" y="9"/>
                      <a:pt x="0" y="11"/>
                    </a:cubicBezTo>
                    <a:cubicBezTo>
                      <a:pt x="0" y="13"/>
                      <a:pt x="2" y="16"/>
                      <a:pt x="3" y="17"/>
                    </a:cubicBezTo>
                    <a:cubicBezTo>
                      <a:pt x="6" y="19"/>
                      <a:pt x="14" y="19"/>
                      <a:pt x="14" y="17"/>
                    </a:cubicBezTo>
                    <a:cubicBezTo>
                      <a:pt x="14" y="15"/>
                      <a:pt x="21" y="14"/>
                      <a:pt x="23" y="14"/>
                    </a:cubicBezTo>
                    <a:cubicBezTo>
                      <a:pt x="24" y="14"/>
                      <a:pt x="29" y="9"/>
                      <a:pt x="30" y="10"/>
                    </a:cubicBezTo>
                    <a:cubicBezTo>
                      <a:pt x="31" y="10"/>
                      <a:pt x="36" y="11"/>
                      <a:pt x="38" y="12"/>
                    </a:cubicBezTo>
                    <a:cubicBezTo>
                      <a:pt x="38" y="13"/>
                      <a:pt x="40" y="13"/>
                      <a:pt x="43" y="14"/>
                    </a:cubicBezTo>
                    <a:cubicBezTo>
                      <a:pt x="42" y="13"/>
                      <a:pt x="41" y="12"/>
                      <a:pt x="41" y="11"/>
                    </a:cubicBezTo>
                    <a:cubicBezTo>
                      <a:pt x="41" y="10"/>
                      <a:pt x="44" y="6"/>
                      <a:pt x="45" y="5"/>
                    </a:cubicBezTo>
                    <a:cubicBezTo>
                      <a:pt x="45" y="5"/>
                      <a:pt x="45" y="5"/>
                      <a:pt x="45" y="5"/>
                    </a:cubicBezTo>
                    <a:cubicBezTo>
                      <a:pt x="43" y="5"/>
                      <a:pt x="40" y="4"/>
                      <a:pt x="40" y="4"/>
                    </a:cubicBezTo>
                    <a:cubicBezTo>
                      <a:pt x="39" y="3"/>
                      <a:pt x="36" y="2"/>
                      <a:pt x="33" y="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79" name="Freeform 75">
                <a:extLst>
                  <a:ext uri="{FF2B5EF4-FFF2-40B4-BE49-F238E27FC236}">
                    <a16:creationId xmlns:a16="http://schemas.microsoft.com/office/drawing/2014/main" id="{42B78536-ABFA-4078-B08C-79001FC35D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40289" y="3249132"/>
                <a:ext cx="70265" cy="115435"/>
              </a:xfrm>
              <a:custGeom>
                <a:avLst/>
                <a:gdLst>
                  <a:gd name="T0" fmla="*/ 22 w 30"/>
                  <a:gd name="T1" fmla="*/ 40 h 50"/>
                  <a:gd name="T2" fmla="*/ 20 w 30"/>
                  <a:gd name="T3" fmla="*/ 36 h 50"/>
                  <a:gd name="T4" fmla="*/ 22 w 30"/>
                  <a:gd name="T5" fmla="*/ 32 h 50"/>
                  <a:gd name="T6" fmla="*/ 20 w 30"/>
                  <a:gd name="T7" fmla="*/ 28 h 50"/>
                  <a:gd name="T8" fmla="*/ 22 w 30"/>
                  <a:gd name="T9" fmla="*/ 24 h 50"/>
                  <a:gd name="T10" fmla="*/ 23 w 30"/>
                  <a:gd name="T11" fmla="*/ 19 h 50"/>
                  <a:gd name="T12" fmla="*/ 23 w 30"/>
                  <a:gd name="T13" fmla="*/ 11 h 50"/>
                  <a:gd name="T14" fmla="*/ 28 w 30"/>
                  <a:gd name="T15" fmla="*/ 7 h 50"/>
                  <a:gd name="T16" fmla="*/ 26 w 30"/>
                  <a:gd name="T17" fmla="*/ 4 h 50"/>
                  <a:gd name="T18" fmla="*/ 21 w 30"/>
                  <a:gd name="T19" fmla="*/ 3 h 50"/>
                  <a:gd name="T20" fmla="*/ 18 w 30"/>
                  <a:gd name="T21" fmla="*/ 3 h 50"/>
                  <a:gd name="T22" fmla="*/ 13 w 30"/>
                  <a:gd name="T23" fmla="*/ 2 h 50"/>
                  <a:gd name="T24" fmla="*/ 10 w 30"/>
                  <a:gd name="T25" fmla="*/ 1 h 50"/>
                  <a:gd name="T26" fmla="*/ 8 w 30"/>
                  <a:gd name="T27" fmla="*/ 2 h 50"/>
                  <a:gd name="T28" fmla="*/ 8 w 30"/>
                  <a:gd name="T29" fmla="*/ 8 h 50"/>
                  <a:gd name="T30" fmla="*/ 3 w 30"/>
                  <a:gd name="T31" fmla="*/ 27 h 50"/>
                  <a:gd name="T32" fmla="*/ 6 w 30"/>
                  <a:gd name="T33" fmla="*/ 34 h 50"/>
                  <a:gd name="T34" fmla="*/ 7 w 30"/>
                  <a:gd name="T35" fmla="*/ 48 h 50"/>
                  <a:gd name="T36" fmla="*/ 13 w 30"/>
                  <a:gd name="T37" fmla="*/ 49 h 50"/>
                  <a:gd name="T38" fmla="*/ 20 w 30"/>
                  <a:gd name="T39" fmla="*/ 48 h 50"/>
                  <a:gd name="T40" fmla="*/ 19 w 30"/>
                  <a:gd name="T41" fmla="*/ 45 h 50"/>
                  <a:gd name="T42" fmla="*/ 22 w 30"/>
                  <a:gd name="T43" fmla="*/ 4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0" h="50">
                    <a:moveTo>
                      <a:pt x="22" y="40"/>
                    </a:moveTo>
                    <a:cubicBezTo>
                      <a:pt x="25" y="40"/>
                      <a:pt x="21" y="37"/>
                      <a:pt x="20" y="36"/>
                    </a:cubicBezTo>
                    <a:cubicBezTo>
                      <a:pt x="19" y="35"/>
                      <a:pt x="20" y="32"/>
                      <a:pt x="22" y="32"/>
                    </a:cubicBezTo>
                    <a:cubicBezTo>
                      <a:pt x="24" y="32"/>
                      <a:pt x="22" y="30"/>
                      <a:pt x="20" y="28"/>
                    </a:cubicBezTo>
                    <a:cubicBezTo>
                      <a:pt x="18" y="25"/>
                      <a:pt x="20" y="24"/>
                      <a:pt x="22" y="24"/>
                    </a:cubicBezTo>
                    <a:cubicBezTo>
                      <a:pt x="24" y="24"/>
                      <a:pt x="21" y="21"/>
                      <a:pt x="23" y="19"/>
                    </a:cubicBezTo>
                    <a:cubicBezTo>
                      <a:pt x="25" y="17"/>
                      <a:pt x="23" y="13"/>
                      <a:pt x="23" y="11"/>
                    </a:cubicBezTo>
                    <a:cubicBezTo>
                      <a:pt x="23" y="10"/>
                      <a:pt x="26" y="9"/>
                      <a:pt x="28" y="7"/>
                    </a:cubicBezTo>
                    <a:cubicBezTo>
                      <a:pt x="30" y="4"/>
                      <a:pt x="26" y="5"/>
                      <a:pt x="26" y="4"/>
                    </a:cubicBezTo>
                    <a:cubicBezTo>
                      <a:pt x="26" y="2"/>
                      <a:pt x="23" y="1"/>
                      <a:pt x="21" y="3"/>
                    </a:cubicBezTo>
                    <a:cubicBezTo>
                      <a:pt x="19" y="4"/>
                      <a:pt x="20" y="3"/>
                      <a:pt x="18" y="3"/>
                    </a:cubicBezTo>
                    <a:cubicBezTo>
                      <a:pt x="16" y="3"/>
                      <a:pt x="13" y="3"/>
                      <a:pt x="13" y="2"/>
                    </a:cubicBezTo>
                    <a:cubicBezTo>
                      <a:pt x="13" y="0"/>
                      <a:pt x="12" y="0"/>
                      <a:pt x="10" y="1"/>
                    </a:cubicBezTo>
                    <a:cubicBezTo>
                      <a:pt x="10" y="2"/>
                      <a:pt x="9" y="2"/>
                      <a:pt x="8" y="2"/>
                    </a:cubicBezTo>
                    <a:cubicBezTo>
                      <a:pt x="8" y="4"/>
                      <a:pt x="7" y="7"/>
                      <a:pt x="8" y="8"/>
                    </a:cubicBezTo>
                    <a:cubicBezTo>
                      <a:pt x="10" y="10"/>
                      <a:pt x="6" y="23"/>
                      <a:pt x="3" y="27"/>
                    </a:cubicBezTo>
                    <a:cubicBezTo>
                      <a:pt x="0" y="30"/>
                      <a:pt x="3" y="31"/>
                      <a:pt x="6" y="34"/>
                    </a:cubicBezTo>
                    <a:cubicBezTo>
                      <a:pt x="9" y="36"/>
                      <a:pt x="7" y="45"/>
                      <a:pt x="7" y="48"/>
                    </a:cubicBezTo>
                    <a:cubicBezTo>
                      <a:pt x="7" y="50"/>
                      <a:pt x="10" y="49"/>
                      <a:pt x="13" y="49"/>
                    </a:cubicBezTo>
                    <a:cubicBezTo>
                      <a:pt x="15" y="49"/>
                      <a:pt x="18" y="48"/>
                      <a:pt x="20" y="48"/>
                    </a:cubicBezTo>
                    <a:cubicBezTo>
                      <a:pt x="19" y="47"/>
                      <a:pt x="19" y="46"/>
                      <a:pt x="19" y="45"/>
                    </a:cubicBezTo>
                    <a:cubicBezTo>
                      <a:pt x="19" y="43"/>
                      <a:pt x="19" y="41"/>
                      <a:pt x="22" y="4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80" name="Freeform 76">
                <a:extLst>
                  <a:ext uri="{FF2B5EF4-FFF2-40B4-BE49-F238E27FC236}">
                    <a16:creationId xmlns:a16="http://schemas.microsoft.com/office/drawing/2014/main" id="{57849B8D-7CA7-46AA-87D3-E0B72CCB79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82451" y="2979366"/>
                <a:ext cx="76538" cy="65246"/>
              </a:xfrm>
              <a:custGeom>
                <a:avLst/>
                <a:gdLst>
                  <a:gd name="T0" fmla="*/ 10 w 33"/>
                  <a:gd name="T1" fmla="*/ 22 h 28"/>
                  <a:gd name="T2" fmla="*/ 16 w 33"/>
                  <a:gd name="T3" fmla="*/ 23 h 28"/>
                  <a:gd name="T4" fmla="*/ 22 w 33"/>
                  <a:gd name="T5" fmla="*/ 27 h 28"/>
                  <a:gd name="T6" fmla="*/ 23 w 33"/>
                  <a:gd name="T7" fmla="*/ 28 h 28"/>
                  <a:gd name="T8" fmla="*/ 24 w 33"/>
                  <a:gd name="T9" fmla="*/ 22 h 28"/>
                  <a:gd name="T10" fmla="*/ 25 w 33"/>
                  <a:gd name="T11" fmla="*/ 18 h 28"/>
                  <a:gd name="T12" fmla="*/ 29 w 33"/>
                  <a:gd name="T13" fmla="*/ 16 h 28"/>
                  <a:gd name="T14" fmla="*/ 31 w 33"/>
                  <a:gd name="T15" fmla="*/ 13 h 28"/>
                  <a:gd name="T16" fmla="*/ 28 w 33"/>
                  <a:gd name="T17" fmla="*/ 9 h 28"/>
                  <a:gd name="T18" fmla="*/ 32 w 33"/>
                  <a:gd name="T19" fmla="*/ 5 h 28"/>
                  <a:gd name="T20" fmla="*/ 32 w 33"/>
                  <a:gd name="T21" fmla="*/ 0 h 28"/>
                  <a:gd name="T22" fmla="*/ 30 w 33"/>
                  <a:gd name="T23" fmla="*/ 1 h 28"/>
                  <a:gd name="T24" fmla="*/ 22 w 33"/>
                  <a:gd name="T25" fmla="*/ 1 h 28"/>
                  <a:gd name="T26" fmla="*/ 19 w 33"/>
                  <a:gd name="T27" fmla="*/ 7 h 28"/>
                  <a:gd name="T28" fmla="*/ 15 w 33"/>
                  <a:gd name="T29" fmla="*/ 7 h 28"/>
                  <a:gd name="T30" fmla="*/ 11 w 33"/>
                  <a:gd name="T31" fmla="*/ 9 h 28"/>
                  <a:gd name="T32" fmla="*/ 8 w 33"/>
                  <a:gd name="T33" fmla="*/ 15 h 28"/>
                  <a:gd name="T34" fmla="*/ 1 w 33"/>
                  <a:gd name="T35" fmla="*/ 23 h 28"/>
                  <a:gd name="T36" fmla="*/ 0 w 33"/>
                  <a:gd name="T37" fmla="*/ 23 h 28"/>
                  <a:gd name="T38" fmla="*/ 3 w 33"/>
                  <a:gd name="T39" fmla="*/ 24 h 28"/>
                  <a:gd name="T40" fmla="*/ 10 w 33"/>
                  <a:gd name="T41" fmla="*/ 22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3" h="28">
                    <a:moveTo>
                      <a:pt x="10" y="22"/>
                    </a:moveTo>
                    <a:cubicBezTo>
                      <a:pt x="12" y="20"/>
                      <a:pt x="14" y="21"/>
                      <a:pt x="16" y="23"/>
                    </a:cubicBezTo>
                    <a:cubicBezTo>
                      <a:pt x="17" y="24"/>
                      <a:pt x="19" y="24"/>
                      <a:pt x="22" y="27"/>
                    </a:cubicBezTo>
                    <a:cubicBezTo>
                      <a:pt x="22" y="27"/>
                      <a:pt x="23" y="28"/>
                      <a:pt x="23" y="28"/>
                    </a:cubicBezTo>
                    <a:cubicBezTo>
                      <a:pt x="24" y="27"/>
                      <a:pt x="24" y="24"/>
                      <a:pt x="24" y="22"/>
                    </a:cubicBezTo>
                    <a:cubicBezTo>
                      <a:pt x="25" y="20"/>
                      <a:pt x="24" y="18"/>
                      <a:pt x="25" y="18"/>
                    </a:cubicBezTo>
                    <a:cubicBezTo>
                      <a:pt x="26" y="18"/>
                      <a:pt x="29" y="18"/>
                      <a:pt x="29" y="16"/>
                    </a:cubicBezTo>
                    <a:cubicBezTo>
                      <a:pt x="29" y="14"/>
                      <a:pt x="30" y="15"/>
                      <a:pt x="31" y="13"/>
                    </a:cubicBezTo>
                    <a:cubicBezTo>
                      <a:pt x="32" y="12"/>
                      <a:pt x="29" y="10"/>
                      <a:pt x="28" y="9"/>
                    </a:cubicBezTo>
                    <a:cubicBezTo>
                      <a:pt x="28" y="8"/>
                      <a:pt x="30" y="8"/>
                      <a:pt x="32" y="5"/>
                    </a:cubicBezTo>
                    <a:cubicBezTo>
                      <a:pt x="33" y="4"/>
                      <a:pt x="33" y="2"/>
                      <a:pt x="32" y="0"/>
                    </a:cubicBezTo>
                    <a:cubicBezTo>
                      <a:pt x="32" y="1"/>
                      <a:pt x="31" y="1"/>
                      <a:pt x="30" y="1"/>
                    </a:cubicBezTo>
                    <a:cubicBezTo>
                      <a:pt x="28" y="0"/>
                      <a:pt x="26" y="0"/>
                      <a:pt x="22" y="1"/>
                    </a:cubicBezTo>
                    <a:cubicBezTo>
                      <a:pt x="18" y="2"/>
                      <a:pt x="17" y="5"/>
                      <a:pt x="19" y="7"/>
                    </a:cubicBezTo>
                    <a:cubicBezTo>
                      <a:pt x="20" y="8"/>
                      <a:pt x="15" y="9"/>
                      <a:pt x="15" y="7"/>
                    </a:cubicBezTo>
                    <a:cubicBezTo>
                      <a:pt x="15" y="5"/>
                      <a:pt x="11" y="6"/>
                      <a:pt x="11" y="9"/>
                    </a:cubicBezTo>
                    <a:cubicBezTo>
                      <a:pt x="11" y="11"/>
                      <a:pt x="7" y="12"/>
                      <a:pt x="8" y="15"/>
                    </a:cubicBezTo>
                    <a:cubicBezTo>
                      <a:pt x="8" y="18"/>
                      <a:pt x="4" y="21"/>
                      <a:pt x="1" y="23"/>
                    </a:cubicBezTo>
                    <a:cubicBezTo>
                      <a:pt x="1" y="23"/>
                      <a:pt x="0" y="23"/>
                      <a:pt x="0" y="23"/>
                    </a:cubicBezTo>
                    <a:cubicBezTo>
                      <a:pt x="1" y="24"/>
                      <a:pt x="2" y="24"/>
                      <a:pt x="3" y="24"/>
                    </a:cubicBezTo>
                    <a:cubicBezTo>
                      <a:pt x="5" y="24"/>
                      <a:pt x="9" y="23"/>
                      <a:pt x="10" y="2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81" name="Freeform 77">
                <a:extLst>
                  <a:ext uri="{FF2B5EF4-FFF2-40B4-BE49-F238E27FC236}">
                    <a16:creationId xmlns:a16="http://schemas.microsoft.com/office/drawing/2014/main" id="{87907663-2A2F-4EC2-BC1B-3C8C76EFE8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31385" y="3063433"/>
                <a:ext cx="11293" cy="15057"/>
              </a:xfrm>
              <a:custGeom>
                <a:avLst/>
                <a:gdLst>
                  <a:gd name="T0" fmla="*/ 3 w 5"/>
                  <a:gd name="T1" fmla="*/ 0 h 7"/>
                  <a:gd name="T2" fmla="*/ 0 w 5"/>
                  <a:gd name="T3" fmla="*/ 7 h 7"/>
                  <a:gd name="T4" fmla="*/ 5 w 5"/>
                  <a:gd name="T5" fmla="*/ 7 h 7"/>
                  <a:gd name="T6" fmla="*/ 3 w 5"/>
                  <a:gd name="T7" fmla="*/ 1 h 7"/>
                  <a:gd name="T8" fmla="*/ 3 w 5"/>
                  <a:gd name="T9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7">
                    <a:moveTo>
                      <a:pt x="3" y="0"/>
                    </a:moveTo>
                    <a:cubicBezTo>
                      <a:pt x="1" y="1"/>
                      <a:pt x="0" y="3"/>
                      <a:pt x="0" y="7"/>
                    </a:cubicBezTo>
                    <a:cubicBezTo>
                      <a:pt x="2" y="7"/>
                      <a:pt x="4" y="7"/>
                      <a:pt x="5" y="7"/>
                    </a:cubicBezTo>
                    <a:cubicBezTo>
                      <a:pt x="5" y="3"/>
                      <a:pt x="3" y="1"/>
                      <a:pt x="3" y="1"/>
                    </a:cubicBezTo>
                    <a:cubicBezTo>
                      <a:pt x="3" y="0"/>
                      <a:pt x="3" y="0"/>
                      <a:pt x="3" y="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82" name="Freeform 78">
                <a:extLst>
                  <a:ext uri="{FF2B5EF4-FFF2-40B4-BE49-F238E27FC236}">
                    <a16:creationId xmlns:a16="http://schemas.microsoft.com/office/drawing/2014/main" id="{CDCADA37-44E8-42CD-8E1C-E80BD43A17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68649" y="3025791"/>
                <a:ext cx="74029" cy="52698"/>
              </a:xfrm>
              <a:custGeom>
                <a:avLst/>
                <a:gdLst>
                  <a:gd name="T0" fmla="*/ 2 w 32"/>
                  <a:gd name="T1" fmla="*/ 7 h 23"/>
                  <a:gd name="T2" fmla="*/ 4 w 32"/>
                  <a:gd name="T3" fmla="*/ 10 h 23"/>
                  <a:gd name="T4" fmla="*/ 8 w 32"/>
                  <a:gd name="T5" fmla="*/ 12 h 23"/>
                  <a:gd name="T6" fmla="*/ 13 w 32"/>
                  <a:gd name="T7" fmla="*/ 15 h 23"/>
                  <a:gd name="T8" fmla="*/ 16 w 32"/>
                  <a:gd name="T9" fmla="*/ 18 h 23"/>
                  <a:gd name="T10" fmla="*/ 19 w 32"/>
                  <a:gd name="T11" fmla="*/ 16 h 23"/>
                  <a:gd name="T12" fmla="*/ 22 w 32"/>
                  <a:gd name="T13" fmla="*/ 20 h 23"/>
                  <a:gd name="T14" fmla="*/ 26 w 32"/>
                  <a:gd name="T15" fmla="*/ 23 h 23"/>
                  <a:gd name="T16" fmla="*/ 27 w 32"/>
                  <a:gd name="T17" fmla="*/ 23 h 23"/>
                  <a:gd name="T18" fmla="*/ 30 w 32"/>
                  <a:gd name="T19" fmla="*/ 16 h 23"/>
                  <a:gd name="T20" fmla="*/ 31 w 32"/>
                  <a:gd name="T21" fmla="*/ 13 h 23"/>
                  <a:gd name="T22" fmla="*/ 29 w 32"/>
                  <a:gd name="T23" fmla="*/ 8 h 23"/>
                  <a:gd name="T24" fmla="*/ 29 w 32"/>
                  <a:gd name="T25" fmla="*/ 8 h 23"/>
                  <a:gd name="T26" fmla="*/ 28 w 32"/>
                  <a:gd name="T27" fmla="*/ 7 h 23"/>
                  <a:gd name="T28" fmla="*/ 22 w 32"/>
                  <a:gd name="T29" fmla="*/ 3 h 23"/>
                  <a:gd name="T30" fmla="*/ 16 w 32"/>
                  <a:gd name="T31" fmla="*/ 2 h 23"/>
                  <a:gd name="T32" fmla="*/ 9 w 32"/>
                  <a:gd name="T33" fmla="*/ 4 h 23"/>
                  <a:gd name="T34" fmla="*/ 6 w 32"/>
                  <a:gd name="T35" fmla="*/ 3 h 23"/>
                  <a:gd name="T36" fmla="*/ 0 w 32"/>
                  <a:gd name="T37" fmla="*/ 6 h 23"/>
                  <a:gd name="T38" fmla="*/ 2 w 32"/>
                  <a:gd name="T39" fmla="*/ 7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2" h="23">
                    <a:moveTo>
                      <a:pt x="2" y="7"/>
                    </a:moveTo>
                    <a:cubicBezTo>
                      <a:pt x="2" y="8"/>
                      <a:pt x="4" y="11"/>
                      <a:pt x="4" y="10"/>
                    </a:cubicBezTo>
                    <a:cubicBezTo>
                      <a:pt x="5" y="9"/>
                      <a:pt x="7" y="11"/>
                      <a:pt x="8" y="12"/>
                    </a:cubicBezTo>
                    <a:cubicBezTo>
                      <a:pt x="10" y="13"/>
                      <a:pt x="13" y="14"/>
                      <a:pt x="13" y="15"/>
                    </a:cubicBezTo>
                    <a:cubicBezTo>
                      <a:pt x="14" y="16"/>
                      <a:pt x="14" y="19"/>
                      <a:pt x="16" y="18"/>
                    </a:cubicBezTo>
                    <a:cubicBezTo>
                      <a:pt x="17" y="17"/>
                      <a:pt x="19" y="15"/>
                      <a:pt x="19" y="16"/>
                    </a:cubicBezTo>
                    <a:cubicBezTo>
                      <a:pt x="19" y="18"/>
                      <a:pt x="20" y="20"/>
                      <a:pt x="22" y="20"/>
                    </a:cubicBezTo>
                    <a:cubicBezTo>
                      <a:pt x="23" y="20"/>
                      <a:pt x="24" y="23"/>
                      <a:pt x="26" y="23"/>
                    </a:cubicBezTo>
                    <a:cubicBezTo>
                      <a:pt x="26" y="23"/>
                      <a:pt x="27" y="23"/>
                      <a:pt x="27" y="23"/>
                    </a:cubicBezTo>
                    <a:cubicBezTo>
                      <a:pt x="27" y="19"/>
                      <a:pt x="28" y="17"/>
                      <a:pt x="30" y="16"/>
                    </a:cubicBezTo>
                    <a:cubicBezTo>
                      <a:pt x="30" y="15"/>
                      <a:pt x="31" y="14"/>
                      <a:pt x="31" y="13"/>
                    </a:cubicBezTo>
                    <a:cubicBezTo>
                      <a:pt x="32" y="12"/>
                      <a:pt x="29" y="10"/>
                      <a:pt x="29" y="8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8"/>
                      <a:pt x="28" y="7"/>
                      <a:pt x="28" y="7"/>
                    </a:cubicBezTo>
                    <a:cubicBezTo>
                      <a:pt x="25" y="4"/>
                      <a:pt x="23" y="4"/>
                      <a:pt x="22" y="3"/>
                    </a:cubicBezTo>
                    <a:cubicBezTo>
                      <a:pt x="20" y="1"/>
                      <a:pt x="18" y="0"/>
                      <a:pt x="16" y="2"/>
                    </a:cubicBezTo>
                    <a:cubicBezTo>
                      <a:pt x="15" y="3"/>
                      <a:pt x="11" y="4"/>
                      <a:pt x="9" y="4"/>
                    </a:cubicBezTo>
                    <a:cubicBezTo>
                      <a:pt x="8" y="4"/>
                      <a:pt x="7" y="4"/>
                      <a:pt x="6" y="3"/>
                    </a:cubicBezTo>
                    <a:cubicBezTo>
                      <a:pt x="4" y="4"/>
                      <a:pt x="2" y="5"/>
                      <a:pt x="0" y="6"/>
                    </a:cubicBezTo>
                    <a:cubicBezTo>
                      <a:pt x="1" y="6"/>
                      <a:pt x="1" y="6"/>
                      <a:pt x="2" y="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83" name="Freeform 79">
                <a:extLst>
                  <a:ext uri="{FF2B5EF4-FFF2-40B4-BE49-F238E27FC236}">
                    <a16:creationId xmlns:a16="http://schemas.microsoft.com/office/drawing/2014/main" id="{F5D02EE1-7058-49F8-8255-A0D49B940D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96132" y="3104839"/>
                <a:ext cx="168133" cy="107906"/>
              </a:xfrm>
              <a:custGeom>
                <a:avLst/>
                <a:gdLst>
                  <a:gd name="T0" fmla="*/ 65 w 73"/>
                  <a:gd name="T1" fmla="*/ 31 h 47"/>
                  <a:gd name="T2" fmla="*/ 62 w 73"/>
                  <a:gd name="T3" fmla="*/ 30 h 47"/>
                  <a:gd name="T4" fmla="*/ 63 w 73"/>
                  <a:gd name="T5" fmla="*/ 29 h 47"/>
                  <a:gd name="T6" fmla="*/ 61 w 73"/>
                  <a:gd name="T7" fmla="*/ 20 h 47"/>
                  <a:gd name="T8" fmla="*/ 56 w 73"/>
                  <a:gd name="T9" fmla="*/ 9 h 47"/>
                  <a:gd name="T10" fmla="*/ 51 w 73"/>
                  <a:gd name="T11" fmla="*/ 0 h 47"/>
                  <a:gd name="T12" fmla="*/ 47 w 73"/>
                  <a:gd name="T13" fmla="*/ 2 h 47"/>
                  <a:gd name="T14" fmla="*/ 42 w 73"/>
                  <a:gd name="T15" fmla="*/ 4 h 47"/>
                  <a:gd name="T16" fmla="*/ 38 w 73"/>
                  <a:gd name="T17" fmla="*/ 5 h 47"/>
                  <a:gd name="T18" fmla="*/ 35 w 73"/>
                  <a:gd name="T19" fmla="*/ 6 h 47"/>
                  <a:gd name="T20" fmla="*/ 30 w 73"/>
                  <a:gd name="T21" fmla="*/ 4 h 47"/>
                  <a:gd name="T22" fmla="*/ 22 w 73"/>
                  <a:gd name="T23" fmla="*/ 3 h 47"/>
                  <a:gd name="T24" fmla="*/ 19 w 73"/>
                  <a:gd name="T25" fmla="*/ 3 h 47"/>
                  <a:gd name="T26" fmla="*/ 18 w 73"/>
                  <a:gd name="T27" fmla="*/ 5 h 47"/>
                  <a:gd name="T28" fmla="*/ 13 w 73"/>
                  <a:gd name="T29" fmla="*/ 8 h 47"/>
                  <a:gd name="T30" fmla="*/ 5 w 73"/>
                  <a:gd name="T31" fmla="*/ 20 h 47"/>
                  <a:gd name="T32" fmla="*/ 0 w 73"/>
                  <a:gd name="T33" fmla="*/ 24 h 47"/>
                  <a:gd name="T34" fmla="*/ 3 w 73"/>
                  <a:gd name="T35" fmla="*/ 29 h 47"/>
                  <a:gd name="T36" fmla="*/ 6 w 73"/>
                  <a:gd name="T37" fmla="*/ 31 h 47"/>
                  <a:gd name="T38" fmla="*/ 7 w 73"/>
                  <a:gd name="T39" fmla="*/ 36 h 47"/>
                  <a:gd name="T40" fmla="*/ 16 w 73"/>
                  <a:gd name="T41" fmla="*/ 39 h 47"/>
                  <a:gd name="T42" fmla="*/ 16 w 73"/>
                  <a:gd name="T43" fmla="*/ 43 h 47"/>
                  <a:gd name="T44" fmla="*/ 21 w 73"/>
                  <a:gd name="T45" fmla="*/ 46 h 47"/>
                  <a:gd name="T46" fmla="*/ 30 w 73"/>
                  <a:gd name="T47" fmla="*/ 47 h 47"/>
                  <a:gd name="T48" fmla="*/ 38 w 73"/>
                  <a:gd name="T49" fmla="*/ 47 h 47"/>
                  <a:gd name="T50" fmla="*/ 44 w 73"/>
                  <a:gd name="T51" fmla="*/ 45 h 47"/>
                  <a:gd name="T52" fmla="*/ 53 w 73"/>
                  <a:gd name="T53" fmla="*/ 43 h 47"/>
                  <a:gd name="T54" fmla="*/ 60 w 73"/>
                  <a:gd name="T55" fmla="*/ 45 h 47"/>
                  <a:gd name="T56" fmla="*/ 65 w 73"/>
                  <a:gd name="T57" fmla="*/ 47 h 47"/>
                  <a:gd name="T58" fmla="*/ 65 w 73"/>
                  <a:gd name="T59" fmla="*/ 43 h 47"/>
                  <a:gd name="T60" fmla="*/ 69 w 73"/>
                  <a:gd name="T61" fmla="*/ 36 h 47"/>
                  <a:gd name="T62" fmla="*/ 73 w 73"/>
                  <a:gd name="T63" fmla="*/ 32 h 47"/>
                  <a:gd name="T64" fmla="*/ 73 w 73"/>
                  <a:gd name="T65" fmla="*/ 32 h 47"/>
                  <a:gd name="T66" fmla="*/ 70 w 73"/>
                  <a:gd name="T67" fmla="*/ 30 h 47"/>
                  <a:gd name="T68" fmla="*/ 65 w 73"/>
                  <a:gd name="T69" fmla="*/ 31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73" h="47">
                    <a:moveTo>
                      <a:pt x="65" y="31"/>
                    </a:moveTo>
                    <a:cubicBezTo>
                      <a:pt x="64" y="31"/>
                      <a:pt x="62" y="31"/>
                      <a:pt x="62" y="30"/>
                    </a:cubicBezTo>
                    <a:cubicBezTo>
                      <a:pt x="62" y="30"/>
                      <a:pt x="63" y="29"/>
                      <a:pt x="63" y="29"/>
                    </a:cubicBezTo>
                    <a:cubicBezTo>
                      <a:pt x="60" y="28"/>
                      <a:pt x="60" y="22"/>
                      <a:pt x="61" y="20"/>
                    </a:cubicBezTo>
                    <a:cubicBezTo>
                      <a:pt x="63" y="18"/>
                      <a:pt x="58" y="12"/>
                      <a:pt x="56" y="9"/>
                    </a:cubicBezTo>
                    <a:cubicBezTo>
                      <a:pt x="55" y="8"/>
                      <a:pt x="53" y="4"/>
                      <a:pt x="51" y="0"/>
                    </a:cubicBezTo>
                    <a:cubicBezTo>
                      <a:pt x="49" y="1"/>
                      <a:pt x="47" y="1"/>
                      <a:pt x="47" y="2"/>
                    </a:cubicBezTo>
                    <a:cubicBezTo>
                      <a:pt x="46" y="3"/>
                      <a:pt x="44" y="4"/>
                      <a:pt x="42" y="4"/>
                    </a:cubicBezTo>
                    <a:cubicBezTo>
                      <a:pt x="41" y="4"/>
                      <a:pt x="40" y="3"/>
                      <a:pt x="38" y="5"/>
                    </a:cubicBezTo>
                    <a:cubicBezTo>
                      <a:pt x="37" y="6"/>
                      <a:pt x="35" y="6"/>
                      <a:pt x="35" y="6"/>
                    </a:cubicBezTo>
                    <a:cubicBezTo>
                      <a:pt x="34" y="5"/>
                      <a:pt x="32" y="4"/>
                      <a:pt x="30" y="4"/>
                    </a:cubicBezTo>
                    <a:cubicBezTo>
                      <a:pt x="28" y="4"/>
                      <a:pt x="23" y="3"/>
                      <a:pt x="22" y="3"/>
                    </a:cubicBezTo>
                    <a:cubicBezTo>
                      <a:pt x="21" y="3"/>
                      <a:pt x="20" y="3"/>
                      <a:pt x="19" y="3"/>
                    </a:cubicBezTo>
                    <a:cubicBezTo>
                      <a:pt x="19" y="4"/>
                      <a:pt x="19" y="4"/>
                      <a:pt x="18" y="5"/>
                    </a:cubicBezTo>
                    <a:cubicBezTo>
                      <a:pt x="17" y="6"/>
                      <a:pt x="14" y="7"/>
                      <a:pt x="13" y="8"/>
                    </a:cubicBezTo>
                    <a:cubicBezTo>
                      <a:pt x="12" y="9"/>
                      <a:pt x="8" y="18"/>
                      <a:pt x="5" y="20"/>
                    </a:cubicBezTo>
                    <a:cubicBezTo>
                      <a:pt x="3" y="23"/>
                      <a:pt x="1" y="23"/>
                      <a:pt x="0" y="24"/>
                    </a:cubicBezTo>
                    <a:cubicBezTo>
                      <a:pt x="0" y="25"/>
                      <a:pt x="3" y="27"/>
                      <a:pt x="3" y="29"/>
                    </a:cubicBezTo>
                    <a:cubicBezTo>
                      <a:pt x="3" y="30"/>
                      <a:pt x="4" y="31"/>
                      <a:pt x="6" y="31"/>
                    </a:cubicBezTo>
                    <a:cubicBezTo>
                      <a:pt x="8" y="31"/>
                      <a:pt x="6" y="36"/>
                      <a:pt x="7" y="36"/>
                    </a:cubicBezTo>
                    <a:cubicBezTo>
                      <a:pt x="8" y="37"/>
                      <a:pt x="16" y="37"/>
                      <a:pt x="16" y="39"/>
                    </a:cubicBezTo>
                    <a:cubicBezTo>
                      <a:pt x="16" y="41"/>
                      <a:pt x="17" y="42"/>
                      <a:pt x="16" y="43"/>
                    </a:cubicBezTo>
                    <a:cubicBezTo>
                      <a:pt x="19" y="43"/>
                      <a:pt x="20" y="46"/>
                      <a:pt x="21" y="46"/>
                    </a:cubicBezTo>
                    <a:cubicBezTo>
                      <a:pt x="22" y="46"/>
                      <a:pt x="28" y="47"/>
                      <a:pt x="30" y="47"/>
                    </a:cubicBezTo>
                    <a:cubicBezTo>
                      <a:pt x="31" y="46"/>
                      <a:pt x="36" y="47"/>
                      <a:pt x="38" y="47"/>
                    </a:cubicBezTo>
                    <a:cubicBezTo>
                      <a:pt x="40" y="47"/>
                      <a:pt x="42" y="46"/>
                      <a:pt x="44" y="45"/>
                    </a:cubicBezTo>
                    <a:cubicBezTo>
                      <a:pt x="45" y="43"/>
                      <a:pt x="51" y="43"/>
                      <a:pt x="53" y="43"/>
                    </a:cubicBezTo>
                    <a:cubicBezTo>
                      <a:pt x="55" y="43"/>
                      <a:pt x="59" y="44"/>
                      <a:pt x="60" y="45"/>
                    </a:cubicBezTo>
                    <a:cubicBezTo>
                      <a:pt x="60" y="45"/>
                      <a:pt x="62" y="46"/>
                      <a:pt x="65" y="47"/>
                    </a:cubicBezTo>
                    <a:cubicBezTo>
                      <a:pt x="65" y="46"/>
                      <a:pt x="65" y="44"/>
                      <a:pt x="65" y="43"/>
                    </a:cubicBezTo>
                    <a:cubicBezTo>
                      <a:pt x="65" y="40"/>
                      <a:pt x="66" y="37"/>
                      <a:pt x="69" y="36"/>
                    </a:cubicBezTo>
                    <a:cubicBezTo>
                      <a:pt x="71" y="36"/>
                      <a:pt x="73" y="36"/>
                      <a:pt x="73" y="32"/>
                    </a:cubicBezTo>
                    <a:cubicBezTo>
                      <a:pt x="73" y="32"/>
                      <a:pt x="73" y="32"/>
                      <a:pt x="73" y="32"/>
                    </a:cubicBezTo>
                    <a:cubicBezTo>
                      <a:pt x="72" y="31"/>
                      <a:pt x="70" y="30"/>
                      <a:pt x="70" y="30"/>
                    </a:cubicBezTo>
                    <a:cubicBezTo>
                      <a:pt x="69" y="30"/>
                      <a:pt x="66" y="32"/>
                      <a:pt x="65" y="3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84" name="Freeform 80">
                <a:extLst>
                  <a:ext uri="{FF2B5EF4-FFF2-40B4-BE49-F238E27FC236}">
                    <a16:creationId xmlns:a16="http://schemas.microsoft.com/office/drawing/2014/main" id="{073ED889-686E-41A6-8069-20F6CAA2DC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14076" y="3099820"/>
                <a:ext cx="57717" cy="71519"/>
              </a:xfrm>
              <a:custGeom>
                <a:avLst/>
                <a:gdLst>
                  <a:gd name="T0" fmla="*/ 18 w 25"/>
                  <a:gd name="T1" fmla="*/ 8 h 31"/>
                  <a:gd name="T2" fmla="*/ 12 w 25"/>
                  <a:gd name="T3" fmla="*/ 4 h 31"/>
                  <a:gd name="T4" fmla="*/ 6 w 25"/>
                  <a:gd name="T5" fmla="*/ 0 h 31"/>
                  <a:gd name="T6" fmla="*/ 0 w 25"/>
                  <a:gd name="T7" fmla="*/ 2 h 31"/>
                  <a:gd name="T8" fmla="*/ 5 w 25"/>
                  <a:gd name="T9" fmla="*/ 11 h 31"/>
                  <a:gd name="T10" fmla="*/ 10 w 25"/>
                  <a:gd name="T11" fmla="*/ 22 h 31"/>
                  <a:gd name="T12" fmla="*/ 12 w 25"/>
                  <a:gd name="T13" fmla="*/ 31 h 31"/>
                  <a:gd name="T14" fmla="*/ 16 w 25"/>
                  <a:gd name="T15" fmla="*/ 24 h 31"/>
                  <a:gd name="T16" fmla="*/ 19 w 25"/>
                  <a:gd name="T17" fmla="*/ 21 h 31"/>
                  <a:gd name="T18" fmla="*/ 25 w 25"/>
                  <a:gd name="T19" fmla="*/ 22 h 31"/>
                  <a:gd name="T20" fmla="*/ 23 w 25"/>
                  <a:gd name="T21" fmla="*/ 16 h 31"/>
                  <a:gd name="T22" fmla="*/ 18 w 25"/>
                  <a:gd name="T23" fmla="*/ 8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5" h="31">
                    <a:moveTo>
                      <a:pt x="18" y="8"/>
                    </a:moveTo>
                    <a:cubicBezTo>
                      <a:pt x="17" y="5"/>
                      <a:pt x="14" y="4"/>
                      <a:pt x="12" y="4"/>
                    </a:cubicBezTo>
                    <a:cubicBezTo>
                      <a:pt x="10" y="4"/>
                      <a:pt x="8" y="0"/>
                      <a:pt x="6" y="0"/>
                    </a:cubicBezTo>
                    <a:cubicBezTo>
                      <a:pt x="5" y="1"/>
                      <a:pt x="2" y="1"/>
                      <a:pt x="0" y="2"/>
                    </a:cubicBezTo>
                    <a:cubicBezTo>
                      <a:pt x="2" y="6"/>
                      <a:pt x="4" y="10"/>
                      <a:pt x="5" y="11"/>
                    </a:cubicBezTo>
                    <a:cubicBezTo>
                      <a:pt x="7" y="14"/>
                      <a:pt x="12" y="20"/>
                      <a:pt x="10" y="22"/>
                    </a:cubicBezTo>
                    <a:cubicBezTo>
                      <a:pt x="9" y="24"/>
                      <a:pt x="9" y="30"/>
                      <a:pt x="12" y="31"/>
                    </a:cubicBezTo>
                    <a:cubicBezTo>
                      <a:pt x="13" y="30"/>
                      <a:pt x="16" y="26"/>
                      <a:pt x="16" y="24"/>
                    </a:cubicBezTo>
                    <a:cubicBezTo>
                      <a:pt x="16" y="23"/>
                      <a:pt x="16" y="20"/>
                      <a:pt x="19" y="21"/>
                    </a:cubicBezTo>
                    <a:cubicBezTo>
                      <a:pt x="22" y="21"/>
                      <a:pt x="25" y="23"/>
                      <a:pt x="25" y="22"/>
                    </a:cubicBezTo>
                    <a:cubicBezTo>
                      <a:pt x="25" y="21"/>
                      <a:pt x="24" y="18"/>
                      <a:pt x="23" y="16"/>
                    </a:cubicBezTo>
                    <a:cubicBezTo>
                      <a:pt x="22" y="15"/>
                      <a:pt x="19" y="11"/>
                      <a:pt x="18" y="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85" name="Freeform 81">
                <a:extLst>
                  <a:ext uri="{FF2B5EF4-FFF2-40B4-BE49-F238E27FC236}">
                    <a16:creationId xmlns:a16="http://schemas.microsoft.com/office/drawing/2014/main" id="{18ED64BF-A2CD-474D-AB05-053D599BA6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8755" y="3203962"/>
                <a:ext cx="117944" cy="61482"/>
              </a:xfrm>
              <a:custGeom>
                <a:avLst/>
                <a:gdLst>
                  <a:gd name="T0" fmla="*/ 39 w 51"/>
                  <a:gd name="T1" fmla="*/ 0 h 27"/>
                  <a:gd name="T2" fmla="*/ 30 w 51"/>
                  <a:gd name="T3" fmla="*/ 2 h 27"/>
                  <a:gd name="T4" fmla="*/ 24 w 51"/>
                  <a:gd name="T5" fmla="*/ 4 h 27"/>
                  <a:gd name="T6" fmla="*/ 16 w 51"/>
                  <a:gd name="T7" fmla="*/ 4 h 27"/>
                  <a:gd name="T8" fmla="*/ 7 w 51"/>
                  <a:gd name="T9" fmla="*/ 3 h 27"/>
                  <a:gd name="T10" fmla="*/ 2 w 51"/>
                  <a:gd name="T11" fmla="*/ 0 h 27"/>
                  <a:gd name="T12" fmla="*/ 2 w 51"/>
                  <a:gd name="T13" fmla="*/ 0 h 27"/>
                  <a:gd name="T14" fmla="*/ 2 w 51"/>
                  <a:gd name="T15" fmla="*/ 6 h 27"/>
                  <a:gd name="T16" fmla="*/ 4 w 51"/>
                  <a:gd name="T17" fmla="*/ 11 h 27"/>
                  <a:gd name="T18" fmla="*/ 2 w 51"/>
                  <a:gd name="T19" fmla="*/ 14 h 27"/>
                  <a:gd name="T20" fmla="*/ 2 w 51"/>
                  <a:gd name="T21" fmla="*/ 18 h 27"/>
                  <a:gd name="T22" fmla="*/ 6 w 51"/>
                  <a:gd name="T23" fmla="*/ 23 h 27"/>
                  <a:gd name="T24" fmla="*/ 8 w 51"/>
                  <a:gd name="T25" fmla="*/ 26 h 27"/>
                  <a:gd name="T26" fmla="*/ 18 w 51"/>
                  <a:gd name="T27" fmla="*/ 26 h 27"/>
                  <a:gd name="T28" fmla="*/ 27 w 51"/>
                  <a:gd name="T29" fmla="*/ 27 h 27"/>
                  <a:gd name="T30" fmla="*/ 30 w 51"/>
                  <a:gd name="T31" fmla="*/ 25 h 27"/>
                  <a:gd name="T32" fmla="*/ 34 w 51"/>
                  <a:gd name="T33" fmla="*/ 24 h 27"/>
                  <a:gd name="T34" fmla="*/ 34 w 51"/>
                  <a:gd name="T35" fmla="*/ 21 h 27"/>
                  <a:gd name="T36" fmla="*/ 42 w 51"/>
                  <a:gd name="T37" fmla="*/ 21 h 27"/>
                  <a:gd name="T38" fmla="*/ 45 w 51"/>
                  <a:gd name="T39" fmla="*/ 21 h 27"/>
                  <a:gd name="T40" fmla="*/ 44 w 51"/>
                  <a:gd name="T41" fmla="*/ 19 h 27"/>
                  <a:gd name="T42" fmla="*/ 43 w 51"/>
                  <a:gd name="T43" fmla="*/ 13 h 27"/>
                  <a:gd name="T44" fmla="*/ 49 w 51"/>
                  <a:gd name="T45" fmla="*/ 6 h 27"/>
                  <a:gd name="T46" fmla="*/ 51 w 51"/>
                  <a:gd name="T47" fmla="*/ 4 h 27"/>
                  <a:gd name="T48" fmla="*/ 46 w 51"/>
                  <a:gd name="T49" fmla="*/ 2 h 27"/>
                  <a:gd name="T50" fmla="*/ 39 w 51"/>
                  <a:gd name="T51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51" h="27">
                    <a:moveTo>
                      <a:pt x="39" y="0"/>
                    </a:moveTo>
                    <a:cubicBezTo>
                      <a:pt x="37" y="0"/>
                      <a:pt x="31" y="0"/>
                      <a:pt x="30" y="2"/>
                    </a:cubicBezTo>
                    <a:cubicBezTo>
                      <a:pt x="28" y="3"/>
                      <a:pt x="26" y="4"/>
                      <a:pt x="24" y="4"/>
                    </a:cubicBezTo>
                    <a:cubicBezTo>
                      <a:pt x="22" y="4"/>
                      <a:pt x="17" y="3"/>
                      <a:pt x="16" y="4"/>
                    </a:cubicBezTo>
                    <a:cubicBezTo>
                      <a:pt x="14" y="4"/>
                      <a:pt x="8" y="3"/>
                      <a:pt x="7" y="3"/>
                    </a:cubicBezTo>
                    <a:cubicBezTo>
                      <a:pt x="6" y="3"/>
                      <a:pt x="5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0" y="2"/>
                      <a:pt x="0" y="4"/>
                      <a:pt x="2" y="6"/>
                    </a:cubicBezTo>
                    <a:cubicBezTo>
                      <a:pt x="4" y="8"/>
                      <a:pt x="6" y="11"/>
                      <a:pt x="4" y="11"/>
                    </a:cubicBezTo>
                    <a:cubicBezTo>
                      <a:pt x="3" y="11"/>
                      <a:pt x="1" y="13"/>
                      <a:pt x="2" y="14"/>
                    </a:cubicBezTo>
                    <a:cubicBezTo>
                      <a:pt x="2" y="15"/>
                      <a:pt x="1" y="18"/>
                      <a:pt x="2" y="18"/>
                    </a:cubicBezTo>
                    <a:cubicBezTo>
                      <a:pt x="2" y="19"/>
                      <a:pt x="6" y="22"/>
                      <a:pt x="6" y="23"/>
                    </a:cubicBezTo>
                    <a:cubicBezTo>
                      <a:pt x="6" y="24"/>
                      <a:pt x="8" y="25"/>
                      <a:pt x="8" y="26"/>
                    </a:cubicBezTo>
                    <a:cubicBezTo>
                      <a:pt x="11" y="25"/>
                      <a:pt x="17" y="25"/>
                      <a:pt x="18" y="26"/>
                    </a:cubicBezTo>
                    <a:cubicBezTo>
                      <a:pt x="20" y="27"/>
                      <a:pt x="27" y="27"/>
                      <a:pt x="27" y="27"/>
                    </a:cubicBezTo>
                    <a:cubicBezTo>
                      <a:pt x="29" y="27"/>
                      <a:pt x="31" y="27"/>
                      <a:pt x="30" y="25"/>
                    </a:cubicBezTo>
                    <a:cubicBezTo>
                      <a:pt x="30" y="24"/>
                      <a:pt x="32" y="24"/>
                      <a:pt x="34" y="24"/>
                    </a:cubicBezTo>
                    <a:cubicBezTo>
                      <a:pt x="34" y="22"/>
                      <a:pt x="33" y="22"/>
                      <a:pt x="34" y="21"/>
                    </a:cubicBezTo>
                    <a:cubicBezTo>
                      <a:pt x="35" y="21"/>
                      <a:pt x="40" y="20"/>
                      <a:pt x="42" y="21"/>
                    </a:cubicBezTo>
                    <a:cubicBezTo>
                      <a:pt x="43" y="22"/>
                      <a:pt x="44" y="21"/>
                      <a:pt x="45" y="21"/>
                    </a:cubicBezTo>
                    <a:cubicBezTo>
                      <a:pt x="45" y="20"/>
                      <a:pt x="45" y="19"/>
                      <a:pt x="44" y="19"/>
                    </a:cubicBezTo>
                    <a:cubicBezTo>
                      <a:pt x="43" y="19"/>
                      <a:pt x="41" y="13"/>
                      <a:pt x="43" y="13"/>
                    </a:cubicBezTo>
                    <a:cubicBezTo>
                      <a:pt x="44" y="12"/>
                      <a:pt x="46" y="7"/>
                      <a:pt x="49" y="6"/>
                    </a:cubicBezTo>
                    <a:cubicBezTo>
                      <a:pt x="50" y="6"/>
                      <a:pt x="50" y="5"/>
                      <a:pt x="51" y="4"/>
                    </a:cubicBezTo>
                    <a:cubicBezTo>
                      <a:pt x="48" y="3"/>
                      <a:pt x="46" y="2"/>
                      <a:pt x="46" y="2"/>
                    </a:cubicBezTo>
                    <a:cubicBezTo>
                      <a:pt x="45" y="1"/>
                      <a:pt x="41" y="0"/>
                      <a:pt x="39" y="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86" name="Freeform 82">
                <a:extLst>
                  <a:ext uri="{FF2B5EF4-FFF2-40B4-BE49-F238E27FC236}">
                    <a16:creationId xmlns:a16="http://schemas.microsoft.com/office/drawing/2014/main" id="{9F789697-920B-40A2-AF86-EA13CC8CBE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96132" y="3242858"/>
                <a:ext cx="51444" cy="33878"/>
              </a:xfrm>
              <a:custGeom>
                <a:avLst/>
                <a:gdLst>
                  <a:gd name="T0" fmla="*/ 5 w 22"/>
                  <a:gd name="T1" fmla="*/ 15 h 15"/>
                  <a:gd name="T2" fmla="*/ 5 w 22"/>
                  <a:gd name="T3" fmla="*/ 15 h 15"/>
                  <a:gd name="T4" fmla="*/ 5 w 22"/>
                  <a:gd name="T5" fmla="*/ 15 h 15"/>
                  <a:gd name="T6" fmla="*/ 5 w 22"/>
                  <a:gd name="T7" fmla="*/ 15 h 15"/>
                  <a:gd name="T8" fmla="*/ 6 w 22"/>
                  <a:gd name="T9" fmla="*/ 15 h 15"/>
                  <a:gd name="T10" fmla="*/ 6 w 22"/>
                  <a:gd name="T11" fmla="*/ 15 h 15"/>
                  <a:gd name="T12" fmla="*/ 8 w 22"/>
                  <a:gd name="T13" fmla="*/ 15 h 15"/>
                  <a:gd name="T14" fmla="*/ 9 w 22"/>
                  <a:gd name="T15" fmla="*/ 15 h 15"/>
                  <a:gd name="T16" fmla="*/ 9 w 22"/>
                  <a:gd name="T17" fmla="*/ 15 h 15"/>
                  <a:gd name="T18" fmla="*/ 9 w 22"/>
                  <a:gd name="T19" fmla="*/ 15 h 15"/>
                  <a:gd name="T20" fmla="*/ 10 w 22"/>
                  <a:gd name="T21" fmla="*/ 15 h 15"/>
                  <a:gd name="T22" fmla="*/ 14 w 22"/>
                  <a:gd name="T23" fmla="*/ 13 h 15"/>
                  <a:gd name="T24" fmla="*/ 21 w 22"/>
                  <a:gd name="T25" fmla="*/ 9 h 15"/>
                  <a:gd name="T26" fmla="*/ 22 w 22"/>
                  <a:gd name="T27" fmla="*/ 9 h 15"/>
                  <a:gd name="T28" fmla="*/ 20 w 22"/>
                  <a:gd name="T29" fmla="*/ 6 h 15"/>
                  <a:gd name="T30" fmla="*/ 16 w 22"/>
                  <a:gd name="T31" fmla="*/ 1 h 15"/>
                  <a:gd name="T32" fmla="*/ 15 w 22"/>
                  <a:gd name="T33" fmla="*/ 1 h 15"/>
                  <a:gd name="T34" fmla="*/ 15 w 22"/>
                  <a:gd name="T35" fmla="*/ 1 h 15"/>
                  <a:gd name="T36" fmla="*/ 15 w 22"/>
                  <a:gd name="T37" fmla="*/ 0 h 15"/>
                  <a:gd name="T38" fmla="*/ 2 w 22"/>
                  <a:gd name="T39" fmla="*/ 2 h 15"/>
                  <a:gd name="T40" fmla="*/ 1 w 22"/>
                  <a:gd name="T41" fmla="*/ 2 h 15"/>
                  <a:gd name="T42" fmla="*/ 0 w 22"/>
                  <a:gd name="T43" fmla="*/ 10 h 15"/>
                  <a:gd name="T44" fmla="*/ 5 w 22"/>
                  <a:gd name="T45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2" h="15">
                    <a:moveTo>
                      <a:pt x="5" y="15"/>
                    </a:moveTo>
                    <a:cubicBezTo>
                      <a:pt x="5" y="15"/>
                      <a:pt x="5" y="15"/>
                      <a:pt x="5" y="15"/>
                    </a:cubicBezTo>
                    <a:cubicBezTo>
                      <a:pt x="5" y="15"/>
                      <a:pt x="5" y="15"/>
                      <a:pt x="5" y="15"/>
                    </a:cubicBezTo>
                    <a:cubicBezTo>
                      <a:pt x="5" y="15"/>
                      <a:pt x="5" y="15"/>
                      <a:pt x="5" y="15"/>
                    </a:cubicBezTo>
                    <a:cubicBezTo>
                      <a:pt x="5" y="15"/>
                      <a:pt x="6" y="15"/>
                      <a:pt x="6" y="15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6" y="15"/>
                      <a:pt x="7" y="15"/>
                      <a:pt x="8" y="15"/>
                    </a:cubicBezTo>
                    <a:cubicBezTo>
                      <a:pt x="8" y="15"/>
                      <a:pt x="8" y="15"/>
                      <a:pt x="9" y="15"/>
                    </a:cubicBezTo>
                    <a:cubicBezTo>
                      <a:pt x="9" y="15"/>
                      <a:pt x="9" y="15"/>
                      <a:pt x="9" y="15"/>
                    </a:cubicBezTo>
                    <a:cubicBezTo>
                      <a:pt x="9" y="15"/>
                      <a:pt x="9" y="15"/>
                      <a:pt x="9" y="15"/>
                    </a:cubicBezTo>
                    <a:cubicBezTo>
                      <a:pt x="10" y="15"/>
                      <a:pt x="10" y="15"/>
                      <a:pt x="10" y="15"/>
                    </a:cubicBezTo>
                    <a:cubicBezTo>
                      <a:pt x="12" y="14"/>
                      <a:pt x="13" y="12"/>
                      <a:pt x="14" y="13"/>
                    </a:cubicBezTo>
                    <a:cubicBezTo>
                      <a:pt x="15" y="13"/>
                      <a:pt x="21" y="10"/>
                      <a:pt x="21" y="9"/>
                    </a:cubicBezTo>
                    <a:cubicBezTo>
                      <a:pt x="22" y="9"/>
                      <a:pt x="22" y="9"/>
                      <a:pt x="22" y="9"/>
                    </a:cubicBezTo>
                    <a:cubicBezTo>
                      <a:pt x="22" y="8"/>
                      <a:pt x="20" y="7"/>
                      <a:pt x="20" y="6"/>
                    </a:cubicBezTo>
                    <a:cubicBezTo>
                      <a:pt x="20" y="5"/>
                      <a:pt x="16" y="2"/>
                      <a:pt x="16" y="1"/>
                    </a:cubicBezTo>
                    <a:cubicBezTo>
                      <a:pt x="15" y="1"/>
                      <a:pt x="15" y="1"/>
                      <a:pt x="15" y="1"/>
                    </a:cubicBezTo>
                    <a:cubicBezTo>
                      <a:pt x="15" y="1"/>
                      <a:pt x="15" y="1"/>
                      <a:pt x="15" y="1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0" y="1"/>
                      <a:pt x="2" y="2"/>
                      <a:pt x="2" y="2"/>
                    </a:cubicBezTo>
                    <a:cubicBezTo>
                      <a:pt x="2" y="2"/>
                      <a:pt x="1" y="2"/>
                      <a:pt x="1" y="2"/>
                    </a:cubicBezTo>
                    <a:cubicBezTo>
                      <a:pt x="0" y="5"/>
                      <a:pt x="0" y="8"/>
                      <a:pt x="0" y="10"/>
                    </a:cubicBezTo>
                    <a:cubicBezTo>
                      <a:pt x="1" y="12"/>
                      <a:pt x="2" y="14"/>
                      <a:pt x="5" y="1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87" name="Freeform 83">
                <a:extLst>
                  <a:ext uri="{FF2B5EF4-FFF2-40B4-BE49-F238E27FC236}">
                    <a16:creationId xmlns:a16="http://schemas.microsoft.com/office/drawing/2014/main" id="{AE521EE0-4FFF-4BC3-8446-B5C0DD4D4E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8755" y="3005715"/>
                <a:ext cx="329993" cy="190718"/>
              </a:xfrm>
              <a:custGeom>
                <a:avLst/>
                <a:gdLst>
                  <a:gd name="T0" fmla="*/ 134 w 143"/>
                  <a:gd name="T1" fmla="*/ 48 h 83"/>
                  <a:gd name="T2" fmla="*/ 142 w 143"/>
                  <a:gd name="T3" fmla="*/ 43 h 83"/>
                  <a:gd name="T4" fmla="*/ 143 w 143"/>
                  <a:gd name="T5" fmla="*/ 38 h 83"/>
                  <a:gd name="T6" fmla="*/ 143 w 143"/>
                  <a:gd name="T7" fmla="*/ 32 h 83"/>
                  <a:gd name="T8" fmla="*/ 132 w 143"/>
                  <a:gd name="T9" fmla="*/ 28 h 83"/>
                  <a:gd name="T10" fmla="*/ 122 w 143"/>
                  <a:gd name="T11" fmla="*/ 22 h 83"/>
                  <a:gd name="T12" fmla="*/ 113 w 143"/>
                  <a:gd name="T13" fmla="*/ 23 h 83"/>
                  <a:gd name="T14" fmla="*/ 106 w 143"/>
                  <a:gd name="T15" fmla="*/ 20 h 83"/>
                  <a:gd name="T16" fmla="*/ 97 w 143"/>
                  <a:gd name="T17" fmla="*/ 12 h 83"/>
                  <a:gd name="T18" fmla="*/ 94 w 143"/>
                  <a:gd name="T19" fmla="*/ 1 h 83"/>
                  <a:gd name="T20" fmla="*/ 82 w 143"/>
                  <a:gd name="T21" fmla="*/ 1 h 83"/>
                  <a:gd name="T22" fmla="*/ 76 w 143"/>
                  <a:gd name="T23" fmla="*/ 2 h 83"/>
                  <a:gd name="T24" fmla="*/ 66 w 143"/>
                  <a:gd name="T25" fmla="*/ 8 h 83"/>
                  <a:gd name="T26" fmla="*/ 57 w 143"/>
                  <a:gd name="T27" fmla="*/ 10 h 83"/>
                  <a:gd name="T28" fmla="*/ 47 w 143"/>
                  <a:gd name="T29" fmla="*/ 8 h 83"/>
                  <a:gd name="T30" fmla="*/ 34 w 143"/>
                  <a:gd name="T31" fmla="*/ 6 h 83"/>
                  <a:gd name="T32" fmla="*/ 15 w 143"/>
                  <a:gd name="T33" fmla="*/ 8 h 83"/>
                  <a:gd name="T34" fmla="*/ 11 w 143"/>
                  <a:gd name="T35" fmla="*/ 11 h 83"/>
                  <a:gd name="T36" fmla="*/ 11 w 143"/>
                  <a:gd name="T37" fmla="*/ 22 h 83"/>
                  <a:gd name="T38" fmla="*/ 4 w 143"/>
                  <a:gd name="T39" fmla="*/ 35 h 83"/>
                  <a:gd name="T40" fmla="*/ 4 w 143"/>
                  <a:gd name="T41" fmla="*/ 45 h 83"/>
                  <a:gd name="T42" fmla="*/ 8 w 143"/>
                  <a:gd name="T43" fmla="*/ 46 h 83"/>
                  <a:gd name="T44" fmla="*/ 21 w 143"/>
                  <a:gd name="T45" fmla="*/ 49 h 83"/>
                  <a:gd name="T46" fmla="*/ 28 w 143"/>
                  <a:gd name="T47" fmla="*/ 47 h 83"/>
                  <a:gd name="T48" fmla="*/ 43 w 143"/>
                  <a:gd name="T49" fmla="*/ 41 h 83"/>
                  <a:gd name="T50" fmla="*/ 55 w 143"/>
                  <a:gd name="T51" fmla="*/ 49 h 83"/>
                  <a:gd name="T52" fmla="*/ 62 w 143"/>
                  <a:gd name="T53" fmla="*/ 63 h 83"/>
                  <a:gd name="T54" fmla="*/ 53 w 143"/>
                  <a:gd name="T55" fmla="*/ 65 h 83"/>
                  <a:gd name="T56" fmla="*/ 51 w 143"/>
                  <a:gd name="T57" fmla="*/ 74 h 83"/>
                  <a:gd name="T58" fmla="*/ 59 w 143"/>
                  <a:gd name="T59" fmla="*/ 75 h 83"/>
                  <a:gd name="T60" fmla="*/ 70 w 143"/>
                  <a:gd name="T61" fmla="*/ 60 h 83"/>
                  <a:gd name="T62" fmla="*/ 79 w 143"/>
                  <a:gd name="T63" fmla="*/ 64 h 83"/>
                  <a:gd name="T64" fmla="*/ 82 w 143"/>
                  <a:gd name="T65" fmla="*/ 72 h 83"/>
                  <a:gd name="T66" fmla="*/ 90 w 143"/>
                  <a:gd name="T67" fmla="*/ 82 h 83"/>
                  <a:gd name="T68" fmla="*/ 104 w 143"/>
                  <a:gd name="T69" fmla="*/ 77 h 83"/>
                  <a:gd name="T70" fmla="*/ 107 w 143"/>
                  <a:gd name="T71" fmla="*/ 74 h 83"/>
                  <a:gd name="T72" fmla="*/ 111 w 143"/>
                  <a:gd name="T73" fmla="*/ 61 h 83"/>
                  <a:gd name="T74" fmla="*/ 127 w 143"/>
                  <a:gd name="T75" fmla="*/ 56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43" h="83">
                    <a:moveTo>
                      <a:pt x="127" y="52"/>
                    </a:moveTo>
                    <a:cubicBezTo>
                      <a:pt x="129" y="52"/>
                      <a:pt x="132" y="48"/>
                      <a:pt x="134" y="48"/>
                    </a:cubicBezTo>
                    <a:cubicBezTo>
                      <a:pt x="135" y="48"/>
                      <a:pt x="140" y="49"/>
                      <a:pt x="140" y="48"/>
                    </a:cubicBezTo>
                    <a:cubicBezTo>
                      <a:pt x="140" y="47"/>
                      <a:pt x="142" y="44"/>
                      <a:pt x="142" y="43"/>
                    </a:cubicBezTo>
                    <a:cubicBezTo>
                      <a:pt x="141" y="42"/>
                      <a:pt x="140" y="41"/>
                      <a:pt x="140" y="40"/>
                    </a:cubicBezTo>
                    <a:cubicBezTo>
                      <a:pt x="140" y="39"/>
                      <a:pt x="143" y="39"/>
                      <a:pt x="143" y="38"/>
                    </a:cubicBezTo>
                    <a:cubicBezTo>
                      <a:pt x="143" y="37"/>
                      <a:pt x="141" y="36"/>
                      <a:pt x="141" y="36"/>
                    </a:cubicBezTo>
                    <a:cubicBezTo>
                      <a:pt x="141" y="35"/>
                      <a:pt x="143" y="34"/>
                      <a:pt x="143" y="32"/>
                    </a:cubicBezTo>
                    <a:cubicBezTo>
                      <a:pt x="143" y="31"/>
                      <a:pt x="141" y="31"/>
                      <a:pt x="139" y="29"/>
                    </a:cubicBezTo>
                    <a:cubicBezTo>
                      <a:pt x="136" y="28"/>
                      <a:pt x="134" y="29"/>
                      <a:pt x="132" y="28"/>
                    </a:cubicBezTo>
                    <a:cubicBezTo>
                      <a:pt x="130" y="27"/>
                      <a:pt x="125" y="27"/>
                      <a:pt x="125" y="27"/>
                    </a:cubicBezTo>
                    <a:cubicBezTo>
                      <a:pt x="125" y="26"/>
                      <a:pt x="122" y="23"/>
                      <a:pt x="122" y="22"/>
                    </a:cubicBezTo>
                    <a:cubicBezTo>
                      <a:pt x="121" y="21"/>
                      <a:pt x="119" y="22"/>
                      <a:pt x="117" y="23"/>
                    </a:cubicBezTo>
                    <a:cubicBezTo>
                      <a:pt x="116" y="23"/>
                      <a:pt x="114" y="24"/>
                      <a:pt x="113" y="23"/>
                    </a:cubicBezTo>
                    <a:cubicBezTo>
                      <a:pt x="112" y="22"/>
                      <a:pt x="110" y="21"/>
                      <a:pt x="109" y="21"/>
                    </a:cubicBezTo>
                    <a:cubicBezTo>
                      <a:pt x="108" y="22"/>
                      <a:pt x="106" y="21"/>
                      <a:pt x="106" y="20"/>
                    </a:cubicBezTo>
                    <a:cubicBezTo>
                      <a:pt x="107" y="18"/>
                      <a:pt x="104" y="14"/>
                      <a:pt x="103" y="13"/>
                    </a:cubicBezTo>
                    <a:cubicBezTo>
                      <a:pt x="101" y="13"/>
                      <a:pt x="98" y="14"/>
                      <a:pt x="97" y="12"/>
                    </a:cubicBezTo>
                    <a:cubicBezTo>
                      <a:pt x="96" y="10"/>
                      <a:pt x="94" y="9"/>
                      <a:pt x="95" y="7"/>
                    </a:cubicBezTo>
                    <a:cubicBezTo>
                      <a:pt x="96" y="6"/>
                      <a:pt x="95" y="3"/>
                      <a:pt x="94" y="1"/>
                    </a:cubicBezTo>
                    <a:cubicBezTo>
                      <a:pt x="93" y="0"/>
                      <a:pt x="88" y="0"/>
                      <a:pt x="87" y="1"/>
                    </a:cubicBezTo>
                    <a:cubicBezTo>
                      <a:pt x="86" y="1"/>
                      <a:pt x="83" y="0"/>
                      <a:pt x="82" y="1"/>
                    </a:cubicBezTo>
                    <a:cubicBezTo>
                      <a:pt x="81" y="2"/>
                      <a:pt x="80" y="3"/>
                      <a:pt x="78" y="3"/>
                    </a:cubicBezTo>
                    <a:cubicBezTo>
                      <a:pt x="77" y="3"/>
                      <a:pt x="76" y="3"/>
                      <a:pt x="76" y="2"/>
                    </a:cubicBezTo>
                    <a:cubicBezTo>
                      <a:pt x="74" y="3"/>
                      <a:pt x="71" y="3"/>
                      <a:pt x="71" y="3"/>
                    </a:cubicBezTo>
                    <a:cubicBezTo>
                      <a:pt x="71" y="3"/>
                      <a:pt x="66" y="7"/>
                      <a:pt x="66" y="8"/>
                    </a:cubicBezTo>
                    <a:cubicBezTo>
                      <a:pt x="66" y="10"/>
                      <a:pt x="66" y="12"/>
                      <a:pt x="65" y="11"/>
                    </a:cubicBezTo>
                    <a:cubicBezTo>
                      <a:pt x="63" y="10"/>
                      <a:pt x="58" y="10"/>
                      <a:pt x="57" y="10"/>
                    </a:cubicBezTo>
                    <a:cubicBezTo>
                      <a:pt x="56" y="11"/>
                      <a:pt x="54" y="7"/>
                      <a:pt x="52" y="9"/>
                    </a:cubicBezTo>
                    <a:cubicBezTo>
                      <a:pt x="50" y="10"/>
                      <a:pt x="47" y="7"/>
                      <a:pt x="47" y="8"/>
                    </a:cubicBezTo>
                    <a:cubicBezTo>
                      <a:pt x="46" y="9"/>
                      <a:pt x="43" y="8"/>
                      <a:pt x="41" y="7"/>
                    </a:cubicBezTo>
                    <a:cubicBezTo>
                      <a:pt x="39" y="6"/>
                      <a:pt x="35" y="8"/>
                      <a:pt x="34" y="6"/>
                    </a:cubicBezTo>
                    <a:cubicBezTo>
                      <a:pt x="32" y="5"/>
                      <a:pt x="23" y="5"/>
                      <a:pt x="20" y="5"/>
                    </a:cubicBezTo>
                    <a:cubicBezTo>
                      <a:pt x="17" y="5"/>
                      <a:pt x="16" y="6"/>
                      <a:pt x="15" y="8"/>
                    </a:cubicBezTo>
                    <a:cubicBezTo>
                      <a:pt x="14" y="9"/>
                      <a:pt x="12" y="9"/>
                      <a:pt x="11" y="9"/>
                    </a:cubicBezTo>
                    <a:cubicBezTo>
                      <a:pt x="11" y="10"/>
                      <a:pt x="11" y="11"/>
                      <a:pt x="11" y="11"/>
                    </a:cubicBezTo>
                    <a:cubicBezTo>
                      <a:pt x="12" y="12"/>
                      <a:pt x="15" y="18"/>
                      <a:pt x="14" y="19"/>
                    </a:cubicBezTo>
                    <a:cubicBezTo>
                      <a:pt x="14" y="21"/>
                      <a:pt x="12" y="21"/>
                      <a:pt x="11" y="22"/>
                    </a:cubicBezTo>
                    <a:cubicBezTo>
                      <a:pt x="10" y="23"/>
                      <a:pt x="4" y="29"/>
                      <a:pt x="3" y="30"/>
                    </a:cubicBezTo>
                    <a:cubicBezTo>
                      <a:pt x="3" y="31"/>
                      <a:pt x="4" y="35"/>
                      <a:pt x="4" y="35"/>
                    </a:cubicBezTo>
                    <a:cubicBezTo>
                      <a:pt x="3" y="36"/>
                      <a:pt x="0" y="40"/>
                      <a:pt x="0" y="41"/>
                    </a:cubicBezTo>
                    <a:cubicBezTo>
                      <a:pt x="0" y="43"/>
                      <a:pt x="2" y="45"/>
                      <a:pt x="4" y="45"/>
                    </a:cubicBezTo>
                    <a:cubicBezTo>
                      <a:pt x="4" y="45"/>
                      <a:pt x="5" y="46"/>
                      <a:pt x="5" y="46"/>
                    </a:cubicBezTo>
                    <a:cubicBezTo>
                      <a:pt x="6" y="46"/>
                      <a:pt x="7" y="46"/>
                      <a:pt x="8" y="46"/>
                    </a:cubicBezTo>
                    <a:cubicBezTo>
                      <a:pt x="9" y="46"/>
                      <a:pt x="14" y="47"/>
                      <a:pt x="16" y="47"/>
                    </a:cubicBezTo>
                    <a:cubicBezTo>
                      <a:pt x="18" y="47"/>
                      <a:pt x="20" y="48"/>
                      <a:pt x="21" y="49"/>
                    </a:cubicBezTo>
                    <a:cubicBezTo>
                      <a:pt x="21" y="49"/>
                      <a:pt x="23" y="49"/>
                      <a:pt x="24" y="48"/>
                    </a:cubicBezTo>
                    <a:cubicBezTo>
                      <a:pt x="26" y="46"/>
                      <a:pt x="27" y="47"/>
                      <a:pt x="28" y="47"/>
                    </a:cubicBezTo>
                    <a:cubicBezTo>
                      <a:pt x="30" y="47"/>
                      <a:pt x="32" y="46"/>
                      <a:pt x="33" y="45"/>
                    </a:cubicBezTo>
                    <a:cubicBezTo>
                      <a:pt x="34" y="44"/>
                      <a:pt x="41" y="42"/>
                      <a:pt x="43" y="41"/>
                    </a:cubicBezTo>
                    <a:cubicBezTo>
                      <a:pt x="45" y="41"/>
                      <a:pt x="47" y="45"/>
                      <a:pt x="49" y="45"/>
                    </a:cubicBezTo>
                    <a:cubicBezTo>
                      <a:pt x="51" y="45"/>
                      <a:pt x="54" y="46"/>
                      <a:pt x="55" y="49"/>
                    </a:cubicBezTo>
                    <a:cubicBezTo>
                      <a:pt x="56" y="52"/>
                      <a:pt x="59" y="56"/>
                      <a:pt x="60" y="57"/>
                    </a:cubicBezTo>
                    <a:cubicBezTo>
                      <a:pt x="61" y="59"/>
                      <a:pt x="62" y="62"/>
                      <a:pt x="62" y="63"/>
                    </a:cubicBezTo>
                    <a:cubicBezTo>
                      <a:pt x="62" y="64"/>
                      <a:pt x="59" y="62"/>
                      <a:pt x="56" y="62"/>
                    </a:cubicBezTo>
                    <a:cubicBezTo>
                      <a:pt x="53" y="61"/>
                      <a:pt x="53" y="64"/>
                      <a:pt x="53" y="65"/>
                    </a:cubicBezTo>
                    <a:cubicBezTo>
                      <a:pt x="53" y="67"/>
                      <a:pt x="49" y="72"/>
                      <a:pt x="48" y="73"/>
                    </a:cubicBezTo>
                    <a:cubicBezTo>
                      <a:pt x="48" y="74"/>
                      <a:pt x="50" y="74"/>
                      <a:pt x="51" y="74"/>
                    </a:cubicBezTo>
                    <a:cubicBezTo>
                      <a:pt x="52" y="75"/>
                      <a:pt x="55" y="73"/>
                      <a:pt x="56" y="73"/>
                    </a:cubicBezTo>
                    <a:cubicBezTo>
                      <a:pt x="56" y="73"/>
                      <a:pt x="58" y="74"/>
                      <a:pt x="59" y="75"/>
                    </a:cubicBezTo>
                    <a:cubicBezTo>
                      <a:pt x="59" y="71"/>
                      <a:pt x="59" y="71"/>
                      <a:pt x="63" y="69"/>
                    </a:cubicBezTo>
                    <a:cubicBezTo>
                      <a:pt x="66" y="66"/>
                      <a:pt x="66" y="61"/>
                      <a:pt x="70" y="60"/>
                    </a:cubicBezTo>
                    <a:cubicBezTo>
                      <a:pt x="73" y="60"/>
                      <a:pt x="74" y="58"/>
                      <a:pt x="78" y="59"/>
                    </a:cubicBezTo>
                    <a:cubicBezTo>
                      <a:pt x="83" y="60"/>
                      <a:pt x="76" y="63"/>
                      <a:pt x="79" y="64"/>
                    </a:cubicBezTo>
                    <a:cubicBezTo>
                      <a:pt x="82" y="66"/>
                      <a:pt x="92" y="64"/>
                      <a:pt x="92" y="66"/>
                    </a:cubicBezTo>
                    <a:cubicBezTo>
                      <a:pt x="93" y="69"/>
                      <a:pt x="81" y="71"/>
                      <a:pt x="82" y="72"/>
                    </a:cubicBezTo>
                    <a:cubicBezTo>
                      <a:pt x="82" y="73"/>
                      <a:pt x="88" y="75"/>
                      <a:pt x="90" y="76"/>
                    </a:cubicBezTo>
                    <a:cubicBezTo>
                      <a:pt x="92" y="77"/>
                      <a:pt x="89" y="81"/>
                      <a:pt x="90" y="82"/>
                    </a:cubicBezTo>
                    <a:cubicBezTo>
                      <a:pt x="91" y="83"/>
                      <a:pt x="94" y="82"/>
                      <a:pt x="97" y="81"/>
                    </a:cubicBezTo>
                    <a:cubicBezTo>
                      <a:pt x="99" y="79"/>
                      <a:pt x="101" y="79"/>
                      <a:pt x="104" y="77"/>
                    </a:cubicBezTo>
                    <a:cubicBezTo>
                      <a:pt x="108" y="75"/>
                      <a:pt x="114" y="77"/>
                      <a:pt x="115" y="76"/>
                    </a:cubicBezTo>
                    <a:cubicBezTo>
                      <a:pt x="116" y="74"/>
                      <a:pt x="113" y="73"/>
                      <a:pt x="107" y="74"/>
                    </a:cubicBezTo>
                    <a:cubicBezTo>
                      <a:pt x="101" y="74"/>
                      <a:pt x="100" y="68"/>
                      <a:pt x="100" y="67"/>
                    </a:cubicBezTo>
                    <a:cubicBezTo>
                      <a:pt x="100" y="66"/>
                      <a:pt x="107" y="61"/>
                      <a:pt x="111" y="61"/>
                    </a:cubicBezTo>
                    <a:cubicBezTo>
                      <a:pt x="114" y="60"/>
                      <a:pt x="117" y="59"/>
                      <a:pt x="121" y="57"/>
                    </a:cubicBezTo>
                    <a:cubicBezTo>
                      <a:pt x="122" y="57"/>
                      <a:pt x="125" y="56"/>
                      <a:pt x="127" y="56"/>
                    </a:cubicBezTo>
                    <a:cubicBezTo>
                      <a:pt x="127" y="54"/>
                      <a:pt x="126" y="52"/>
                      <a:pt x="127" y="5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88" name="Freeform 84">
                <a:extLst>
                  <a:ext uri="{FF2B5EF4-FFF2-40B4-BE49-F238E27FC236}">
                    <a16:creationId xmlns:a16="http://schemas.microsoft.com/office/drawing/2014/main" id="{E667E14A-C710-4F2F-9AC0-D429687476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47576" y="2906592"/>
                <a:ext cx="174407" cy="126727"/>
              </a:xfrm>
              <a:custGeom>
                <a:avLst/>
                <a:gdLst>
                  <a:gd name="T0" fmla="*/ 71 w 76"/>
                  <a:gd name="T1" fmla="*/ 27 h 55"/>
                  <a:gd name="T2" fmla="*/ 66 w 76"/>
                  <a:gd name="T3" fmla="*/ 23 h 55"/>
                  <a:gd name="T4" fmla="*/ 62 w 76"/>
                  <a:gd name="T5" fmla="*/ 18 h 55"/>
                  <a:gd name="T6" fmla="*/ 62 w 76"/>
                  <a:gd name="T7" fmla="*/ 12 h 55"/>
                  <a:gd name="T8" fmla="*/ 61 w 76"/>
                  <a:gd name="T9" fmla="*/ 6 h 55"/>
                  <a:gd name="T10" fmla="*/ 53 w 76"/>
                  <a:gd name="T11" fmla="*/ 4 h 55"/>
                  <a:gd name="T12" fmla="*/ 49 w 76"/>
                  <a:gd name="T13" fmla="*/ 4 h 55"/>
                  <a:gd name="T14" fmla="*/ 45 w 76"/>
                  <a:gd name="T15" fmla="*/ 2 h 55"/>
                  <a:gd name="T16" fmla="*/ 41 w 76"/>
                  <a:gd name="T17" fmla="*/ 1 h 55"/>
                  <a:gd name="T18" fmla="*/ 40 w 76"/>
                  <a:gd name="T19" fmla="*/ 0 h 55"/>
                  <a:gd name="T20" fmla="*/ 38 w 76"/>
                  <a:gd name="T21" fmla="*/ 1 h 55"/>
                  <a:gd name="T22" fmla="*/ 35 w 76"/>
                  <a:gd name="T23" fmla="*/ 4 h 55"/>
                  <a:gd name="T24" fmla="*/ 29 w 76"/>
                  <a:gd name="T25" fmla="*/ 5 h 55"/>
                  <a:gd name="T26" fmla="*/ 27 w 76"/>
                  <a:gd name="T27" fmla="*/ 9 h 55"/>
                  <a:gd name="T28" fmla="*/ 26 w 76"/>
                  <a:gd name="T29" fmla="*/ 12 h 55"/>
                  <a:gd name="T30" fmla="*/ 23 w 76"/>
                  <a:gd name="T31" fmla="*/ 15 h 55"/>
                  <a:gd name="T32" fmla="*/ 19 w 76"/>
                  <a:gd name="T33" fmla="*/ 18 h 55"/>
                  <a:gd name="T34" fmla="*/ 18 w 76"/>
                  <a:gd name="T35" fmla="*/ 22 h 55"/>
                  <a:gd name="T36" fmla="*/ 13 w 76"/>
                  <a:gd name="T37" fmla="*/ 24 h 55"/>
                  <a:gd name="T38" fmla="*/ 9 w 76"/>
                  <a:gd name="T39" fmla="*/ 26 h 55"/>
                  <a:gd name="T40" fmla="*/ 3 w 76"/>
                  <a:gd name="T41" fmla="*/ 25 h 55"/>
                  <a:gd name="T42" fmla="*/ 3 w 76"/>
                  <a:gd name="T43" fmla="*/ 26 h 55"/>
                  <a:gd name="T44" fmla="*/ 4 w 76"/>
                  <a:gd name="T45" fmla="*/ 32 h 55"/>
                  <a:gd name="T46" fmla="*/ 5 w 76"/>
                  <a:gd name="T47" fmla="*/ 39 h 55"/>
                  <a:gd name="T48" fmla="*/ 0 w 76"/>
                  <a:gd name="T49" fmla="*/ 43 h 55"/>
                  <a:gd name="T50" fmla="*/ 3 w 76"/>
                  <a:gd name="T51" fmla="*/ 47 h 55"/>
                  <a:gd name="T52" fmla="*/ 3 w 76"/>
                  <a:gd name="T53" fmla="*/ 52 h 55"/>
                  <a:gd name="T54" fmla="*/ 7 w 76"/>
                  <a:gd name="T55" fmla="*/ 51 h 55"/>
                  <a:gd name="T56" fmla="*/ 12 w 76"/>
                  <a:gd name="T57" fmla="*/ 48 h 55"/>
                  <a:gd name="T58" fmla="*/ 26 w 76"/>
                  <a:gd name="T59" fmla="*/ 49 h 55"/>
                  <a:gd name="T60" fmla="*/ 33 w 76"/>
                  <a:gd name="T61" fmla="*/ 50 h 55"/>
                  <a:gd name="T62" fmla="*/ 39 w 76"/>
                  <a:gd name="T63" fmla="*/ 51 h 55"/>
                  <a:gd name="T64" fmla="*/ 44 w 76"/>
                  <a:gd name="T65" fmla="*/ 52 h 55"/>
                  <a:gd name="T66" fmla="*/ 49 w 76"/>
                  <a:gd name="T67" fmla="*/ 53 h 55"/>
                  <a:gd name="T68" fmla="*/ 57 w 76"/>
                  <a:gd name="T69" fmla="*/ 54 h 55"/>
                  <a:gd name="T70" fmla="*/ 58 w 76"/>
                  <a:gd name="T71" fmla="*/ 51 h 55"/>
                  <a:gd name="T72" fmla="*/ 63 w 76"/>
                  <a:gd name="T73" fmla="*/ 46 h 55"/>
                  <a:gd name="T74" fmla="*/ 68 w 76"/>
                  <a:gd name="T75" fmla="*/ 45 h 55"/>
                  <a:gd name="T76" fmla="*/ 67 w 76"/>
                  <a:gd name="T77" fmla="*/ 42 h 55"/>
                  <a:gd name="T78" fmla="*/ 65 w 76"/>
                  <a:gd name="T79" fmla="*/ 34 h 55"/>
                  <a:gd name="T80" fmla="*/ 71 w 76"/>
                  <a:gd name="T81" fmla="*/ 35 h 55"/>
                  <a:gd name="T82" fmla="*/ 75 w 76"/>
                  <a:gd name="T83" fmla="*/ 31 h 55"/>
                  <a:gd name="T84" fmla="*/ 71 w 76"/>
                  <a:gd name="T85" fmla="*/ 27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76" h="55">
                    <a:moveTo>
                      <a:pt x="71" y="27"/>
                    </a:moveTo>
                    <a:cubicBezTo>
                      <a:pt x="69" y="27"/>
                      <a:pt x="68" y="24"/>
                      <a:pt x="66" y="23"/>
                    </a:cubicBezTo>
                    <a:cubicBezTo>
                      <a:pt x="64" y="22"/>
                      <a:pt x="64" y="19"/>
                      <a:pt x="62" y="18"/>
                    </a:cubicBezTo>
                    <a:cubicBezTo>
                      <a:pt x="60" y="16"/>
                      <a:pt x="62" y="14"/>
                      <a:pt x="62" y="12"/>
                    </a:cubicBezTo>
                    <a:cubicBezTo>
                      <a:pt x="61" y="10"/>
                      <a:pt x="62" y="7"/>
                      <a:pt x="61" y="6"/>
                    </a:cubicBezTo>
                    <a:cubicBezTo>
                      <a:pt x="60" y="6"/>
                      <a:pt x="55" y="3"/>
                      <a:pt x="53" y="4"/>
                    </a:cubicBezTo>
                    <a:cubicBezTo>
                      <a:pt x="51" y="5"/>
                      <a:pt x="50" y="6"/>
                      <a:pt x="49" y="4"/>
                    </a:cubicBezTo>
                    <a:cubicBezTo>
                      <a:pt x="48" y="3"/>
                      <a:pt x="47" y="2"/>
                      <a:pt x="45" y="2"/>
                    </a:cubicBezTo>
                    <a:cubicBezTo>
                      <a:pt x="43" y="3"/>
                      <a:pt x="42" y="2"/>
                      <a:pt x="41" y="1"/>
                    </a:cubicBezTo>
                    <a:cubicBezTo>
                      <a:pt x="40" y="1"/>
                      <a:pt x="40" y="1"/>
                      <a:pt x="40" y="0"/>
                    </a:cubicBezTo>
                    <a:cubicBezTo>
                      <a:pt x="39" y="1"/>
                      <a:pt x="38" y="1"/>
                      <a:pt x="38" y="1"/>
                    </a:cubicBezTo>
                    <a:cubicBezTo>
                      <a:pt x="37" y="2"/>
                      <a:pt x="36" y="4"/>
                      <a:pt x="35" y="4"/>
                    </a:cubicBezTo>
                    <a:cubicBezTo>
                      <a:pt x="33" y="4"/>
                      <a:pt x="31" y="4"/>
                      <a:pt x="29" y="5"/>
                    </a:cubicBezTo>
                    <a:cubicBezTo>
                      <a:pt x="27" y="6"/>
                      <a:pt x="27" y="8"/>
                      <a:pt x="27" y="9"/>
                    </a:cubicBezTo>
                    <a:cubicBezTo>
                      <a:pt x="27" y="10"/>
                      <a:pt x="28" y="12"/>
                      <a:pt x="26" y="12"/>
                    </a:cubicBezTo>
                    <a:cubicBezTo>
                      <a:pt x="25" y="12"/>
                      <a:pt x="25" y="14"/>
                      <a:pt x="23" y="15"/>
                    </a:cubicBezTo>
                    <a:cubicBezTo>
                      <a:pt x="22" y="15"/>
                      <a:pt x="20" y="17"/>
                      <a:pt x="19" y="18"/>
                    </a:cubicBezTo>
                    <a:cubicBezTo>
                      <a:pt x="19" y="20"/>
                      <a:pt x="19" y="22"/>
                      <a:pt x="18" y="22"/>
                    </a:cubicBezTo>
                    <a:cubicBezTo>
                      <a:pt x="17" y="22"/>
                      <a:pt x="14" y="23"/>
                      <a:pt x="13" y="24"/>
                    </a:cubicBezTo>
                    <a:cubicBezTo>
                      <a:pt x="12" y="25"/>
                      <a:pt x="11" y="26"/>
                      <a:pt x="9" y="26"/>
                    </a:cubicBezTo>
                    <a:cubicBezTo>
                      <a:pt x="8" y="25"/>
                      <a:pt x="5" y="25"/>
                      <a:pt x="3" y="25"/>
                    </a:cubicBezTo>
                    <a:cubicBezTo>
                      <a:pt x="3" y="26"/>
                      <a:pt x="3" y="26"/>
                      <a:pt x="3" y="26"/>
                    </a:cubicBezTo>
                    <a:cubicBezTo>
                      <a:pt x="2" y="29"/>
                      <a:pt x="3" y="31"/>
                      <a:pt x="4" y="32"/>
                    </a:cubicBezTo>
                    <a:cubicBezTo>
                      <a:pt x="6" y="33"/>
                      <a:pt x="6" y="38"/>
                      <a:pt x="5" y="39"/>
                    </a:cubicBezTo>
                    <a:cubicBezTo>
                      <a:pt x="3" y="40"/>
                      <a:pt x="0" y="42"/>
                      <a:pt x="0" y="43"/>
                    </a:cubicBezTo>
                    <a:cubicBezTo>
                      <a:pt x="0" y="44"/>
                      <a:pt x="3" y="45"/>
                      <a:pt x="3" y="47"/>
                    </a:cubicBezTo>
                    <a:cubicBezTo>
                      <a:pt x="2" y="48"/>
                      <a:pt x="2" y="50"/>
                      <a:pt x="3" y="52"/>
                    </a:cubicBezTo>
                    <a:cubicBezTo>
                      <a:pt x="4" y="52"/>
                      <a:pt x="6" y="52"/>
                      <a:pt x="7" y="51"/>
                    </a:cubicBezTo>
                    <a:cubicBezTo>
                      <a:pt x="8" y="49"/>
                      <a:pt x="9" y="48"/>
                      <a:pt x="12" y="48"/>
                    </a:cubicBezTo>
                    <a:cubicBezTo>
                      <a:pt x="15" y="48"/>
                      <a:pt x="24" y="48"/>
                      <a:pt x="26" y="49"/>
                    </a:cubicBezTo>
                    <a:cubicBezTo>
                      <a:pt x="27" y="51"/>
                      <a:pt x="31" y="49"/>
                      <a:pt x="33" y="50"/>
                    </a:cubicBezTo>
                    <a:cubicBezTo>
                      <a:pt x="35" y="51"/>
                      <a:pt x="38" y="52"/>
                      <a:pt x="39" y="51"/>
                    </a:cubicBezTo>
                    <a:cubicBezTo>
                      <a:pt x="39" y="50"/>
                      <a:pt x="42" y="53"/>
                      <a:pt x="44" y="52"/>
                    </a:cubicBezTo>
                    <a:cubicBezTo>
                      <a:pt x="46" y="50"/>
                      <a:pt x="48" y="54"/>
                      <a:pt x="49" y="53"/>
                    </a:cubicBezTo>
                    <a:cubicBezTo>
                      <a:pt x="50" y="53"/>
                      <a:pt x="55" y="53"/>
                      <a:pt x="57" y="54"/>
                    </a:cubicBezTo>
                    <a:cubicBezTo>
                      <a:pt x="58" y="55"/>
                      <a:pt x="58" y="53"/>
                      <a:pt x="58" y="51"/>
                    </a:cubicBezTo>
                    <a:cubicBezTo>
                      <a:pt x="58" y="50"/>
                      <a:pt x="63" y="46"/>
                      <a:pt x="63" y="46"/>
                    </a:cubicBezTo>
                    <a:cubicBezTo>
                      <a:pt x="63" y="46"/>
                      <a:pt x="66" y="46"/>
                      <a:pt x="68" y="45"/>
                    </a:cubicBezTo>
                    <a:cubicBezTo>
                      <a:pt x="67" y="44"/>
                      <a:pt x="67" y="43"/>
                      <a:pt x="67" y="42"/>
                    </a:cubicBezTo>
                    <a:cubicBezTo>
                      <a:pt x="66" y="38"/>
                      <a:pt x="64" y="35"/>
                      <a:pt x="65" y="34"/>
                    </a:cubicBezTo>
                    <a:cubicBezTo>
                      <a:pt x="67" y="33"/>
                      <a:pt x="70" y="36"/>
                      <a:pt x="71" y="35"/>
                    </a:cubicBezTo>
                    <a:cubicBezTo>
                      <a:pt x="73" y="34"/>
                      <a:pt x="76" y="33"/>
                      <a:pt x="75" y="31"/>
                    </a:cubicBezTo>
                    <a:cubicBezTo>
                      <a:pt x="75" y="30"/>
                      <a:pt x="72" y="27"/>
                      <a:pt x="71" y="2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89" name="Freeform 85">
                <a:extLst>
                  <a:ext uri="{FF2B5EF4-FFF2-40B4-BE49-F238E27FC236}">
                    <a16:creationId xmlns:a16="http://schemas.microsoft.com/office/drawing/2014/main" id="{57F43134-4FA4-4AD5-8A61-A5EF810B4C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3661" y="2857658"/>
                <a:ext cx="135510" cy="63991"/>
              </a:xfrm>
              <a:custGeom>
                <a:avLst/>
                <a:gdLst>
                  <a:gd name="T0" fmla="*/ 20 w 59"/>
                  <a:gd name="T1" fmla="*/ 19 h 28"/>
                  <a:gd name="T2" fmla="*/ 30 w 59"/>
                  <a:gd name="T3" fmla="*/ 19 h 28"/>
                  <a:gd name="T4" fmla="*/ 35 w 59"/>
                  <a:gd name="T5" fmla="*/ 21 h 28"/>
                  <a:gd name="T6" fmla="*/ 43 w 59"/>
                  <a:gd name="T7" fmla="*/ 25 h 28"/>
                  <a:gd name="T8" fmla="*/ 47 w 59"/>
                  <a:gd name="T9" fmla="*/ 28 h 28"/>
                  <a:gd name="T10" fmla="*/ 48 w 59"/>
                  <a:gd name="T11" fmla="*/ 26 h 28"/>
                  <a:gd name="T12" fmla="*/ 54 w 59"/>
                  <a:gd name="T13" fmla="*/ 25 h 28"/>
                  <a:gd name="T14" fmla="*/ 57 w 59"/>
                  <a:gd name="T15" fmla="*/ 22 h 28"/>
                  <a:gd name="T16" fmla="*/ 59 w 59"/>
                  <a:gd name="T17" fmla="*/ 21 h 28"/>
                  <a:gd name="T18" fmla="*/ 58 w 59"/>
                  <a:gd name="T19" fmla="*/ 17 h 28"/>
                  <a:gd name="T20" fmla="*/ 55 w 59"/>
                  <a:gd name="T21" fmla="*/ 12 h 28"/>
                  <a:gd name="T22" fmla="*/ 54 w 59"/>
                  <a:gd name="T23" fmla="*/ 7 h 28"/>
                  <a:gd name="T24" fmla="*/ 53 w 59"/>
                  <a:gd name="T25" fmla="*/ 5 h 28"/>
                  <a:gd name="T26" fmla="*/ 45 w 59"/>
                  <a:gd name="T27" fmla="*/ 5 h 28"/>
                  <a:gd name="T28" fmla="*/ 37 w 59"/>
                  <a:gd name="T29" fmla="*/ 0 h 28"/>
                  <a:gd name="T30" fmla="*/ 28 w 59"/>
                  <a:gd name="T31" fmla="*/ 0 h 28"/>
                  <a:gd name="T32" fmla="*/ 28 w 59"/>
                  <a:gd name="T33" fmla="*/ 8 h 28"/>
                  <a:gd name="T34" fmla="*/ 21 w 59"/>
                  <a:gd name="T35" fmla="*/ 11 h 28"/>
                  <a:gd name="T36" fmla="*/ 14 w 59"/>
                  <a:gd name="T37" fmla="*/ 3 h 28"/>
                  <a:gd name="T38" fmla="*/ 6 w 59"/>
                  <a:gd name="T39" fmla="*/ 7 h 28"/>
                  <a:gd name="T40" fmla="*/ 3 w 59"/>
                  <a:gd name="T41" fmla="*/ 13 h 28"/>
                  <a:gd name="T42" fmla="*/ 2 w 59"/>
                  <a:gd name="T43" fmla="*/ 21 h 28"/>
                  <a:gd name="T44" fmla="*/ 2 w 59"/>
                  <a:gd name="T45" fmla="*/ 21 h 28"/>
                  <a:gd name="T46" fmla="*/ 8 w 59"/>
                  <a:gd name="T47" fmla="*/ 19 h 28"/>
                  <a:gd name="T48" fmla="*/ 20 w 59"/>
                  <a:gd name="T49" fmla="*/ 19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59" h="28">
                    <a:moveTo>
                      <a:pt x="20" y="19"/>
                    </a:moveTo>
                    <a:cubicBezTo>
                      <a:pt x="22" y="19"/>
                      <a:pt x="27" y="20"/>
                      <a:pt x="30" y="19"/>
                    </a:cubicBezTo>
                    <a:cubicBezTo>
                      <a:pt x="33" y="18"/>
                      <a:pt x="33" y="21"/>
                      <a:pt x="35" y="21"/>
                    </a:cubicBezTo>
                    <a:cubicBezTo>
                      <a:pt x="37" y="21"/>
                      <a:pt x="40" y="23"/>
                      <a:pt x="43" y="25"/>
                    </a:cubicBezTo>
                    <a:cubicBezTo>
                      <a:pt x="44" y="26"/>
                      <a:pt x="45" y="27"/>
                      <a:pt x="47" y="28"/>
                    </a:cubicBezTo>
                    <a:cubicBezTo>
                      <a:pt x="47" y="27"/>
                      <a:pt x="47" y="27"/>
                      <a:pt x="48" y="26"/>
                    </a:cubicBezTo>
                    <a:cubicBezTo>
                      <a:pt x="50" y="25"/>
                      <a:pt x="52" y="25"/>
                      <a:pt x="54" y="25"/>
                    </a:cubicBezTo>
                    <a:cubicBezTo>
                      <a:pt x="55" y="25"/>
                      <a:pt x="56" y="23"/>
                      <a:pt x="57" y="22"/>
                    </a:cubicBezTo>
                    <a:cubicBezTo>
                      <a:pt x="57" y="22"/>
                      <a:pt x="58" y="22"/>
                      <a:pt x="59" y="21"/>
                    </a:cubicBezTo>
                    <a:cubicBezTo>
                      <a:pt x="59" y="20"/>
                      <a:pt x="59" y="18"/>
                      <a:pt x="58" y="17"/>
                    </a:cubicBezTo>
                    <a:cubicBezTo>
                      <a:pt x="56" y="15"/>
                      <a:pt x="54" y="13"/>
                      <a:pt x="55" y="12"/>
                    </a:cubicBezTo>
                    <a:cubicBezTo>
                      <a:pt x="56" y="11"/>
                      <a:pt x="56" y="9"/>
                      <a:pt x="54" y="7"/>
                    </a:cubicBezTo>
                    <a:cubicBezTo>
                      <a:pt x="54" y="7"/>
                      <a:pt x="53" y="6"/>
                      <a:pt x="53" y="5"/>
                    </a:cubicBezTo>
                    <a:cubicBezTo>
                      <a:pt x="50" y="5"/>
                      <a:pt x="46" y="5"/>
                      <a:pt x="45" y="5"/>
                    </a:cubicBezTo>
                    <a:cubicBezTo>
                      <a:pt x="44" y="5"/>
                      <a:pt x="38" y="1"/>
                      <a:pt x="37" y="0"/>
                    </a:cubicBezTo>
                    <a:cubicBezTo>
                      <a:pt x="36" y="0"/>
                      <a:pt x="32" y="0"/>
                      <a:pt x="28" y="0"/>
                    </a:cubicBezTo>
                    <a:cubicBezTo>
                      <a:pt x="26" y="3"/>
                      <a:pt x="28" y="4"/>
                      <a:pt x="28" y="8"/>
                    </a:cubicBezTo>
                    <a:cubicBezTo>
                      <a:pt x="27" y="12"/>
                      <a:pt x="23" y="11"/>
                      <a:pt x="21" y="11"/>
                    </a:cubicBezTo>
                    <a:cubicBezTo>
                      <a:pt x="19" y="11"/>
                      <a:pt x="15" y="5"/>
                      <a:pt x="14" y="3"/>
                    </a:cubicBezTo>
                    <a:cubicBezTo>
                      <a:pt x="13" y="1"/>
                      <a:pt x="9" y="5"/>
                      <a:pt x="6" y="7"/>
                    </a:cubicBezTo>
                    <a:cubicBezTo>
                      <a:pt x="3" y="8"/>
                      <a:pt x="5" y="11"/>
                      <a:pt x="3" y="13"/>
                    </a:cubicBezTo>
                    <a:cubicBezTo>
                      <a:pt x="1" y="14"/>
                      <a:pt x="0" y="17"/>
                      <a:pt x="2" y="21"/>
                    </a:cubicBezTo>
                    <a:cubicBezTo>
                      <a:pt x="2" y="21"/>
                      <a:pt x="2" y="21"/>
                      <a:pt x="2" y="21"/>
                    </a:cubicBezTo>
                    <a:cubicBezTo>
                      <a:pt x="4" y="21"/>
                      <a:pt x="7" y="20"/>
                      <a:pt x="8" y="19"/>
                    </a:cubicBezTo>
                    <a:cubicBezTo>
                      <a:pt x="11" y="17"/>
                      <a:pt x="18" y="19"/>
                      <a:pt x="20" y="1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90" name="Freeform 86">
                <a:extLst>
                  <a:ext uri="{FF2B5EF4-FFF2-40B4-BE49-F238E27FC236}">
                    <a16:creationId xmlns:a16="http://schemas.microsoft.com/office/drawing/2014/main" id="{E4866CED-8D58-4C97-8E46-D614531F88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3661" y="2896554"/>
                <a:ext cx="107906" cy="69010"/>
              </a:xfrm>
              <a:custGeom>
                <a:avLst/>
                <a:gdLst>
                  <a:gd name="T0" fmla="*/ 7 w 47"/>
                  <a:gd name="T1" fmla="*/ 15 h 30"/>
                  <a:gd name="T2" fmla="*/ 11 w 47"/>
                  <a:gd name="T3" fmla="*/ 17 h 30"/>
                  <a:gd name="T4" fmla="*/ 16 w 47"/>
                  <a:gd name="T5" fmla="*/ 20 h 30"/>
                  <a:gd name="T6" fmla="*/ 16 w 47"/>
                  <a:gd name="T7" fmla="*/ 26 h 30"/>
                  <a:gd name="T8" fmla="*/ 22 w 47"/>
                  <a:gd name="T9" fmla="*/ 29 h 30"/>
                  <a:gd name="T10" fmla="*/ 28 w 47"/>
                  <a:gd name="T11" fmla="*/ 30 h 30"/>
                  <a:gd name="T12" fmla="*/ 32 w 47"/>
                  <a:gd name="T13" fmla="*/ 28 h 30"/>
                  <a:gd name="T14" fmla="*/ 37 w 47"/>
                  <a:gd name="T15" fmla="*/ 26 h 30"/>
                  <a:gd name="T16" fmla="*/ 38 w 47"/>
                  <a:gd name="T17" fmla="*/ 22 h 30"/>
                  <a:gd name="T18" fmla="*/ 42 w 47"/>
                  <a:gd name="T19" fmla="*/ 19 h 30"/>
                  <a:gd name="T20" fmla="*/ 45 w 47"/>
                  <a:gd name="T21" fmla="*/ 16 h 30"/>
                  <a:gd name="T22" fmla="*/ 46 w 47"/>
                  <a:gd name="T23" fmla="*/ 13 h 30"/>
                  <a:gd name="T24" fmla="*/ 47 w 47"/>
                  <a:gd name="T25" fmla="*/ 11 h 30"/>
                  <a:gd name="T26" fmla="*/ 43 w 47"/>
                  <a:gd name="T27" fmla="*/ 8 h 30"/>
                  <a:gd name="T28" fmla="*/ 35 w 47"/>
                  <a:gd name="T29" fmla="*/ 4 h 30"/>
                  <a:gd name="T30" fmla="*/ 30 w 47"/>
                  <a:gd name="T31" fmla="*/ 2 h 30"/>
                  <a:gd name="T32" fmla="*/ 20 w 47"/>
                  <a:gd name="T33" fmla="*/ 2 h 30"/>
                  <a:gd name="T34" fmla="*/ 8 w 47"/>
                  <a:gd name="T35" fmla="*/ 2 h 30"/>
                  <a:gd name="T36" fmla="*/ 2 w 47"/>
                  <a:gd name="T37" fmla="*/ 4 h 30"/>
                  <a:gd name="T38" fmla="*/ 1 w 47"/>
                  <a:gd name="T39" fmla="*/ 13 h 30"/>
                  <a:gd name="T40" fmla="*/ 2 w 47"/>
                  <a:gd name="T41" fmla="*/ 15 h 30"/>
                  <a:gd name="T42" fmla="*/ 7 w 47"/>
                  <a:gd name="T43" fmla="*/ 15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7" h="30">
                    <a:moveTo>
                      <a:pt x="7" y="15"/>
                    </a:moveTo>
                    <a:cubicBezTo>
                      <a:pt x="7" y="17"/>
                      <a:pt x="10" y="18"/>
                      <a:pt x="11" y="17"/>
                    </a:cubicBezTo>
                    <a:cubicBezTo>
                      <a:pt x="12" y="17"/>
                      <a:pt x="16" y="18"/>
                      <a:pt x="16" y="20"/>
                    </a:cubicBezTo>
                    <a:cubicBezTo>
                      <a:pt x="16" y="21"/>
                      <a:pt x="15" y="26"/>
                      <a:pt x="16" y="26"/>
                    </a:cubicBezTo>
                    <a:cubicBezTo>
                      <a:pt x="17" y="26"/>
                      <a:pt x="22" y="27"/>
                      <a:pt x="22" y="29"/>
                    </a:cubicBezTo>
                    <a:cubicBezTo>
                      <a:pt x="24" y="29"/>
                      <a:pt x="27" y="29"/>
                      <a:pt x="28" y="30"/>
                    </a:cubicBezTo>
                    <a:cubicBezTo>
                      <a:pt x="30" y="30"/>
                      <a:pt x="31" y="29"/>
                      <a:pt x="32" y="28"/>
                    </a:cubicBezTo>
                    <a:cubicBezTo>
                      <a:pt x="33" y="27"/>
                      <a:pt x="36" y="26"/>
                      <a:pt x="37" y="26"/>
                    </a:cubicBezTo>
                    <a:cubicBezTo>
                      <a:pt x="38" y="26"/>
                      <a:pt x="38" y="24"/>
                      <a:pt x="38" y="22"/>
                    </a:cubicBezTo>
                    <a:cubicBezTo>
                      <a:pt x="39" y="21"/>
                      <a:pt x="41" y="19"/>
                      <a:pt x="42" y="19"/>
                    </a:cubicBezTo>
                    <a:cubicBezTo>
                      <a:pt x="44" y="18"/>
                      <a:pt x="44" y="16"/>
                      <a:pt x="45" y="16"/>
                    </a:cubicBezTo>
                    <a:cubicBezTo>
                      <a:pt x="47" y="16"/>
                      <a:pt x="46" y="14"/>
                      <a:pt x="46" y="13"/>
                    </a:cubicBezTo>
                    <a:cubicBezTo>
                      <a:pt x="46" y="13"/>
                      <a:pt x="46" y="12"/>
                      <a:pt x="47" y="11"/>
                    </a:cubicBezTo>
                    <a:cubicBezTo>
                      <a:pt x="45" y="10"/>
                      <a:pt x="44" y="9"/>
                      <a:pt x="43" y="8"/>
                    </a:cubicBezTo>
                    <a:cubicBezTo>
                      <a:pt x="40" y="6"/>
                      <a:pt x="37" y="4"/>
                      <a:pt x="35" y="4"/>
                    </a:cubicBezTo>
                    <a:cubicBezTo>
                      <a:pt x="33" y="4"/>
                      <a:pt x="33" y="1"/>
                      <a:pt x="30" y="2"/>
                    </a:cubicBezTo>
                    <a:cubicBezTo>
                      <a:pt x="27" y="3"/>
                      <a:pt x="22" y="2"/>
                      <a:pt x="20" y="2"/>
                    </a:cubicBezTo>
                    <a:cubicBezTo>
                      <a:pt x="18" y="2"/>
                      <a:pt x="11" y="0"/>
                      <a:pt x="8" y="2"/>
                    </a:cubicBezTo>
                    <a:cubicBezTo>
                      <a:pt x="7" y="3"/>
                      <a:pt x="4" y="4"/>
                      <a:pt x="2" y="4"/>
                    </a:cubicBezTo>
                    <a:cubicBezTo>
                      <a:pt x="4" y="7"/>
                      <a:pt x="3" y="11"/>
                      <a:pt x="1" y="13"/>
                    </a:cubicBezTo>
                    <a:cubicBezTo>
                      <a:pt x="0" y="14"/>
                      <a:pt x="1" y="14"/>
                      <a:pt x="2" y="15"/>
                    </a:cubicBezTo>
                    <a:cubicBezTo>
                      <a:pt x="4" y="15"/>
                      <a:pt x="6" y="14"/>
                      <a:pt x="7" y="1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91" name="Freeform 87">
                <a:extLst>
                  <a:ext uri="{FF2B5EF4-FFF2-40B4-BE49-F238E27FC236}">
                    <a16:creationId xmlns:a16="http://schemas.microsoft.com/office/drawing/2014/main" id="{4CABC660-9AF0-4149-B14C-7A53F8D933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37659" y="3119895"/>
                <a:ext cx="84067" cy="46425"/>
              </a:xfrm>
              <a:custGeom>
                <a:avLst/>
                <a:gdLst>
                  <a:gd name="T0" fmla="*/ 32 w 36"/>
                  <a:gd name="T1" fmla="*/ 8 h 20"/>
                  <a:gd name="T2" fmla="*/ 28 w 36"/>
                  <a:gd name="T3" fmla="*/ 6 h 20"/>
                  <a:gd name="T4" fmla="*/ 28 w 36"/>
                  <a:gd name="T5" fmla="*/ 3 h 20"/>
                  <a:gd name="T6" fmla="*/ 24 w 36"/>
                  <a:gd name="T7" fmla="*/ 1 h 20"/>
                  <a:gd name="T8" fmla="*/ 18 w 36"/>
                  <a:gd name="T9" fmla="*/ 1 h 20"/>
                  <a:gd name="T10" fmla="*/ 11 w 36"/>
                  <a:gd name="T11" fmla="*/ 1 h 20"/>
                  <a:gd name="T12" fmla="*/ 10 w 36"/>
                  <a:gd name="T13" fmla="*/ 2 h 20"/>
                  <a:gd name="T14" fmla="*/ 6 w 36"/>
                  <a:gd name="T15" fmla="*/ 6 h 20"/>
                  <a:gd name="T16" fmla="*/ 1 w 36"/>
                  <a:gd name="T17" fmla="*/ 12 h 20"/>
                  <a:gd name="T18" fmla="*/ 2 w 36"/>
                  <a:gd name="T19" fmla="*/ 15 h 20"/>
                  <a:gd name="T20" fmla="*/ 6 w 36"/>
                  <a:gd name="T21" fmla="*/ 15 h 20"/>
                  <a:gd name="T22" fmla="*/ 7 w 36"/>
                  <a:gd name="T23" fmla="*/ 19 h 20"/>
                  <a:gd name="T24" fmla="*/ 7 w 36"/>
                  <a:gd name="T25" fmla="*/ 19 h 20"/>
                  <a:gd name="T26" fmla="*/ 14 w 36"/>
                  <a:gd name="T27" fmla="*/ 19 h 20"/>
                  <a:gd name="T28" fmla="*/ 18 w 36"/>
                  <a:gd name="T29" fmla="*/ 13 h 20"/>
                  <a:gd name="T30" fmla="*/ 22 w 36"/>
                  <a:gd name="T31" fmla="*/ 19 h 20"/>
                  <a:gd name="T32" fmla="*/ 25 w 36"/>
                  <a:gd name="T33" fmla="*/ 16 h 20"/>
                  <a:gd name="T34" fmla="*/ 27 w 36"/>
                  <a:gd name="T35" fmla="*/ 14 h 20"/>
                  <a:gd name="T36" fmla="*/ 31 w 36"/>
                  <a:gd name="T37" fmla="*/ 13 h 20"/>
                  <a:gd name="T38" fmla="*/ 34 w 36"/>
                  <a:gd name="T39" fmla="*/ 12 h 20"/>
                  <a:gd name="T40" fmla="*/ 35 w 36"/>
                  <a:gd name="T41" fmla="*/ 10 h 20"/>
                  <a:gd name="T42" fmla="*/ 36 w 36"/>
                  <a:gd name="T43" fmla="*/ 9 h 20"/>
                  <a:gd name="T44" fmla="*/ 32 w 36"/>
                  <a:gd name="T45" fmla="*/ 8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6" h="20">
                    <a:moveTo>
                      <a:pt x="32" y="8"/>
                    </a:moveTo>
                    <a:cubicBezTo>
                      <a:pt x="31" y="9"/>
                      <a:pt x="28" y="7"/>
                      <a:pt x="28" y="6"/>
                    </a:cubicBezTo>
                    <a:cubicBezTo>
                      <a:pt x="28" y="6"/>
                      <a:pt x="28" y="4"/>
                      <a:pt x="28" y="3"/>
                    </a:cubicBezTo>
                    <a:cubicBezTo>
                      <a:pt x="27" y="2"/>
                      <a:pt x="25" y="1"/>
                      <a:pt x="24" y="1"/>
                    </a:cubicBezTo>
                    <a:cubicBezTo>
                      <a:pt x="21" y="0"/>
                      <a:pt x="20" y="0"/>
                      <a:pt x="18" y="1"/>
                    </a:cubicBezTo>
                    <a:cubicBezTo>
                      <a:pt x="17" y="2"/>
                      <a:pt x="14" y="1"/>
                      <a:pt x="11" y="1"/>
                    </a:cubicBezTo>
                    <a:cubicBezTo>
                      <a:pt x="11" y="2"/>
                      <a:pt x="11" y="2"/>
                      <a:pt x="10" y="2"/>
                    </a:cubicBezTo>
                    <a:cubicBezTo>
                      <a:pt x="9" y="2"/>
                      <a:pt x="6" y="4"/>
                      <a:pt x="6" y="6"/>
                    </a:cubicBezTo>
                    <a:cubicBezTo>
                      <a:pt x="6" y="8"/>
                      <a:pt x="2" y="9"/>
                      <a:pt x="1" y="12"/>
                    </a:cubicBezTo>
                    <a:cubicBezTo>
                      <a:pt x="0" y="15"/>
                      <a:pt x="0" y="17"/>
                      <a:pt x="2" y="15"/>
                    </a:cubicBezTo>
                    <a:cubicBezTo>
                      <a:pt x="4" y="13"/>
                      <a:pt x="6" y="14"/>
                      <a:pt x="6" y="15"/>
                    </a:cubicBezTo>
                    <a:cubicBezTo>
                      <a:pt x="6" y="17"/>
                      <a:pt x="8" y="17"/>
                      <a:pt x="7" y="19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9" y="19"/>
                      <a:pt x="13" y="19"/>
                      <a:pt x="14" y="19"/>
                    </a:cubicBezTo>
                    <a:cubicBezTo>
                      <a:pt x="16" y="19"/>
                      <a:pt x="17" y="14"/>
                      <a:pt x="18" y="13"/>
                    </a:cubicBezTo>
                    <a:cubicBezTo>
                      <a:pt x="19" y="13"/>
                      <a:pt x="21" y="17"/>
                      <a:pt x="22" y="19"/>
                    </a:cubicBezTo>
                    <a:cubicBezTo>
                      <a:pt x="24" y="20"/>
                      <a:pt x="25" y="17"/>
                      <a:pt x="25" y="16"/>
                    </a:cubicBezTo>
                    <a:cubicBezTo>
                      <a:pt x="25" y="14"/>
                      <a:pt x="26" y="14"/>
                      <a:pt x="27" y="14"/>
                    </a:cubicBezTo>
                    <a:cubicBezTo>
                      <a:pt x="29" y="14"/>
                      <a:pt x="31" y="15"/>
                      <a:pt x="31" y="13"/>
                    </a:cubicBezTo>
                    <a:cubicBezTo>
                      <a:pt x="31" y="11"/>
                      <a:pt x="33" y="12"/>
                      <a:pt x="34" y="12"/>
                    </a:cubicBezTo>
                    <a:cubicBezTo>
                      <a:pt x="35" y="12"/>
                      <a:pt x="35" y="10"/>
                      <a:pt x="35" y="10"/>
                    </a:cubicBezTo>
                    <a:cubicBezTo>
                      <a:pt x="36" y="9"/>
                      <a:pt x="36" y="9"/>
                      <a:pt x="36" y="9"/>
                    </a:cubicBezTo>
                    <a:cubicBezTo>
                      <a:pt x="35" y="8"/>
                      <a:pt x="34" y="8"/>
                      <a:pt x="32" y="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92" name="Freeform 88">
                <a:extLst>
                  <a:ext uri="{FF2B5EF4-FFF2-40B4-BE49-F238E27FC236}">
                    <a16:creationId xmlns:a16="http://schemas.microsoft.com/office/drawing/2014/main" id="{5B13A227-23B3-4342-854B-6D368F23CA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36404" y="2942979"/>
                <a:ext cx="165624" cy="189464"/>
              </a:xfrm>
              <a:custGeom>
                <a:avLst/>
                <a:gdLst>
                  <a:gd name="T0" fmla="*/ 9 w 72"/>
                  <a:gd name="T1" fmla="*/ 21 h 82"/>
                  <a:gd name="T2" fmla="*/ 5 w 72"/>
                  <a:gd name="T3" fmla="*/ 25 h 82"/>
                  <a:gd name="T4" fmla="*/ 8 w 72"/>
                  <a:gd name="T5" fmla="*/ 29 h 82"/>
                  <a:gd name="T6" fmla="*/ 6 w 72"/>
                  <a:gd name="T7" fmla="*/ 32 h 82"/>
                  <a:gd name="T8" fmla="*/ 2 w 72"/>
                  <a:gd name="T9" fmla="*/ 34 h 82"/>
                  <a:gd name="T10" fmla="*/ 1 w 72"/>
                  <a:gd name="T11" fmla="*/ 38 h 82"/>
                  <a:gd name="T12" fmla="*/ 0 w 72"/>
                  <a:gd name="T13" fmla="*/ 44 h 82"/>
                  <a:gd name="T14" fmla="*/ 2 w 72"/>
                  <a:gd name="T15" fmla="*/ 49 h 82"/>
                  <a:gd name="T16" fmla="*/ 1 w 72"/>
                  <a:gd name="T17" fmla="*/ 53 h 82"/>
                  <a:gd name="T18" fmla="*/ 3 w 72"/>
                  <a:gd name="T19" fmla="*/ 59 h 82"/>
                  <a:gd name="T20" fmla="*/ 5 w 72"/>
                  <a:gd name="T21" fmla="*/ 60 h 82"/>
                  <a:gd name="T22" fmla="*/ 10 w 72"/>
                  <a:gd name="T23" fmla="*/ 63 h 82"/>
                  <a:gd name="T24" fmla="*/ 15 w 72"/>
                  <a:gd name="T25" fmla="*/ 64 h 82"/>
                  <a:gd name="T26" fmla="*/ 16 w 72"/>
                  <a:gd name="T27" fmla="*/ 67 h 82"/>
                  <a:gd name="T28" fmla="*/ 13 w 72"/>
                  <a:gd name="T29" fmla="*/ 73 h 82"/>
                  <a:gd name="T30" fmla="*/ 12 w 72"/>
                  <a:gd name="T31" fmla="*/ 78 h 82"/>
                  <a:gd name="T32" fmla="*/ 19 w 72"/>
                  <a:gd name="T33" fmla="*/ 78 h 82"/>
                  <a:gd name="T34" fmla="*/ 25 w 72"/>
                  <a:gd name="T35" fmla="*/ 78 h 82"/>
                  <a:gd name="T36" fmla="*/ 29 w 72"/>
                  <a:gd name="T37" fmla="*/ 80 h 82"/>
                  <a:gd name="T38" fmla="*/ 30 w 72"/>
                  <a:gd name="T39" fmla="*/ 79 h 82"/>
                  <a:gd name="T40" fmla="*/ 35 w 72"/>
                  <a:gd name="T41" fmla="*/ 80 h 82"/>
                  <a:gd name="T42" fmla="*/ 40 w 72"/>
                  <a:gd name="T43" fmla="*/ 79 h 82"/>
                  <a:gd name="T44" fmla="*/ 44 w 72"/>
                  <a:gd name="T45" fmla="*/ 79 h 82"/>
                  <a:gd name="T46" fmla="*/ 52 w 72"/>
                  <a:gd name="T47" fmla="*/ 77 h 82"/>
                  <a:gd name="T48" fmla="*/ 56 w 72"/>
                  <a:gd name="T49" fmla="*/ 75 h 82"/>
                  <a:gd name="T50" fmla="*/ 59 w 72"/>
                  <a:gd name="T51" fmla="*/ 70 h 82"/>
                  <a:gd name="T52" fmla="*/ 63 w 72"/>
                  <a:gd name="T53" fmla="*/ 67 h 82"/>
                  <a:gd name="T54" fmla="*/ 55 w 72"/>
                  <a:gd name="T55" fmla="*/ 60 h 82"/>
                  <a:gd name="T56" fmla="*/ 52 w 72"/>
                  <a:gd name="T57" fmla="*/ 54 h 82"/>
                  <a:gd name="T58" fmla="*/ 52 w 72"/>
                  <a:gd name="T59" fmla="*/ 49 h 82"/>
                  <a:gd name="T60" fmla="*/ 60 w 72"/>
                  <a:gd name="T61" fmla="*/ 46 h 82"/>
                  <a:gd name="T62" fmla="*/ 67 w 72"/>
                  <a:gd name="T63" fmla="*/ 43 h 82"/>
                  <a:gd name="T64" fmla="*/ 71 w 72"/>
                  <a:gd name="T65" fmla="*/ 43 h 82"/>
                  <a:gd name="T66" fmla="*/ 71 w 72"/>
                  <a:gd name="T67" fmla="*/ 38 h 82"/>
                  <a:gd name="T68" fmla="*/ 69 w 72"/>
                  <a:gd name="T69" fmla="*/ 32 h 82"/>
                  <a:gd name="T70" fmla="*/ 68 w 72"/>
                  <a:gd name="T71" fmla="*/ 28 h 82"/>
                  <a:gd name="T72" fmla="*/ 66 w 72"/>
                  <a:gd name="T73" fmla="*/ 24 h 82"/>
                  <a:gd name="T74" fmla="*/ 66 w 72"/>
                  <a:gd name="T75" fmla="*/ 21 h 82"/>
                  <a:gd name="T76" fmla="*/ 66 w 72"/>
                  <a:gd name="T77" fmla="*/ 12 h 82"/>
                  <a:gd name="T78" fmla="*/ 66 w 72"/>
                  <a:gd name="T79" fmla="*/ 11 h 82"/>
                  <a:gd name="T80" fmla="*/ 65 w 72"/>
                  <a:gd name="T81" fmla="*/ 10 h 82"/>
                  <a:gd name="T82" fmla="*/ 61 w 72"/>
                  <a:gd name="T83" fmla="*/ 8 h 82"/>
                  <a:gd name="T84" fmla="*/ 61 w 72"/>
                  <a:gd name="T85" fmla="*/ 3 h 82"/>
                  <a:gd name="T86" fmla="*/ 54 w 72"/>
                  <a:gd name="T87" fmla="*/ 5 h 82"/>
                  <a:gd name="T88" fmla="*/ 45 w 72"/>
                  <a:gd name="T89" fmla="*/ 10 h 82"/>
                  <a:gd name="T90" fmla="*/ 41 w 72"/>
                  <a:gd name="T91" fmla="*/ 7 h 82"/>
                  <a:gd name="T92" fmla="*/ 38 w 72"/>
                  <a:gd name="T93" fmla="*/ 6 h 82"/>
                  <a:gd name="T94" fmla="*/ 32 w 72"/>
                  <a:gd name="T95" fmla="*/ 3 h 82"/>
                  <a:gd name="T96" fmla="*/ 32 w 72"/>
                  <a:gd name="T97" fmla="*/ 1 h 82"/>
                  <a:gd name="T98" fmla="*/ 29 w 72"/>
                  <a:gd name="T99" fmla="*/ 1 h 82"/>
                  <a:gd name="T100" fmla="*/ 21 w 72"/>
                  <a:gd name="T101" fmla="*/ 0 h 82"/>
                  <a:gd name="T102" fmla="*/ 23 w 72"/>
                  <a:gd name="T103" fmla="*/ 4 h 82"/>
                  <a:gd name="T104" fmla="*/ 25 w 72"/>
                  <a:gd name="T105" fmla="*/ 11 h 82"/>
                  <a:gd name="T106" fmla="*/ 21 w 72"/>
                  <a:gd name="T107" fmla="*/ 14 h 82"/>
                  <a:gd name="T108" fmla="*/ 15 w 72"/>
                  <a:gd name="T109" fmla="*/ 13 h 82"/>
                  <a:gd name="T110" fmla="*/ 9 w 72"/>
                  <a:gd name="T111" fmla="*/ 14 h 82"/>
                  <a:gd name="T112" fmla="*/ 9 w 72"/>
                  <a:gd name="T113" fmla="*/ 16 h 82"/>
                  <a:gd name="T114" fmla="*/ 9 w 72"/>
                  <a:gd name="T115" fmla="*/ 21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72" h="82">
                    <a:moveTo>
                      <a:pt x="9" y="21"/>
                    </a:moveTo>
                    <a:cubicBezTo>
                      <a:pt x="7" y="24"/>
                      <a:pt x="5" y="24"/>
                      <a:pt x="5" y="25"/>
                    </a:cubicBezTo>
                    <a:cubicBezTo>
                      <a:pt x="6" y="26"/>
                      <a:pt x="9" y="28"/>
                      <a:pt x="8" y="29"/>
                    </a:cubicBezTo>
                    <a:cubicBezTo>
                      <a:pt x="7" y="31"/>
                      <a:pt x="6" y="30"/>
                      <a:pt x="6" y="32"/>
                    </a:cubicBezTo>
                    <a:cubicBezTo>
                      <a:pt x="6" y="34"/>
                      <a:pt x="3" y="34"/>
                      <a:pt x="2" y="34"/>
                    </a:cubicBezTo>
                    <a:cubicBezTo>
                      <a:pt x="1" y="34"/>
                      <a:pt x="2" y="36"/>
                      <a:pt x="1" y="38"/>
                    </a:cubicBezTo>
                    <a:cubicBezTo>
                      <a:pt x="1" y="40"/>
                      <a:pt x="1" y="43"/>
                      <a:pt x="0" y="44"/>
                    </a:cubicBezTo>
                    <a:cubicBezTo>
                      <a:pt x="0" y="46"/>
                      <a:pt x="3" y="48"/>
                      <a:pt x="2" y="49"/>
                    </a:cubicBezTo>
                    <a:cubicBezTo>
                      <a:pt x="2" y="51"/>
                      <a:pt x="0" y="52"/>
                      <a:pt x="1" y="53"/>
                    </a:cubicBezTo>
                    <a:cubicBezTo>
                      <a:pt x="1" y="53"/>
                      <a:pt x="3" y="55"/>
                      <a:pt x="3" y="59"/>
                    </a:cubicBezTo>
                    <a:cubicBezTo>
                      <a:pt x="4" y="59"/>
                      <a:pt x="5" y="60"/>
                      <a:pt x="5" y="60"/>
                    </a:cubicBezTo>
                    <a:cubicBezTo>
                      <a:pt x="6" y="62"/>
                      <a:pt x="8" y="63"/>
                      <a:pt x="10" y="63"/>
                    </a:cubicBezTo>
                    <a:cubicBezTo>
                      <a:pt x="13" y="63"/>
                      <a:pt x="14" y="64"/>
                      <a:pt x="15" y="64"/>
                    </a:cubicBezTo>
                    <a:cubicBezTo>
                      <a:pt x="16" y="64"/>
                      <a:pt x="19" y="65"/>
                      <a:pt x="16" y="67"/>
                    </a:cubicBezTo>
                    <a:cubicBezTo>
                      <a:pt x="14" y="69"/>
                      <a:pt x="14" y="71"/>
                      <a:pt x="13" y="73"/>
                    </a:cubicBezTo>
                    <a:cubicBezTo>
                      <a:pt x="13" y="75"/>
                      <a:pt x="13" y="77"/>
                      <a:pt x="12" y="78"/>
                    </a:cubicBezTo>
                    <a:cubicBezTo>
                      <a:pt x="15" y="78"/>
                      <a:pt x="18" y="79"/>
                      <a:pt x="19" y="78"/>
                    </a:cubicBezTo>
                    <a:cubicBezTo>
                      <a:pt x="21" y="77"/>
                      <a:pt x="22" y="77"/>
                      <a:pt x="25" y="78"/>
                    </a:cubicBezTo>
                    <a:cubicBezTo>
                      <a:pt x="26" y="78"/>
                      <a:pt x="28" y="79"/>
                      <a:pt x="29" y="80"/>
                    </a:cubicBezTo>
                    <a:cubicBezTo>
                      <a:pt x="29" y="79"/>
                      <a:pt x="30" y="79"/>
                      <a:pt x="30" y="79"/>
                    </a:cubicBezTo>
                    <a:cubicBezTo>
                      <a:pt x="32" y="79"/>
                      <a:pt x="34" y="82"/>
                      <a:pt x="35" y="80"/>
                    </a:cubicBezTo>
                    <a:cubicBezTo>
                      <a:pt x="36" y="78"/>
                      <a:pt x="38" y="79"/>
                      <a:pt x="40" y="79"/>
                    </a:cubicBezTo>
                    <a:cubicBezTo>
                      <a:pt x="41" y="80"/>
                      <a:pt x="43" y="80"/>
                      <a:pt x="44" y="79"/>
                    </a:cubicBezTo>
                    <a:cubicBezTo>
                      <a:pt x="46" y="78"/>
                      <a:pt x="51" y="77"/>
                      <a:pt x="52" y="77"/>
                    </a:cubicBezTo>
                    <a:cubicBezTo>
                      <a:pt x="54" y="78"/>
                      <a:pt x="57" y="79"/>
                      <a:pt x="56" y="75"/>
                    </a:cubicBezTo>
                    <a:cubicBezTo>
                      <a:pt x="54" y="71"/>
                      <a:pt x="58" y="72"/>
                      <a:pt x="59" y="70"/>
                    </a:cubicBezTo>
                    <a:cubicBezTo>
                      <a:pt x="59" y="69"/>
                      <a:pt x="64" y="68"/>
                      <a:pt x="63" y="67"/>
                    </a:cubicBezTo>
                    <a:cubicBezTo>
                      <a:pt x="63" y="65"/>
                      <a:pt x="57" y="62"/>
                      <a:pt x="55" y="60"/>
                    </a:cubicBezTo>
                    <a:cubicBezTo>
                      <a:pt x="53" y="59"/>
                      <a:pt x="53" y="55"/>
                      <a:pt x="52" y="54"/>
                    </a:cubicBezTo>
                    <a:cubicBezTo>
                      <a:pt x="51" y="52"/>
                      <a:pt x="49" y="50"/>
                      <a:pt x="52" y="49"/>
                    </a:cubicBezTo>
                    <a:cubicBezTo>
                      <a:pt x="54" y="49"/>
                      <a:pt x="58" y="48"/>
                      <a:pt x="60" y="46"/>
                    </a:cubicBezTo>
                    <a:cubicBezTo>
                      <a:pt x="62" y="44"/>
                      <a:pt x="66" y="44"/>
                      <a:pt x="67" y="43"/>
                    </a:cubicBezTo>
                    <a:cubicBezTo>
                      <a:pt x="68" y="42"/>
                      <a:pt x="70" y="44"/>
                      <a:pt x="71" y="43"/>
                    </a:cubicBezTo>
                    <a:cubicBezTo>
                      <a:pt x="72" y="42"/>
                      <a:pt x="72" y="40"/>
                      <a:pt x="71" y="38"/>
                    </a:cubicBezTo>
                    <a:cubicBezTo>
                      <a:pt x="70" y="37"/>
                      <a:pt x="69" y="35"/>
                      <a:pt x="69" y="32"/>
                    </a:cubicBezTo>
                    <a:cubicBezTo>
                      <a:pt x="69" y="29"/>
                      <a:pt x="68" y="29"/>
                      <a:pt x="68" y="28"/>
                    </a:cubicBezTo>
                    <a:cubicBezTo>
                      <a:pt x="68" y="26"/>
                      <a:pt x="68" y="24"/>
                      <a:pt x="66" y="24"/>
                    </a:cubicBezTo>
                    <a:cubicBezTo>
                      <a:pt x="65" y="23"/>
                      <a:pt x="65" y="22"/>
                      <a:pt x="66" y="21"/>
                    </a:cubicBezTo>
                    <a:cubicBezTo>
                      <a:pt x="67" y="19"/>
                      <a:pt x="67" y="14"/>
                      <a:pt x="66" y="12"/>
                    </a:cubicBezTo>
                    <a:cubicBezTo>
                      <a:pt x="66" y="12"/>
                      <a:pt x="66" y="12"/>
                      <a:pt x="66" y="11"/>
                    </a:cubicBezTo>
                    <a:cubicBezTo>
                      <a:pt x="66" y="11"/>
                      <a:pt x="65" y="11"/>
                      <a:pt x="65" y="10"/>
                    </a:cubicBezTo>
                    <a:cubicBezTo>
                      <a:pt x="65" y="8"/>
                      <a:pt x="64" y="8"/>
                      <a:pt x="61" y="8"/>
                    </a:cubicBezTo>
                    <a:cubicBezTo>
                      <a:pt x="57" y="8"/>
                      <a:pt x="62" y="4"/>
                      <a:pt x="61" y="3"/>
                    </a:cubicBezTo>
                    <a:cubicBezTo>
                      <a:pt x="60" y="1"/>
                      <a:pt x="57" y="6"/>
                      <a:pt x="54" y="5"/>
                    </a:cubicBezTo>
                    <a:cubicBezTo>
                      <a:pt x="51" y="4"/>
                      <a:pt x="48" y="8"/>
                      <a:pt x="45" y="10"/>
                    </a:cubicBezTo>
                    <a:cubicBezTo>
                      <a:pt x="43" y="12"/>
                      <a:pt x="39" y="10"/>
                      <a:pt x="41" y="7"/>
                    </a:cubicBezTo>
                    <a:cubicBezTo>
                      <a:pt x="43" y="4"/>
                      <a:pt x="41" y="4"/>
                      <a:pt x="38" y="6"/>
                    </a:cubicBezTo>
                    <a:cubicBezTo>
                      <a:pt x="35" y="7"/>
                      <a:pt x="32" y="5"/>
                      <a:pt x="32" y="3"/>
                    </a:cubicBezTo>
                    <a:cubicBezTo>
                      <a:pt x="32" y="2"/>
                      <a:pt x="32" y="1"/>
                      <a:pt x="32" y="1"/>
                    </a:cubicBezTo>
                    <a:cubicBezTo>
                      <a:pt x="30" y="1"/>
                      <a:pt x="29" y="1"/>
                      <a:pt x="29" y="1"/>
                    </a:cubicBezTo>
                    <a:cubicBezTo>
                      <a:pt x="27" y="0"/>
                      <a:pt x="24" y="0"/>
                      <a:pt x="21" y="0"/>
                    </a:cubicBezTo>
                    <a:cubicBezTo>
                      <a:pt x="22" y="2"/>
                      <a:pt x="23" y="3"/>
                      <a:pt x="23" y="4"/>
                    </a:cubicBezTo>
                    <a:cubicBezTo>
                      <a:pt x="22" y="6"/>
                      <a:pt x="23" y="8"/>
                      <a:pt x="25" y="11"/>
                    </a:cubicBezTo>
                    <a:cubicBezTo>
                      <a:pt x="26" y="14"/>
                      <a:pt x="22" y="12"/>
                      <a:pt x="21" y="14"/>
                    </a:cubicBezTo>
                    <a:cubicBezTo>
                      <a:pt x="21" y="16"/>
                      <a:pt x="17" y="14"/>
                      <a:pt x="15" y="13"/>
                    </a:cubicBezTo>
                    <a:cubicBezTo>
                      <a:pt x="14" y="13"/>
                      <a:pt x="9" y="13"/>
                      <a:pt x="9" y="14"/>
                    </a:cubicBezTo>
                    <a:cubicBezTo>
                      <a:pt x="9" y="15"/>
                      <a:pt x="9" y="15"/>
                      <a:pt x="9" y="16"/>
                    </a:cubicBezTo>
                    <a:cubicBezTo>
                      <a:pt x="10" y="18"/>
                      <a:pt x="10" y="20"/>
                      <a:pt x="9" y="2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93" name="Freeform 89">
                <a:extLst>
                  <a:ext uri="{FF2B5EF4-FFF2-40B4-BE49-F238E27FC236}">
                    <a16:creationId xmlns:a16="http://schemas.microsoft.com/office/drawing/2014/main" id="{3B341193-8026-4E7A-99A1-9AA780939F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7425" y="2493787"/>
                <a:ext cx="194483" cy="311172"/>
              </a:xfrm>
              <a:custGeom>
                <a:avLst/>
                <a:gdLst>
                  <a:gd name="T0" fmla="*/ 71 w 84"/>
                  <a:gd name="T1" fmla="*/ 113 h 135"/>
                  <a:gd name="T2" fmla="*/ 83 w 84"/>
                  <a:gd name="T3" fmla="*/ 102 h 135"/>
                  <a:gd name="T4" fmla="*/ 81 w 84"/>
                  <a:gd name="T5" fmla="*/ 95 h 135"/>
                  <a:gd name="T6" fmla="*/ 71 w 84"/>
                  <a:gd name="T7" fmla="*/ 87 h 135"/>
                  <a:gd name="T8" fmla="*/ 76 w 84"/>
                  <a:gd name="T9" fmla="*/ 83 h 135"/>
                  <a:gd name="T10" fmla="*/ 72 w 84"/>
                  <a:gd name="T11" fmla="*/ 78 h 135"/>
                  <a:gd name="T12" fmla="*/ 73 w 84"/>
                  <a:gd name="T13" fmla="*/ 74 h 135"/>
                  <a:gd name="T14" fmla="*/ 69 w 84"/>
                  <a:gd name="T15" fmla="*/ 72 h 135"/>
                  <a:gd name="T16" fmla="*/ 71 w 84"/>
                  <a:gd name="T17" fmla="*/ 69 h 135"/>
                  <a:gd name="T18" fmla="*/ 69 w 84"/>
                  <a:gd name="T19" fmla="*/ 63 h 135"/>
                  <a:gd name="T20" fmla="*/ 72 w 84"/>
                  <a:gd name="T21" fmla="*/ 58 h 135"/>
                  <a:gd name="T22" fmla="*/ 64 w 84"/>
                  <a:gd name="T23" fmla="*/ 46 h 135"/>
                  <a:gd name="T24" fmla="*/ 67 w 84"/>
                  <a:gd name="T25" fmla="*/ 42 h 135"/>
                  <a:gd name="T26" fmla="*/ 72 w 84"/>
                  <a:gd name="T27" fmla="*/ 36 h 135"/>
                  <a:gd name="T28" fmla="*/ 66 w 84"/>
                  <a:gd name="T29" fmla="*/ 30 h 135"/>
                  <a:gd name="T30" fmla="*/ 61 w 84"/>
                  <a:gd name="T31" fmla="*/ 27 h 135"/>
                  <a:gd name="T32" fmla="*/ 60 w 84"/>
                  <a:gd name="T33" fmla="*/ 22 h 135"/>
                  <a:gd name="T34" fmla="*/ 61 w 84"/>
                  <a:gd name="T35" fmla="*/ 18 h 135"/>
                  <a:gd name="T36" fmla="*/ 64 w 84"/>
                  <a:gd name="T37" fmla="*/ 16 h 135"/>
                  <a:gd name="T38" fmla="*/ 66 w 84"/>
                  <a:gd name="T39" fmla="*/ 13 h 135"/>
                  <a:gd name="T40" fmla="*/ 66 w 84"/>
                  <a:gd name="T41" fmla="*/ 8 h 135"/>
                  <a:gd name="T42" fmla="*/ 58 w 84"/>
                  <a:gd name="T43" fmla="*/ 3 h 135"/>
                  <a:gd name="T44" fmla="*/ 51 w 84"/>
                  <a:gd name="T45" fmla="*/ 3 h 135"/>
                  <a:gd name="T46" fmla="*/ 43 w 84"/>
                  <a:gd name="T47" fmla="*/ 4 h 135"/>
                  <a:gd name="T48" fmla="*/ 38 w 84"/>
                  <a:gd name="T49" fmla="*/ 10 h 135"/>
                  <a:gd name="T50" fmla="*/ 37 w 84"/>
                  <a:gd name="T51" fmla="*/ 17 h 135"/>
                  <a:gd name="T52" fmla="*/ 33 w 84"/>
                  <a:gd name="T53" fmla="*/ 21 h 135"/>
                  <a:gd name="T54" fmla="*/ 29 w 84"/>
                  <a:gd name="T55" fmla="*/ 20 h 135"/>
                  <a:gd name="T56" fmla="*/ 22 w 84"/>
                  <a:gd name="T57" fmla="*/ 20 h 135"/>
                  <a:gd name="T58" fmla="*/ 14 w 84"/>
                  <a:gd name="T59" fmla="*/ 19 h 135"/>
                  <a:gd name="T60" fmla="*/ 5 w 84"/>
                  <a:gd name="T61" fmla="*/ 13 h 135"/>
                  <a:gd name="T62" fmla="*/ 0 w 84"/>
                  <a:gd name="T63" fmla="*/ 17 h 135"/>
                  <a:gd name="T64" fmla="*/ 8 w 84"/>
                  <a:gd name="T65" fmla="*/ 23 h 135"/>
                  <a:gd name="T66" fmla="*/ 20 w 84"/>
                  <a:gd name="T67" fmla="*/ 30 h 135"/>
                  <a:gd name="T68" fmla="*/ 20 w 84"/>
                  <a:gd name="T69" fmla="*/ 38 h 135"/>
                  <a:gd name="T70" fmla="*/ 22 w 84"/>
                  <a:gd name="T71" fmla="*/ 45 h 135"/>
                  <a:gd name="T72" fmla="*/ 22 w 84"/>
                  <a:gd name="T73" fmla="*/ 52 h 135"/>
                  <a:gd name="T74" fmla="*/ 23 w 84"/>
                  <a:gd name="T75" fmla="*/ 56 h 135"/>
                  <a:gd name="T76" fmla="*/ 24 w 84"/>
                  <a:gd name="T77" fmla="*/ 60 h 135"/>
                  <a:gd name="T78" fmla="*/ 31 w 84"/>
                  <a:gd name="T79" fmla="*/ 63 h 135"/>
                  <a:gd name="T80" fmla="*/ 34 w 84"/>
                  <a:gd name="T81" fmla="*/ 69 h 135"/>
                  <a:gd name="T82" fmla="*/ 32 w 84"/>
                  <a:gd name="T83" fmla="*/ 72 h 135"/>
                  <a:gd name="T84" fmla="*/ 28 w 84"/>
                  <a:gd name="T85" fmla="*/ 75 h 135"/>
                  <a:gd name="T86" fmla="*/ 20 w 84"/>
                  <a:gd name="T87" fmla="*/ 83 h 135"/>
                  <a:gd name="T88" fmla="*/ 15 w 84"/>
                  <a:gd name="T89" fmla="*/ 87 h 135"/>
                  <a:gd name="T90" fmla="*/ 11 w 84"/>
                  <a:gd name="T91" fmla="*/ 91 h 135"/>
                  <a:gd name="T92" fmla="*/ 5 w 84"/>
                  <a:gd name="T93" fmla="*/ 94 h 135"/>
                  <a:gd name="T94" fmla="*/ 1 w 84"/>
                  <a:gd name="T95" fmla="*/ 99 h 135"/>
                  <a:gd name="T96" fmla="*/ 2 w 84"/>
                  <a:gd name="T97" fmla="*/ 104 h 135"/>
                  <a:gd name="T98" fmla="*/ 3 w 84"/>
                  <a:gd name="T99" fmla="*/ 109 h 135"/>
                  <a:gd name="T100" fmla="*/ 4 w 84"/>
                  <a:gd name="T101" fmla="*/ 119 h 135"/>
                  <a:gd name="T102" fmla="*/ 2 w 84"/>
                  <a:gd name="T103" fmla="*/ 127 h 135"/>
                  <a:gd name="T104" fmla="*/ 9 w 84"/>
                  <a:gd name="T105" fmla="*/ 130 h 135"/>
                  <a:gd name="T106" fmla="*/ 14 w 84"/>
                  <a:gd name="T107" fmla="*/ 132 h 135"/>
                  <a:gd name="T108" fmla="*/ 23 w 84"/>
                  <a:gd name="T109" fmla="*/ 134 h 135"/>
                  <a:gd name="T110" fmla="*/ 48 w 84"/>
                  <a:gd name="T111" fmla="*/ 129 h 135"/>
                  <a:gd name="T112" fmla="*/ 55 w 84"/>
                  <a:gd name="T113" fmla="*/ 128 h 135"/>
                  <a:gd name="T114" fmla="*/ 59 w 84"/>
                  <a:gd name="T115" fmla="*/ 123 h 135"/>
                  <a:gd name="T116" fmla="*/ 71 w 84"/>
                  <a:gd name="T117" fmla="*/ 113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84" h="135">
                    <a:moveTo>
                      <a:pt x="71" y="113"/>
                    </a:moveTo>
                    <a:cubicBezTo>
                      <a:pt x="73" y="109"/>
                      <a:pt x="82" y="105"/>
                      <a:pt x="83" y="102"/>
                    </a:cubicBezTo>
                    <a:cubicBezTo>
                      <a:pt x="84" y="100"/>
                      <a:pt x="84" y="99"/>
                      <a:pt x="81" y="95"/>
                    </a:cubicBezTo>
                    <a:cubicBezTo>
                      <a:pt x="78" y="92"/>
                      <a:pt x="71" y="89"/>
                      <a:pt x="71" y="87"/>
                    </a:cubicBezTo>
                    <a:cubicBezTo>
                      <a:pt x="71" y="85"/>
                      <a:pt x="76" y="85"/>
                      <a:pt x="76" y="83"/>
                    </a:cubicBezTo>
                    <a:cubicBezTo>
                      <a:pt x="76" y="80"/>
                      <a:pt x="73" y="80"/>
                      <a:pt x="72" y="78"/>
                    </a:cubicBezTo>
                    <a:cubicBezTo>
                      <a:pt x="70" y="77"/>
                      <a:pt x="73" y="75"/>
                      <a:pt x="73" y="74"/>
                    </a:cubicBezTo>
                    <a:cubicBezTo>
                      <a:pt x="73" y="73"/>
                      <a:pt x="69" y="73"/>
                      <a:pt x="69" y="72"/>
                    </a:cubicBezTo>
                    <a:cubicBezTo>
                      <a:pt x="69" y="71"/>
                      <a:pt x="71" y="71"/>
                      <a:pt x="71" y="69"/>
                    </a:cubicBezTo>
                    <a:cubicBezTo>
                      <a:pt x="70" y="68"/>
                      <a:pt x="68" y="65"/>
                      <a:pt x="69" y="63"/>
                    </a:cubicBezTo>
                    <a:cubicBezTo>
                      <a:pt x="71" y="61"/>
                      <a:pt x="75" y="63"/>
                      <a:pt x="72" y="58"/>
                    </a:cubicBezTo>
                    <a:cubicBezTo>
                      <a:pt x="69" y="54"/>
                      <a:pt x="65" y="48"/>
                      <a:pt x="64" y="46"/>
                    </a:cubicBezTo>
                    <a:cubicBezTo>
                      <a:pt x="64" y="45"/>
                      <a:pt x="65" y="43"/>
                      <a:pt x="67" y="42"/>
                    </a:cubicBezTo>
                    <a:cubicBezTo>
                      <a:pt x="68" y="41"/>
                      <a:pt x="72" y="37"/>
                      <a:pt x="72" y="36"/>
                    </a:cubicBezTo>
                    <a:cubicBezTo>
                      <a:pt x="72" y="34"/>
                      <a:pt x="67" y="30"/>
                      <a:pt x="66" y="30"/>
                    </a:cubicBezTo>
                    <a:cubicBezTo>
                      <a:pt x="65" y="29"/>
                      <a:pt x="62" y="29"/>
                      <a:pt x="61" y="27"/>
                    </a:cubicBezTo>
                    <a:cubicBezTo>
                      <a:pt x="60" y="24"/>
                      <a:pt x="59" y="24"/>
                      <a:pt x="60" y="22"/>
                    </a:cubicBezTo>
                    <a:cubicBezTo>
                      <a:pt x="61" y="21"/>
                      <a:pt x="61" y="19"/>
                      <a:pt x="61" y="18"/>
                    </a:cubicBezTo>
                    <a:cubicBezTo>
                      <a:pt x="61" y="17"/>
                      <a:pt x="64" y="18"/>
                      <a:pt x="64" y="16"/>
                    </a:cubicBezTo>
                    <a:cubicBezTo>
                      <a:pt x="64" y="15"/>
                      <a:pt x="65" y="14"/>
                      <a:pt x="66" y="13"/>
                    </a:cubicBezTo>
                    <a:cubicBezTo>
                      <a:pt x="66" y="11"/>
                      <a:pt x="66" y="9"/>
                      <a:pt x="66" y="8"/>
                    </a:cubicBezTo>
                    <a:cubicBezTo>
                      <a:pt x="66" y="6"/>
                      <a:pt x="59" y="5"/>
                      <a:pt x="58" y="3"/>
                    </a:cubicBezTo>
                    <a:cubicBezTo>
                      <a:pt x="56" y="0"/>
                      <a:pt x="52" y="1"/>
                      <a:pt x="51" y="3"/>
                    </a:cubicBezTo>
                    <a:cubicBezTo>
                      <a:pt x="50" y="4"/>
                      <a:pt x="43" y="2"/>
                      <a:pt x="43" y="4"/>
                    </a:cubicBezTo>
                    <a:cubicBezTo>
                      <a:pt x="43" y="7"/>
                      <a:pt x="38" y="7"/>
                      <a:pt x="38" y="10"/>
                    </a:cubicBezTo>
                    <a:cubicBezTo>
                      <a:pt x="38" y="12"/>
                      <a:pt x="40" y="17"/>
                      <a:pt x="37" y="17"/>
                    </a:cubicBezTo>
                    <a:cubicBezTo>
                      <a:pt x="33" y="16"/>
                      <a:pt x="35" y="18"/>
                      <a:pt x="33" y="21"/>
                    </a:cubicBezTo>
                    <a:cubicBezTo>
                      <a:pt x="31" y="24"/>
                      <a:pt x="31" y="19"/>
                      <a:pt x="29" y="20"/>
                    </a:cubicBezTo>
                    <a:cubicBezTo>
                      <a:pt x="26" y="21"/>
                      <a:pt x="24" y="18"/>
                      <a:pt x="22" y="20"/>
                    </a:cubicBezTo>
                    <a:cubicBezTo>
                      <a:pt x="21" y="22"/>
                      <a:pt x="18" y="20"/>
                      <a:pt x="14" y="19"/>
                    </a:cubicBezTo>
                    <a:cubicBezTo>
                      <a:pt x="10" y="19"/>
                      <a:pt x="8" y="13"/>
                      <a:pt x="5" y="13"/>
                    </a:cubicBezTo>
                    <a:cubicBezTo>
                      <a:pt x="3" y="13"/>
                      <a:pt x="1" y="14"/>
                      <a:pt x="0" y="17"/>
                    </a:cubicBezTo>
                    <a:cubicBezTo>
                      <a:pt x="3" y="19"/>
                      <a:pt x="4" y="21"/>
                      <a:pt x="8" y="23"/>
                    </a:cubicBezTo>
                    <a:cubicBezTo>
                      <a:pt x="13" y="25"/>
                      <a:pt x="20" y="27"/>
                      <a:pt x="20" y="30"/>
                    </a:cubicBezTo>
                    <a:cubicBezTo>
                      <a:pt x="19" y="33"/>
                      <a:pt x="18" y="37"/>
                      <a:pt x="20" y="38"/>
                    </a:cubicBezTo>
                    <a:cubicBezTo>
                      <a:pt x="22" y="39"/>
                      <a:pt x="20" y="44"/>
                      <a:pt x="22" y="45"/>
                    </a:cubicBezTo>
                    <a:cubicBezTo>
                      <a:pt x="24" y="46"/>
                      <a:pt x="24" y="52"/>
                      <a:pt x="22" y="52"/>
                    </a:cubicBezTo>
                    <a:cubicBezTo>
                      <a:pt x="20" y="52"/>
                      <a:pt x="22" y="55"/>
                      <a:pt x="23" y="56"/>
                    </a:cubicBezTo>
                    <a:cubicBezTo>
                      <a:pt x="24" y="57"/>
                      <a:pt x="24" y="58"/>
                      <a:pt x="24" y="60"/>
                    </a:cubicBezTo>
                    <a:cubicBezTo>
                      <a:pt x="27" y="61"/>
                      <a:pt x="29" y="62"/>
                      <a:pt x="31" y="63"/>
                    </a:cubicBezTo>
                    <a:cubicBezTo>
                      <a:pt x="34" y="64"/>
                      <a:pt x="34" y="66"/>
                      <a:pt x="34" y="69"/>
                    </a:cubicBezTo>
                    <a:cubicBezTo>
                      <a:pt x="34" y="71"/>
                      <a:pt x="34" y="73"/>
                      <a:pt x="32" y="72"/>
                    </a:cubicBezTo>
                    <a:cubicBezTo>
                      <a:pt x="31" y="71"/>
                      <a:pt x="29" y="72"/>
                      <a:pt x="28" y="75"/>
                    </a:cubicBezTo>
                    <a:cubicBezTo>
                      <a:pt x="27" y="79"/>
                      <a:pt x="22" y="83"/>
                      <a:pt x="20" y="83"/>
                    </a:cubicBezTo>
                    <a:cubicBezTo>
                      <a:pt x="17" y="84"/>
                      <a:pt x="17" y="86"/>
                      <a:pt x="15" y="87"/>
                    </a:cubicBezTo>
                    <a:cubicBezTo>
                      <a:pt x="13" y="88"/>
                      <a:pt x="11" y="89"/>
                      <a:pt x="11" y="91"/>
                    </a:cubicBezTo>
                    <a:cubicBezTo>
                      <a:pt x="11" y="94"/>
                      <a:pt x="7" y="94"/>
                      <a:pt x="5" y="94"/>
                    </a:cubicBezTo>
                    <a:cubicBezTo>
                      <a:pt x="3" y="94"/>
                      <a:pt x="3" y="98"/>
                      <a:pt x="1" y="99"/>
                    </a:cubicBezTo>
                    <a:cubicBezTo>
                      <a:pt x="0" y="100"/>
                      <a:pt x="0" y="102"/>
                      <a:pt x="2" y="104"/>
                    </a:cubicBezTo>
                    <a:cubicBezTo>
                      <a:pt x="3" y="106"/>
                      <a:pt x="2" y="108"/>
                      <a:pt x="3" y="109"/>
                    </a:cubicBezTo>
                    <a:cubicBezTo>
                      <a:pt x="3" y="111"/>
                      <a:pt x="6" y="115"/>
                      <a:pt x="4" y="119"/>
                    </a:cubicBezTo>
                    <a:cubicBezTo>
                      <a:pt x="2" y="122"/>
                      <a:pt x="0" y="127"/>
                      <a:pt x="2" y="127"/>
                    </a:cubicBezTo>
                    <a:cubicBezTo>
                      <a:pt x="3" y="126"/>
                      <a:pt x="7" y="130"/>
                      <a:pt x="9" y="130"/>
                    </a:cubicBezTo>
                    <a:cubicBezTo>
                      <a:pt x="12" y="130"/>
                      <a:pt x="12" y="133"/>
                      <a:pt x="14" y="132"/>
                    </a:cubicBezTo>
                    <a:cubicBezTo>
                      <a:pt x="16" y="132"/>
                      <a:pt x="16" y="135"/>
                      <a:pt x="23" y="134"/>
                    </a:cubicBezTo>
                    <a:cubicBezTo>
                      <a:pt x="30" y="134"/>
                      <a:pt x="43" y="129"/>
                      <a:pt x="48" y="129"/>
                    </a:cubicBezTo>
                    <a:cubicBezTo>
                      <a:pt x="51" y="129"/>
                      <a:pt x="53" y="128"/>
                      <a:pt x="55" y="128"/>
                    </a:cubicBezTo>
                    <a:cubicBezTo>
                      <a:pt x="56" y="126"/>
                      <a:pt x="58" y="124"/>
                      <a:pt x="59" y="123"/>
                    </a:cubicBezTo>
                    <a:cubicBezTo>
                      <a:pt x="62" y="120"/>
                      <a:pt x="69" y="117"/>
                      <a:pt x="71" y="11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94" name="Freeform 90">
                <a:extLst>
                  <a:ext uri="{FF2B5EF4-FFF2-40B4-BE49-F238E27FC236}">
                    <a16:creationId xmlns:a16="http://schemas.microsoft.com/office/drawing/2014/main" id="{EAE5E0A7-5DFB-4341-A6AC-E416EB7322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54606" y="3466200"/>
                <a:ext cx="391474" cy="313681"/>
              </a:xfrm>
              <a:custGeom>
                <a:avLst/>
                <a:gdLst>
                  <a:gd name="T0" fmla="*/ 102 w 170"/>
                  <a:gd name="T1" fmla="*/ 28 h 136"/>
                  <a:gd name="T2" fmla="*/ 88 w 170"/>
                  <a:gd name="T3" fmla="*/ 27 h 136"/>
                  <a:gd name="T4" fmla="*/ 78 w 170"/>
                  <a:gd name="T5" fmla="*/ 23 h 136"/>
                  <a:gd name="T6" fmla="*/ 59 w 170"/>
                  <a:gd name="T7" fmla="*/ 9 h 136"/>
                  <a:gd name="T8" fmla="*/ 43 w 170"/>
                  <a:gd name="T9" fmla="*/ 0 h 136"/>
                  <a:gd name="T10" fmla="*/ 36 w 170"/>
                  <a:gd name="T11" fmla="*/ 0 h 136"/>
                  <a:gd name="T12" fmla="*/ 28 w 170"/>
                  <a:gd name="T13" fmla="*/ 2 h 136"/>
                  <a:gd name="T14" fmla="*/ 20 w 170"/>
                  <a:gd name="T15" fmla="*/ 7 h 136"/>
                  <a:gd name="T16" fmla="*/ 26 w 170"/>
                  <a:gd name="T17" fmla="*/ 14 h 136"/>
                  <a:gd name="T18" fmla="*/ 21 w 170"/>
                  <a:gd name="T19" fmla="*/ 18 h 136"/>
                  <a:gd name="T20" fmla="*/ 16 w 170"/>
                  <a:gd name="T21" fmla="*/ 21 h 136"/>
                  <a:gd name="T22" fmla="*/ 10 w 170"/>
                  <a:gd name="T23" fmla="*/ 25 h 136"/>
                  <a:gd name="T24" fmla="*/ 2 w 170"/>
                  <a:gd name="T25" fmla="*/ 22 h 136"/>
                  <a:gd name="T26" fmla="*/ 1 w 170"/>
                  <a:gd name="T27" fmla="*/ 24 h 136"/>
                  <a:gd name="T28" fmla="*/ 1 w 170"/>
                  <a:gd name="T29" fmla="*/ 26 h 136"/>
                  <a:gd name="T30" fmla="*/ 2 w 170"/>
                  <a:gd name="T31" fmla="*/ 35 h 136"/>
                  <a:gd name="T32" fmla="*/ 9 w 170"/>
                  <a:gd name="T33" fmla="*/ 43 h 136"/>
                  <a:gd name="T34" fmla="*/ 20 w 170"/>
                  <a:gd name="T35" fmla="*/ 61 h 136"/>
                  <a:gd name="T36" fmla="*/ 26 w 170"/>
                  <a:gd name="T37" fmla="*/ 70 h 136"/>
                  <a:gd name="T38" fmla="*/ 34 w 170"/>
                  <a:gd name="T39" fmla="*/ 79 h 136"/>
                  <a:gd name="T40" fmla="*/ 36 w 170"/>
                  <a:gd name="T41" fmla="*/ 88 h 136"/>
                  <a:gd name="T42" fmla="*/ 42 w 170"/>
                  <a:gd name="T43" fmla="*/ 102 h 136"/>
                  <a:gd name="T44" fmla="*/ 52 w 170"/>
                  <a:gd name="T45" fmla="*/ 112 h 136"/>
                  <a:gd name="T46" fmla="*/ 59 w 170"/>
                  <a:gd name="T47" fmla="*/ 125 h 136"/>
                  <a:gd name="T48" fmla="*/ 62 w 170"/>
                  <a:gd name="T49" fmla="*/ 131 h 136"/>
                  <a:gd name="T50" fmla="*/ 64 w 170"/>
                  <a:gd name="T51" fmla="*/ 136 h 136"/>
                  <a:gd name="T52" fmla="*/ 68 w 170"/>
                  <a:gd name="T53" fmla="*/ 133 h 136"/>
                  <a:gd name="T54" fmla="*/ 68 w 170"/>
                  <a:gd name="T55" fmla="*/ 129 h 136"/>
                  <a:gd name="T56" fmla="*/ 71 w 170"/>
                  <a:gd name="T57" fmla="*/ 126 h 136"/>
                  <a:gd name="T58" fmla="*/ 77 w 170"/>
                  <a:gd name="T59" fmla="*/ 127 h 136"/>
                  <a:gd name="T60" fmla="*/ 87 w 170"/>
                  <a:gd name="T61" fmla="*/ 128 h 136"/>
                  <a:gd name="T62" fmla="*/ 98 w 170"/>
                  <a:gd name="T63" fmla="*/ 130 h 136"/>
                  <a:gd name="T64" fmla="*/ 104 w 170"/>
                  <a:gd name="T65" fmla="*/ 128 h 136"/>
                  <a:gd name="T66" fmla="*/ 116 w 170"/>
                  <a:gd name="T67" fmla="*/ 117 h 136"/>
                  <a:gd name="T68" fmla="*/ 132 w 170"/>
                  <a:gd name="T69" fmla="*/ 116 h 136"/>
                  <a:gd name="T70" fmla="*/ 165 w 170"/>
                  <a:gd name="T71" fmla="*/ 105 h 136"/>
                  <a:gd name="T72" fmla="*/ 170 w 170"/>
                  <a:gd name="T73" fmla="*/ 89 h 136"/>
                  <a:gd name="T74" fmla="*/ 166 w 170"/>
                  <a:gd name="T75" fmla="*/ 83 h 136"/>
                  <a:gd name="T76" fmla="*/ 146 w 170"/>
                  <a:gd name="T77" fmla="*/ 81 h 136"/>
                  <a:gd name="T78" fmla="*/ 140 w 170"/>
                  <a:gd name="T79" fmla="*/ 72 h 136"/>
                  <a:gd name="T80" fmla="*/ 136 w 170"/>
                  <a:gd name="T81" fmla="*/ 67 h 136"/>
                  <a:gd name="T82" fmla="*/ 130 w 170"/>
                  <a:gd name="T83" fmla="*/ 62 h 136"/>
                  <a:gd name="T84" fmla="*/ 125 w 170"/>
                  <a:gd name="T85" fmla="*/ 54 h 136"/>
                  <a:gd name="T86" fmla="*/ 122 w 170"/>
                  <a:gd name="T87" fmla="*/ 45 h 136"/>
                  <a:gd name="T88" fmla="*/ 113 w 170"/>
                  <a:gd name="T89" fmla="*/ 35 h 136"/>
                  <a:gd name="T90" fmla="*/ 112 w 170"/>
                  <a:gd name="T91" fmla="*/ 32 h 136"/>
                  <a:gd name="T92" fmla="*/ 106 w 170"/>
                  <a:gd name="T93" fmla="*/ 32 h 136"/>
                  <a:gd name="T94" fmla="*/ 102 w 170"/>
                  <a:gd name="T95" fmla="*/ 28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70" h="136">
                    <a:moveTo>
                      <a:pt x="102" y="28"/>
                    </a:moveTo>
                    <a:cubicBezTo>
                      <a:pt x="102" y="28"/>
                      <a:pt x="90" y="27"/>
                      <a:pt x="88" y="27"/>
                    </a:cubicBezTo>
                    <a:cubicBezTo>
                      <a:pt x="86" y="27"/>
                      <a:pt x="81" y="26"/>
                      <a:pt x="78" y="23"/>
                    </a:cubicBezTo>
                    <a:cubicBezTo>
                      <a:pt x="75" y="21"/>
                      <a:pt x="61" y="10"/>
                      <a:pt x="59" y="9"/>
                    </a:cubicBezTo>
                    <a:cubicBezTo>
                      <a:pt x="56" y="8"/>
                      <a:pt x="46" y="0"/>
                      <a:pt x="43" y="0"/>
                    </a:cubicBezTo>
                    <a:cubicBezTo>
                      <a:pt x="40" y="0"/>
                      <a:pt x="40" y="0"/>
                      <a:pt x="36" y="0"/>
                    </a:cubicBezTo>
                    <a:cubicBezTo>
                      <a:pt x="33" y="0"/>
                      <a:pt x="34" y="2"/>
                      <a:pt x="28" y="2"/>
                    </a:cubicBezTo>
                    <a:cubicBezTo>
                      <a:pt x="22" y="3"/>
                      <a:pt x="18" y="7"/>
                      <a:pt x="20" y="7"/>
                    </a:cubicBezTo>
                    <a:cubicBezTo>
                      <a:pt x="22" y="8"/>
                      <a:pt x="28" y="14"/>
                      <a:pt x="26" y="14"/>
                    </a:cubicBezTo>
                    <a:cubicBezTo>
                      <a:pt x="24" y="15"/>
                      <a:pt x="24" y="18"/>
                      <a:pt x="21" y="18"/>
                    </a:cubicBezTo>
                    <a:cubicBezTo>
                      <a:pt x="19" y="18"/>
                      <a:pt x="16" y="19"/>
                      <a:pt x="16" y="21"/>
                    </a:cubicBezTo>
                    <a:cubicBezTo>
                      <a:pt x="16" y="22"/>
                      <a:pt x="13" y="26"/>
                      <a:pt x="10" y="25"/>
                    </a:cubicBezTo>
                    <a:cubicBezTo>
                      <a:pt x="8" y="25"/>
                      <a:pt x="5" y="23"/>
                      <a:pt x="2" y="22"/>
                    </a:cubicBezTo>
                    <a:cubicBezTo>
                      <a:pt x="1" y="24"/>
                      <a:pt x="1" y="24"/>
                      <a:pt x="1" y="24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1" y="28"/>
                      <a:pt x="0" y="35"/>
                      <a:pt x="2" y="35"/>
                    </a:cubicBezTo>
                    <a:cubicBezTo>
                      <a:pt x="4" y="36"/>
                      <a:pt x="5" y="39"/>
                      <a:pt x="9" y="43"/>
                    </a:cubicBezTo>
                    <a:cubicBezTo>
                      <a:pt x="12" y="47"/>
                      <a:pt x="20" y="59"/>
                      <a:pt x="20" y="61"/>
                    </a:cubicBezTo>
                    <a:cubicBezTo>
                      <a:pt x="20" y="64"/>
                      <a:pt x="22" y="67"/>
                      <a:pt x="26" y="70"/>
                    </a:cubicBezTo>
                    <a:cubicBezTo>
                      <a:pt x="31" y="74"/>
                      <a:pt x="31" y="77"/>
                      <a:pt x="34" y="79"/>
                    </a:cubicBezTo>
                    <a:cubicBezTo>
                      <a:pt x="36" y="81"/>
                      <a:pt x="36" y="84"/>
                      <a:pt x="36" y="88"/>
                    </a:cubicBezTo>
                    <a:cubicBezTo>
                      <a:pt x="36" y="93"/>
                      <a:pt x="38" y="99"/>
                      <a:pt x="42" y="102"/>
                    </a:cubicBezTo>
                    <a:cubicBezTo>
                      <a:pt x="47" y="104"/>
                      <a:pt x="50" y="107"/>
                      <a:pt x="52" y="112"/>
                    </a:cubicBezTo>
                    <a:cubicBezTo>
                      <a:pt x="54" y="118"/>
                      <a:pt x="56" y="122"/>
                      <a:pt x="59" y="125"/>
                    </a:cubicBezTo>
                    <a:cubicBezTo>
                      <a:pt x="62" y="127"/>
                      <a:pt x="60" y="129"/>
                      <a:pt x="62" y="131"/>
                    </a:cubicBezTo>
                    <a:cubicBezTo>
                      <a:pt x="62" y="132"/>
                      <a:pt x="64" y="134"/>
                      <a:pt x="64" y="136"/>
                    </a:cubicBezTo>
                    <a:cubicBezTo>
                      <a:pt x="66" y="134"/>
                      <a:pt x="68" y="134"/>
                      <a:pt x="68" y="133"/>
                    </a:cubicBezTo>
                    <a:cubicBezTo>
                      <a:pt x="68" y="133"/>
                      <a:pt x="67" y="130"/>
                      <a:pt x="68" y="129"/>
                    </a:cubicBezTo>
                    <a:cubicBezTo>
                      <a:pt x="68" y="128"/>
                      <a:pt x="70" y="127"/>
                      <a:pt x="71" y="126"/>
                    </a:cubicBezTo>
                    <a:cubicBezTo>
                      <a:pt x="73" y="126"/>
                      <a:pt x="74" y="128"/>
                      <a:pt x="77" y="127"/>
                    </a:cubicBezTo>
                    <a:cubicBezTo>
                      <a:pt x="80" y="127"/>
                      <a:pt x="86" y="127"/>
                      <a:pt x="87" y="128"/>
                    </a:cubicBezTo>
                    <a:cubicBezTo>
                      <a:pt x="88" y="129"/>
                      <a:pt x="96" y="128"/>
                      <a:pt x="98" y="130"/>
                    </a:cubicBezTo>
                    <a:cubicBezTo>
                      <a:pt x="100" y="131"/>
                      <a:pt x="102" y="131"/>
                      <a:pt x="104" y="128"/>
                    </a:cubicBezTo>
                    <a:cubicBezTo>
                      <a:pt x="105" y="125"/>
                      <a:pt x="115" y="118"/>
                      <a:pt x="116" y="117"/>
                    </a:cubicBezTo>
                    <a:cubicBezTo>
                      <a:pt x="118" y="116"/>
                      <a:pt x="128" y="117"/>
                      <a:pt x="132" y="116"/>
                    </a:cubicBezTo>
                    <a:cubicBezTo>
                      <a:pt x="136" y="115"/>
                      <a:pt x="163" y="106"/>
                      <a:pt x="165" y="105"/>
                    </a:cubicBezTo>
                    <a:cubicBezTo>
                      <a:pt x="166" y="105"/>
                      <a:pt x="170" y="90"/>
                      <a:pt x="170" y="89"/>
                    </a:cubicBezTo>
                    <a:cubicBezTo>
                      <a:pt x="170" y="87"/>
                      <a:pt x="168" y="83"/>
                      <a:pt x="166" y="83"/>
                    </a:cubicBezTo>
                    <a:cubicBezTo>
                      <a:pt x="164" y="83"/>
                      <a:pt x="147" y="81"/>
                      <a:pt x="146" y="81"/>
                    </a:cubicBezTo>
                    <a:cubicBezTo>
                      <a:pt x="145" y="80"/>
                      <a:pt x="140" y="77"/>
                      <a:pt x="140" y="72"/>
                    </a:cubicBezTo>
                    <a:cubicBezTo>
                      <a:pt x="138" y="71"/>
                      <a:pt x="137" y="69"/>
                      <a:pt x="136" y="67"/>
                    </a:cubicBezTo>
                    <a:cubicBezTo>
                      <a:pt x="134" y="67"/>
                      <a:pt x="131" y="67"/>
                      <a:pt x="130" y="62"/>
                    </a:cubicBezTo>
                    <a:cubicBezTo>
                      <a:pt x="128" y="61"/>
                      <a:pt x="124" y="55"/>
                      <a:pt x="125" y="54"/>
                    </a:cubicBezTo>
                    <a:cubicBezTo>
                      <a:pt x="127" y="52"/>
                      <a:pt x="124" y="47"/>
                      <a:pt x="122" y="45"/>
                    </a:cubicBezTo>
                    <a:cubicBezTo>
                      <a:pt x="119" y="42"/>
                      <a:pt x="114" y="38"/>
                      <a:pt x="113" y="35"/>
                    </a:cubicBezTo>
                    <a:cubicBezTo>
                      <a:pt x="113" y="35"/>
                      <a:pt x="113" y="33"/>
                      <a:pt x="112" y="32"/>
                    </a:cubicBezTo>
                    <a:cubicBezTo>
                      <a:pt x="106" y="32"/>
                      <a:pt x="106" y="32"/>
                      <a:pt x="106" y="32"/>
                    </a:cubicBezTo>
                    <a:lnTo>
                      <a:pt x="102" y="28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95" name="Freeform 91">
                <a:extLst>
                  <a:ext uri="{FF2B5EF4-FFF2-40B4-BE49-F238E27FC236}">
                    <a16:creationId xmlns:a16="http://schemas.microsoft.com/office/drawing/2014/main" id="{DF6C08B4-317D-4F73-8046-0A2E6A9F48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77070" y="3609238"/>
                <a:ext cx="150567" cy="165624"/>
              </a:xfrm>
              <a:custGeom>
                <a:avLst/>
                <a:gdLst>
                  <a:gd name="T0" fmla="*/ 32 w 65"/>
                  <a:gd name="T1" fmla="*/ 2 h 72"/>
                  <a:gd name="T2" fmla="*/ 32 w 65"/>
                  <a:gd name="T3" fmla="*/ 8 h 72"/>
                  <a:gd name="T4" fmla="*/ 27 w 65"/>
                  <a:gd name="T5" fmla="*/ 14 h 72"/>
                  <a:gd name="T6" fmla="*/ 24 w 65"/>
                  <a:gd name="T7" fmla="*/ 21 h 72"/>
                  <a:gd name="T8" fmla="*/ 26 w 65"/>
                  <a:gd name="T9" fmla="*/ 21 h 72"/>
                  <a:gd name="T10" fmla="*/ 30 w 65"/>
                  <a:gd name="T11" fmla="*/ 27 h 72"/>
                  <a:gd name="T12" fmla="*/ 25 w 65"/>
                  <a:gd name="T13" fmla="*/ 43 h 72"/>
                  <a:gd name="T14" fmla="*/ 0 w 65"/>
                  <a:gd name="T15" fmla="*/ 52 h 72"/>
                  <a:gd name="T16" fmla="*/ 10 w 65"/>
                  <a:gd name="T17" fmla="*/ 72 h 72"/>
                  <a:gd name="T18" fmla="*/ 12 w 65"/>
                  <a:gd name="T19" fmla="*/ 71 h 72"/>
                  <a:gd name="T20" fmla="*/ 25 w 65"/>
                  <a:gd name="T21" fmla="*/ 69 h 72"/>
                  <a:gd name="T22" fmla="*/ 28 w 65"/>
                  <a:gd name="T23" fmla="*/ 63 h 72"/>
                  <a:gd name="T24" fmla="*/ 37 w 65"/>
                  <a:gd name="T25" fmla="*/ 61 h 72"/>
                  <a:gd name="T26" fmla="*/ 42 w 65"/>
                  <a:gd name="T27" fmla="*/ 54 h 72"/>
                  <a:gd name="T28" fmla="*/ 47 w 65"/>
                  <a:gd name="T29" fmla="*/ 51 h 72"/>
                  <a:gd name="T30" fmla="*/ 50 w 65"/>
                  <a:gd name="T31" fmla="*/ 40 h 72"/>
                  <a:gd name="T32" fmla="*/ 56 w 65"/>
                  <a:gd name="T33" fmla="*/ 36 h 72"/>
                  <a:gd name="T34" fmla="*/ 63 w 65"/>
                  <a:gd name="T35" fmla="*/ 26 h 72"/>
                  <a:gd name="T36" fmla="*/ 62 w 65"/>
                  <a:gd name="T37" fmla="*/ 22 h 72"/>
                  <a:gd name="T38" fmla="*/ 56 w 65"/>
                  <a:gd name="T39" fmla="*/ 14 h 72"/>
                  <a:gd name="T40" fmla="*/ 42 w 65"/>
                  <a:gd name="T41" fmla="*/ 9 h 72"/>
                  <a:gd name="T42" fmla="*/ 38 w 65"/>
                  <a:gd name="T43" fmla="*/ 0 h 72"/>
                  <a:gd name="T44" fmla="*/ 35 w 65"/>
                  <a:gd name="T45" fmla="*/ 2 h 72"/>
                  <a:gd name="T46" fmla="*/ 32 w 65"/>
                  <a:gd name="T47" fmla="*/ 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65" h="72">
                    <a:moveTo>
                      <a:pt x="32" y="2"/>
                    </a:moveTo>
                    <a:cubicBezTo>
                      <a:pt x="32" y="8"/>
                      <a:pt x="32" y="8"/>
                      <a:pt x="32" y="8"/>
                    </a:cubicBezTo>
                    <a:cubicBezTo>
                      <a:pt x="27" y="14"/>
                      <a:pt x="27" y="14"/>
                      <a:pt x="27" y="14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5" y="21"/>
                      <a:pt x="26" y="21"/>
                      <a:pt x="26" y="21"/>
                    </a:cubicBezTo>
                    <a:cubicBezTo>
                      <a:pt x="28" y="21"/>
                      <a:pt x="30" y="25"/>
                      <a:pt x="30" y="27"/>
                    </a:cubicBezTo>
                    <a:cubicBezTo>
                      <a:pt x="30" y="28"/>
                      <a:pt x="26" y="43"/>
                      <a:pt x="25" y="43"/>
                    </a:cubicBezTo>
                    <a:cubicBezTo>
                      <a:pt x="24" y="44"/>
                      <a:pt x="9" y="49"/>
                      <a:pt x="0" y="52"/>
                    </a:cubicBezTo>
                    <a:cubicBezTo>
                      <a:pt x="2" y="56"/>
                      <a:pt x="6" y="65"/>
                      <a:pt x="10" y="72"/>
                    </a:cubicBezTo>
                    <a:cubicBezTo>
                      <a:pt x="10" y="72"/>
                      <a:pt x="11" y="72"/>
                      <a:pt x="12" y="71"/>
                    </a:cubicBezTo>
                    <a:cubicBezTo>
                      <a:pt x="16" y="68"/>
                      <a:pt x="21" y="70"/>
                      <a:pt x="25" y="69"/>
                    </a:cubicBezTo>
                    <a:cubicBezTo>
                      <a:pt x="28" y="68"/>
                      <a:pt x="25" y="65"/>
                      <a:pt x="28" y="63"/>
                    </a:cubicBezTo>
                    <a:cubicBezTo>
                      <a:pt x="31" y="60"/>
                      <a:pt x="35" y="62"/>
                      <a:pt x="37" y="61"/>
                    </a:cubicBezTo>
                    <a:cubicBezTo>
                      <a:pt x="38" y="60"/>
                      <a:pt x="39" y="55"/>
                      <a:pt x="42" y="54"/>
                    </a:cubicBezTo>
                    <a:cubicBezTo>
                      <a:pt x="45" y="53"/>
                      <a:pt x="47" y="53"/>
                      <a:pt x="47" y="51"/>
                    </a:cubicBezTo>
                    <a:cubicBezTo>
                      <a:pt x="47" y="49"/>
                      <a:pt x="47" y="41"/>
                      <a:pt x="50" y="40"/>
                    </a:cubicBezTo>
                    <a:cubicBezTo>
                      <a:pt x="52" y="40"/>
                      <a:pt x="56" y="37"/>
                      <a:pt x="56" y="36"/>
                    </a:cubicBezTo>
                    <a:cubicBezTo>
                      <a:pt x="56" y="34"/>
                      <a:pt x="61" y="29"/>
                      <a:pt x="63" y="26"/>
                    </a:cubicBezTo>
                    <a:cubicBezTo>
                      <a:pt x="65" y="24"/>
                      <a:pt x="65" y="22"/>
                      <a:pt x="62" y="22"/>
                    </a:cubicBezTo>
                    <a:cubicBezTo>
                      <a:pt x="60" y="22"/>
                      <a:pt x="57" y="15"/>
                      <a:pt x="56" y="14"/>
                    </a:cubicBezTo>
                    <a:cubicBezTo>
                      <a:pt x="55" y="12"/>
                      <a:pt x="48" y="13"/>
                      <a:pt x="42" y="9"/>
                    </a:cubicBezTo>
                    <a:cubicBezTo>
                      <a:pt x="40" y="7"/>
                      <a:pt x="39" y="3"/>
                      <a:pt x="38" y="0"/>
                    </a:cubicBezTo>
                    <a:cubicBezTo>
                      <a:pt x="35" y="2"/>
                      <a:pt x="35" y="2"/>
                      <a:pt x="35" y="2"/>
                    </a:cubicBezTo>
                    <a:lnTo>
                      <a:pt x="32" y="2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96" name="Freeform 92">
                <a:extLst>
                  <a:ext uri="{FF2B5EF4-FFF2-40B4-BE49-F238E27FC236}">
                    <a16:creationId xmlns:a16="http://schemas.microsoft.com/office/drawing/2014/main" id="{052F22A9-7841-4204-A51F-76640142C5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54485" y="3587908"/>
                <a:ext cx="20076" cy="32623"/>
              </a:xfrm>
              <a:custGeom>
                <a:avLst/>
                <a:gdLst>
                  <a:gd name="T0" fmla="*/ 6 w 9"/>
                  <a:gd name="T1" fmla="*/ 14 h 14"/>
                  <a:gd name="T2" fmla="*/ 6 w 9"/>
                  <a:gd name="T3" fmla="*/ 12 h 14"/>
                  <a:gd name="T4" fmla="*/ 5 w 9"/>
                  <a:gd name="T5" fmla="*/ 1 h 14"/>
                  <a:gd name="T6" fmla="*/ 0 w 9"/>
                  <a:gd name="T7" fmla="*/ 9 h 14"/>
                  <a:gd name="T8" fmla="*/ 0 w 9"/>
                  <a:gd name="T9" fmla="*/ 9 h 14"/>
                  <a:gd name="T10" fmla="*/ 6 w 9"/>
                  <a:gd name="T11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" h="14">
                    <a:moveTo>
                      <a:pt x="6" y="14"/>
                    </a:moveTo>
                    <a:cubicBezTo>
                      <a:pt x="6" y="13"/>
                      <a:pt x="6" y="12"/>
                      <a:pt x="6" y="12"/>
                    </a:cubicBezTo>
                    <a:cubicBezTo>
                      <a:pt x="8" y="9"/>
                      <a:pt x="9" y="2"/>
                      <a:pt x="5" y="1"/>
                    </a:cubicBezTo>
                    <a:cubicBezTo>
                      <a:pt x="2" y="0"/>
                      <a:pt x="0" y="7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1" y="14"/>
                      <a:pt x="4" y="14"/>
                      <a:pt x="6" y="1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97" name="Freeform 93">
                <a:extLst>
                  <a:ext uri="{FF2B5EF4-FFF2-40B4-BE49-F238E27FC236}">
                    <a16:creationId xmlns:a16="http://schemas.microsoft.com/office/drawing/2014/main" id="{6A535125-5DB5-4A2E-8311-CA830F2F5E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77070" y="3586653"/>
                <a:ext cx="87831" cy="71519"/>
              </a:xfrm>
              <a:custGeom>
                <a:avLst/>
                <a:gdLst>
                  <a:gd name="T0" fmla="*/ 6 w 38"/>
                  <a:gd name="T1" fmla="*/ 29 h 31"/>
                  <a:gd name="T2" fmla="*/ 24 w 38"/>
                  <a:gd name="T3" fmla="*/ 31 h 31"/>
                  <a:gd name="T4" fmla="*/ 27 w 38"/>
                  <a:gd name="T5" fmla="*/ 24 h 31"/>
                  <a:gd name="T6" fmla="*/ 32 w 38"/>
                  <a:gd name="T7" fmla="*/ 18 h 31"/>
                  <a:gd name="T8" fmla="*/ 32 w 38"/>
                  <a:gd name="T9" fmla="*/ 12 h 31"/>
                  <a:gd name="T10" fmla="*/ 35 w 38"/>
                  <a:gd name="T11" fmla="*/ 12 h 31"/>
                  <a:gd name="T12" fmla="*/ 38 w 38"/>
                  <a:gd name="T13" fmla="*/ 10 h 31"/>
                  <a:gd name="T14" fmla="*/ 36 w 38"/>
                  <a:gd name="T15" fmla="*/ 0 h 31"/>
                  <a:gd name="T16" fmla="*/ 26 w 38"/>
                  <a:gd name="T17" fmla="*/ 11 h 31"/>
                  <a:gd name="T18" fmla="*/ 11 w 38"/>
                  <a:gd name="T19" fmla="*/ 18 h 31"/>
                  <a:gd name="T20" fmla="*/ 1 w 38"/>
                  <a:gd name="T21" fmla="*/ 20 h 31"/>
                  <a:gd name="T22" fmla="*/ 0 w 38"/>
                  <a:gd name="T23" fmla="*/ 20 h 31"/>
                  <a:gd name="T24" fmla="*/ 6 w 38"/>
                  <a:gd name="T25" fmla="*/ 29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8" h="31">
                    <a:moveTo>
                      <a:pt x="6" y="29"/>
                    </a:moveTo>
                    <a:cubicBezTo>
                      <a:pt x="7" y="29"/>
                      <a:pt x="19" y="31"/>
                      <a:pt x="24" y="31"/>
                    </a:cubicBezTo>
                    <a:cubicBezTo>
                      <a:pt x="27" y="24"/>
                      <a:pt x="27" y="24"/>
                      <a:pt x="27" y="24"/>
                    </a:cubicBezTo>
                    <a:cubicBezTo>
                      <a:pt x="32" y="18"/>
                      <a:pt x="32" y="18"/>
                      <a:pt x="32" y="18"/>
                    </a:cubicBezTo>
                    <a:cubicBezTo>
                      <a:pt x="32" y="12"/>
                      <a:pt x="32" y="12"/>
                      <a:pt x="32" y="12"/>
                    </a:cubicBezTo>
                    <a:cubicBezTo>
                      <a:pt x="35" y="12"/>
                      <a:pt x="35" y="12"/>
                      <a:pt x="35" y="12"/>
                    </a:cubicBezTo>
                    <a:cubicBezTo>
                      <a:pt x="38" y="10"/>
                      <a:pt x="38" y="10"/>
                      <a:pt x="38" y="10"/>
                    </a:cubicBezTo>
                    <a:cubicBezTo>
                      <a:pt x="37" y="5"/>
                      <a:pt x="37" y="0"/>
                      <a:pt x="36" y="0"/>
                    </a:cubicBezTo>
                    <a:cubicBezTo>
                      <a:pt x="34" y="0"/>
                      <a:pt x="28" y="6"/>
                      <a:pt x="26" y="11"/>
                    </a:cubicBezTo>
                    <a:cubicBezTo>
                      <a:pt x="24" y="15"/>
                      <a:pt x="17" y="19"/>
                      <a:pt x="11" y="18"/>
                    </a:cubicBezTo>
                    <a:cubicBezTo>
                      <a:pt x="5" y="17"/>
                      <a:pt x="3" y="19"/>
                      <a:pt x="1" y="20"/>
                    </a:cubicBezTo>
                    <a:cubicBezTo>
                      <a:pt x="1" y="21"/>
                      <a:pt x="0" y="21"/>
                      <a:pt x="0" y="20"/>
                    </a:cubicBezTo>
                    <a:cubicBezTo>
                      <a:pt x="0" y="25"/>
                      <a:pt x="5" y="28"/>
                      <a:pt x="6" y="2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98" name="Freeform 94">
                <a:extLst>
                  <a:ext uri="{FF2B5EF4-FFF2-40B4-BE49-F238E27FC236}">
                    <a16:creationId xmlns:a16="http://schemas.microsoft.com/office/drawing/2014/main" id="{F28E06A1-1ED9-475E-A10B-1ACE2AD48C5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752869" y="3964326"/>
                <a:ext cx="360106" cy="112925"/>
              </a:xfrm>
              <a:custGeom>
                <a:avLst/>
                <a:gdLst>
                  <a:gd name="T0" fmla="*/ 28 w 156"/>
                  <a:gd name="T1" fmla="*/ 18 h 49"/>
                  <a:gd name="T2" fmla="*/ 22 w 156"/>
                  <a:gd name="T3" fmla="*/ 9 h 49"/>
                  <a:gd name="T4" fmla="*/ 18 w 156"/>
                  <a:gd name="T5" fmla="*/ 5 h 49"/>
                  <a:gd name="T6" fmla="*/ 17 w 156"/>
                  <a:gd name="T7" fmla="*/ 4 h 49"/>
                  <a:gd name="T8" fmla="*/ 15 w 156"/>
                  <a:gd name="T9" fmla="*/ 7 h 49"/>
                  <a:gd name="T10" fmla="*/ 8 w 156"/>
                  <a:gd name="T11" fmla="*/ 7 h 49"/>
                  <a:gd name="T12" fmla="*/ 4 w 156"/>
                  <a:gd name="T13" fmla="*/ 2 h 49"/>
                  <a:gd name="T14" fmla="*/ 0 w 156"/>
                  <a:gd name="T15" fmla="*/ 2 h 49"/>
                  <a:gd name="T16" fmla="*/ 2 w 156"/>
                  <a:gd name="T17" fmla="*/ 14 h 49"/>
                  <a:gd name="T18" fmla="*/ 10 w 156"/>
                  <a:gd name="T19" fmla="*/ 29 h 49"/>
                  <a:gd name="T20" fmla="*/ 18 w 156"/>
                  <a:gd name="T21" fmla="*/ 37 h 49"/>
                  <a:gd name="T22" fmla="*/ 33 w 156"/>
                  <a:gd name="T23" fmla="*/ 45 h 49"/>
                  <a:gd name="T24" fmla="*/ 28 w 156"/>
                  <a:gd name="T25" fmla="*/ 33 h 49"/>
                  <a:gd name="T26" fmla="*/ 28 w 156"/>
                  <a:gd name="T27" fmla="*/ 18 h 49"/>
                  <a:gd name="T28" fmla="*/ 149 w 156"/>
                  <a:gd name="T29" fmla="*/ 9 h 49"/>
                  <a:gd name="T30" fmla="*/ 142 w 156"/>
                  <a:gd name="T31" fmla="*/ 7 h 49"/>
                  <a:gd name="T32" fmla="*/ 135 w 156"/>
                  <a:gd name="T33" fmla="*/ 0 h 49"/>
                  <a:gd name="T34" fmla="*/ 129 w 156"/>
                  <a:gd name="T35" fmla="*/ 9 h 49"/>
                  <a:gd name="T36" fmla="*/ 124 w 156"/>
                  <a:gd name="T37" fmla="*/ 14 h 49"/>
                  <a:gd name="T38" fmla="*/ 122 w 156"/>
                  <a:gd name="T39" fmla="*/ 16 h 49"/>
                  <a:gd name="T40" fmla="*/ 123 w 156"/>
                  <a:gd name="T41" fmla="*/ 21 h 49"/>
                  <a:gd name="T42" fmla="*/ 117 w 156"/>
                  <a:gd name="T43" fmla="*/ 23 h 49"/>
                  <a:gd name="T44" fmla="*/ 113 w 156"/>
                  <a:gd name="T45" fmla="*/ 17 h 49"/>
                  <a:gd name="T46" fmla="*/ 113 w 156"/>
                  <a:gd name="T47" fmla="*/ 17 h 49"/>
                  <a:gd name="T48" fmla="*/ 106 w 156"/>
                  <a:gd name="T49" fmla="*/ 28 h 49"/>
                  <a:gd name="T50" fmla="*/ 94 w 156"/>
                  <a:gd name="T51" fmla="*/ 32 h 49"/>
                  <a:gd name="T52" fmla="*/ 89 w 156"/>
                  <a:gd name="T53" fmla="*/ 42 h 49"/>
                  <a:gd name="T54" fmla="*/ 77 w 156"/>
                  <a:gd name="T55" fmla="*/ 39 h 49"/>
                  <a:gd name="T56" fmla="*/ 79 w 156"/>
                  <a:gd name="T57" fmla="*/ 44 h 49"/>
                  <a:gd name="T58" fmla="*/ 86 w 156"/>
                  <a:gd name="T59" fmla="*/ 48 h 49"/>
                  <a:gd name="T60" fmla="*/ 96 w 156"/>
                  <a:gd name="T61" fmla="*/ 47 h 49"/>
                  <a:gd name="T62" fmla="*/ 105 w 156"/>
                  <a:gd name="T63" fmla="*/ 43 h 49"/>
                  <a:gd name="T64" fmla="*/ 112 w 156"/>
                  <a:gd name="T65" fmla="*/ 45 h 49"/>
                  <a:gd name="T66" fmla="*/ 119 w 156"/>
                  <a:gd name="T67" fmla="*/ 40 h 49"/>
                  <a:gd name="T68" fmla="*/ 122 w 156"/>
                  <a:gd name="T69" fmla="*/ 32 h 49"/>
                  <a:gd name="T70" fmla="*/ 126 w 156"/>
                  <a:gd name="T71" fmla="*/ 25 h 49"/>
                  <a:gd name="T72" fmla="*/ 139 w 156"/>
                  <a:gd name="T73" fmla="*/ 20 h 49"/>
                  <a:gd name="T74" fmla="*/ 143 w 156"/>
                  <a:gd name="T75" fmla="*/ 21 h 49"/>
                  <a:gd name="T76" fmla="*/ 148 w 156"/>
                  <a:gd name="T77" fmla="*/ 16 h 49"/>
                  <a:gd name="T78" fmla="*/ 155 w 156"/>
                  <a:gd name="T79" fmla="*/ 13 h 49"/>
                  <a:gd name="T80" fmla="*/ 149 w 156"/>
                  <a:gd name="T81" fmla="*/ 9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56" h="49">
                    <a:moveTo>
                      <a:pt x="28" y="18"/>
                    </a:moveTo>
                    <a:cubicBezTo>
                      <a:pt x="28" y="12"/>
                      <a:pt x="23" y="13"/>
                      <a:pt x="22" y="9"/>
                    </a:cubicBezTo>
                    <a:cubicBezTo>
                      <a:pt x="20" y="6"/>
                      <a:pt x="18" y="8"/>
                      <a:pt x="18" y="5"/>
                    </a:cubicBezTo>
                    <a:cubicBezTo>
                      <a:pt x="18" y="5"/>
                      <a:pt x="17" y="5"/>
                      <a:pt x="17" y="4"/>
                    </a:cubicBezTo>
                    <a:cubicBezTo>
                      <a:pt x="14" y="5"/>
                      <a:pt x="15" y="7"/>
                      <a:pt x="15" y="7"/>
                    </a:cubicBezTo>
                    <a:cubicBezTo>
                      <a:pt x="14" y="8"/>
                      <a:pt x="8" y="8"/>
                      <a:pt x="8" y="7"/>
                    </a:cubicBezTo>
                    <a:cubicBezTo>
                      <a:pt x="8" y="5"/>
                      <a:pt x="7" y="2"/>
                      <a:pt x="4" y="2"/>
                    </a:cubicBezTo>
                    <a:cubicBezTo>
                      <a:pt x="3" y="2"/>
                      <a:pt x="1" y="1"/>
                      <a:pt x="0" y="2"/>
                    </a:cubicBezTo>
                    <a:cubicBezTo>
                      <a:pt x="2" y="6"/>
                      <a:pt x="2" y="10"/>
                      <a:pt x="2" y="14"/>
                    </a:cubicBezTo>
                    <a:cubicBezTo>
                      <a:pt x="2" y="19"/>
                      <a:pt x="9" y="26"/>
                      <a:pt x="10" y="29"/>
                    </a:cubicBezTo>
                    <a:cubicBezTo>
                      <a:pt x="11" y="32"/>
                      <a:pt x="13" y="33"/>
                      <a:pt x="18" y="37"/>
                    </a:cubicBezTo>
                    <a:cubicBezTo>
                      <a:pt x="22" y="40"/>
                      <a:pt x="32" y="45"/>
                      <a:pt x="33" y="45"/>
                    </a:cubicBezTo>
                    <a:cubicBezTo>
                      <a:pt x="35" y="44"/>
                      <a:pt x="31" y="36"/>
                      <a:pt x="28" y="33"/>
                    </a:cubicBezTo>
                    <a:cubicBezTo>
                      <a:pt x="25" y="30"/>
                      <a:pt x="28" y="23"/>
                      <a:pt x="28" y="18"/>
                    </a:cubicBezTo>
                    <a:close/>
                    <a:moveTo>
                      <a:pt x="149" y="9"/>
                    </a:moveTo>
                    <a:cubicBezTo>
                      <a:pt x="147" y="9"/>
                      <a:pt x="142" y="9"/>
                      <a:pt x="142" y="7"/>
                    </a:cubicBezTo>
                    <a:cubicBezTo>
                      <a:pt x="142" y="4"/>
                      <a:pt x="138" y="0"/>
                      <a:pt x="135" y="0"/>
                    </a:cubicBezTo>
                    <a:cubicBezTo>
                      <a:pt x="132" y="0"/>
                      <a:pt x="129" y="6"/>
                      <a:pt x="129" y="9"/>
                    </a:cubicBezTo>
                    <a:cubicBezTo>
                      <a:pt x="128" y="11"/>
                      <a:pt x="124" y="11"/>
                      <a:pt x="124" y="14"/>
                    </a:cubicBezTo>
                    <a:cubicBezTo>
                      <a:pt x="124" y="15"/>
                      <a:pt x="124" y="16"/>
                      <a:pt x="122" y="16"/>
                    </a:cubicBezTo>
                    <a:cubicBezTo>
                      <a:pt x="123" y="19"/>
                      <a:pt x="124" y="21"/>
                      <a:pt x="123" y="21"/>
                    </a:cubicBezTo>
                    <a:cubicBezTo>
                      <a:pt x="121" y="20"/>
                      <a:pt x="120" y="23"/>
                      <a:pt x="117" y="23"/>
                    </a:cubicBezTo>
                    <a:cubicBezTo>
                      <a:pt x="116" y="23"/>
                      <a:pt x="115" y="20"/>
                      <a:pt x="113" y="17"/>
                    </a:cubicBezTo>
                    <a:cubicBezTo>
                      <a:pt x="113" y="17"/>
                      <a:pt x="113" y="17"/>
                      <a:pt x="113" y="17"/>
                    </a:cubicBezTo>
                    <a:cubicBezTo>
                      <a:pt x="111" y="17"/>
                      <a:pt x="107" y="24"/>
                      <a:pt x="106" y="28"/>
                    </a:cubicBezTo>
                    <a:cubicBezTo>
                      <a:pt x="105" y="33"/>
                      <a:pt x="100" y="31"/>
                      <a:pt x="94" y="32"/>
                    </a:cubicBezTo>
                    <a:cubicBezTo>
                      <a:pt x="88" y="32"/>
                      <a:pt x="90" y="39"/>
                      <a:pt x="89" y="42"/>
                    </a:cubicBezTo>
                    <a:cubicBezTo>
                      <a:pt x="88" y="45"/>
                      <a:pt x="80" y="40"/>
                      <a:pt x="77" y="39"/>
                    </a:cubicBezTo>
                    <a:cubicBezTo>
                      <a:pt x="77" y="42"/>
                      <a:pt x="78" y="44"/>
                      <a:pt x="79" y="44"/>
                    </a:cubicBezTo>
                    <a:cubicBezTo>
                      <a:pt x="81" y="44"/>
                      <a:pt x="84" y="49"/>
                      <a:pt x="86" y="48"/>
                    </a:cubicBezTo>
                    <a:cubicBezTo>
                      <a:pt x="88" y="46"/>
                      <a:pt x="94" y="48"/>
                      <a:pt x="96" y="47"/>
                    </a:cubicBezTo>
                    <a:cubicBezTo>
                      <a:pt x="99" y="46"/>
                      <a:pt x="100" y="43"/>
                      <a:pt x="105" y="43"/>
                    </a:cubicBezTo>
                    <a:cubicBezTo>
                      <a:pt x="109" y="43"/>
                      <a:pt x="107" y="47"/>
                      <a:pt x="112" y="45"/>
                    </a:cubicBezTo>
                    <a:cubicBezTo>
                      <a:pt x="117" y="42"/>
                      <a:pt x="120" y="44"/>
                      <a:pt x="119" y="40"/>
                    </a:cubicBezTo>
                    <a:cubicBezTo>
                      <a:pt x="119" y="36"/>
                      <a:pt x="122" y="36"/>
                      <a:pt x="122" y="32"/>
                    </a:cubicBezTo>
                    <a:cubicBezTo>
                      <a:pt x="121" y="29"/>
                      <a:pt x="127" y="31"/>
                      <a:pt x="126" y="25"/>
                    </a:cubicBezTo>
                    <a:cubicBezTo>
                      <a:pt x="126" y="19"/>
                      <a:pt x="135" y="20"/>
                      <a:pt x="139" y="20"/>
                    </a:cubicBezTo>
                    <a:cubicBezTo>
                      <a:pt x="140" y="20"/>
                      <a:pt x="141" y="20"/>
                      <a:pt x="143" y="21"/>
                    </a:cubicBezTo>
                    <a:cubicBezTo>
                      <a:pt x="145" y="20"/>
                      <a:pt x="149" y="18"/>
                      <a:pt x="148" y="16"/>
                    </a:cubicBezTo>
                    <a:cubicBezTo>
                      <a:pt x="145" y="14"/>
                      <a:pt x="154" y="16"/>
                      <a:pt x="155" y="13"/>
                    </a:cubicBezTo>
                    <a:cubicBezTo>
                      <a:pt x="156" y="10"/>
                      <a:pt x="152" y="8"/>
                      <a:pt x="149" y="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99" name="Freeform 95">
                <a:extLst>
                  <a:ext uri="{FF2B5EF4-FFF2-40B4-BE49-F238E27FC236}">
                    <a16:creationId xmlns:a16="http://schemas.microsoft.com/office/drawing/2014/main" id="{685D9F58-FC5E-4133-8E8A-4B83622C7A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13852" y="4000713"/>
                <a:ext cx="25095" cy="16311"/>
              </a:xfrm>
              <a:custGeom>
                <a:avLst/>
                <a:gdLst>
                  <a:gd name="T0" fmla="*/ 4 w 11"/>
                  <a:gd name="T1" fmla="*/ 7 h 7"/>
                  <a:gd name="T2" fmla="*/ 10 w 11"/>
                  <a:gd name="T3" fmla="*/ 5 h 7"/>
                  <a:gd name="T4" fmla="*/ 9 w 11"/>
                  <a:gd name="T5" fmla="*/ 0 h 7"/>
                  <a:gd name="T6" fmla="*/ 6 w 11"/>
                  <a:gd name="T7" fmla="*/ 2 h 7"/>
                  <a:gd name="T8" fmla="*/ 0 w 11"/>
                  <a:gd name="T9" fmla="*/ 1 h 7"/>
                  <a:gd name="T10" fmla="*/ 4 w 11"/>
                  <a:gd name="T11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" h="7">
                    <a:moveTo>
                      <a:pt x="4" y="7"/>
                    </a:moveTo>
                    <a:cubicBezTo>
                      <a:pt x="7" y="7"/>
                      <a:pt x="8" y="4"/>
                      <a:pt x="10" y="5"/>
                    </a:cubicBezTo>
                    <a:cubicBezTo>
                      <a:pt x="11" y="5"/>
                      <a:pt x="10" y="3"/>
                      <a:pt x="9" y="0"/>
                    </a:cubicBezTo>
                    <a:cubicBezTo>
                      <a:pt x="8" y="1"/>
                      <a:pt x="6" y="1"/>
                      <a:pt x="6" y="2"/>
                    </a:cubicBezTo>
                    <a:cubicBezTo>
                      <a:pt x="6" y="4"/>
                      <a:pt x="2" y="1"/>
                      <a:pt x="0" y="1"/>
                    </a:cubicBezTo>
                    <a:cubicBezTo>
                      <a:pt x="2" y="4"/>
                      <a:pt x="3" y="7"/>
                      <a:pt x="4" y="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00" name="Freeform 96">
                <a:extLst>
                  <a:ext uri="{FF2B5EF4-FFF2-40B4-BE49-F238E27FC236}">
                    <a16:creationId xmlns:a16="http://schemas.microsoft.com/office/drawing/2014/main" id="{F0921AF9-53BF-4227-B542-E904D45149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32399" y="3353274"/>
                <a:ext cx="181935" cy="178171"/>
              </a:xfrm>
              <a:custGeom>
                <a:avLst/>
                <a:gdLst>
                  <a:gd name="T0" fmla="*/ 66 w 79"/>
                  <a:gd name="T1" fmla="*/ 69 h 77"/>
                  <a:gd name="T2" fmla="*/ 70 w 79"/>
                  <a:gd name="T3" fmla="*/ 66 h 77"/>
                  <a:gd name="T4" fmla="*/ 75 w 79"/>
                  <a:gd name="T5" fmla="*/ 69 h 77"/>
                  <a:gd name="T6" fmla="*/ 79 w 79"/>
                  <a:gd name="T7" fmla="*/ 68 h 77"/>
                  <a:gd name="T8" fmla="*/ 74 w 79"/>
                  <a:gd name="T9" fmla="*/ 61 h 77"/>
                  <a:gd name="T10" fmla="*/ 71 w 79"/>
                  <a:gd name="T11" fmla="*/ 56 h 77"/>
                  <a:gd name="T12" fmla="*/ 72 w 79"/>
                  <a:gd name="T13" fmla="*/ 50 h 77"/>
                  <a:gd name="T14" fmla="*/ 68 w 79"/>
                  <a:gd name="T15" fmla="*/ 46 h 77"/>
                  <a:gd name="T16" fmla="*/ 59 w 79"/>
                  <a:gd name="T17" fmla="*/ 40 h 77"/>
                  <a:gd name="T18" fmla="*/ 56 w 79"/>
                  <a:gd name="T19" fmla="*/ 35 h 77"/>
                  <a:gd name="T20" fmla="*/ 55 w 79"/>
                  <a:gd name="T21" fmla="*/ 28 h 77"/>
                  <a:gd name="T22" fmla="*/ 58 w 79"/>
                  <a:gd name="T23" fmla="*/ 22 h 77"/>
                  <a:gd name="T24" fmla="*/ 59 w 79"/>
                  <a:gd name="T25" fmla="*/ 17 h 77"/>
                  <a:gd name="T26" fmla="*/ 56 w 79"/>
                  <a:gd name="T27" fmla="*/ 14 h 77"/>
                  <a:gd name="T28" fmla="*/ 51 w 79"/>
                  <a:gd name="T29" fmla="*/ 9 h 77"/>
                  <a:gd name="T30" fmla="*/ 48 w 79"/>
                  <a:gd name="T31" fmla="*/ 3 h 77"/>
                  <a:gd name="T32" fmla="*/ 40 w 79"/>
                  <a:gd name="T33" fmla="*/ 1 h 77"/>
                  <a:gd name="T34" fmla="*/ 33 w 79"/>
                  <a:gd name="T35" fmla="*/ 0 h 77"/>
                  <a:gd name="T36" fmla="*/ 29 w 79"/>
                  <a:gd name="T37" fmla="*/ 3 h 77"/>
                  <a:gd name="T38" fmla="*/ 29 w 79"/>
                  <a:gd name="T39" fmla="*/ 3 h 77"/>
                  <a:gd name="T40" fmla="*/ 24 w 79"/>
                  <a:gd name="T41" fmla="*/ 6 h 77"/>
                  <a:gd name="T42" fmla="*/ 19 w 79"/>
                  <a:gd name="T43" fmla="*/ 10 h 77"/>
                  <a:gd name="T44" fmla="*/ 20 w 79"/>
                  <a:gd name="T45" fmla="*/ 17 h 77"/>
                  <a:gd name="T46" fmla="*/ 19 w 79"/>
                  <a:gd name="T47" fmla="*/ 23 h 77"/>
                  <a:gd name="T48" fmla="*/ 17 w 79"/>
                  <a:gd name="T49" fmla="*/ 28 h 77"/>
                  <a:gd name="T50" fmla="*/ 0 w 79"/>
                  <a:gd name="T51" fmla="*/ 37 h 77"/>
                  <a:gd name="T52" fmla="*/ 1 w 79"/>
                  <a:gd name="T53" fmla="*/ 41 h 77"/>
                  <a:gd name="T54" fmla="*/ 3 w 79"/>
                  <a:gd name="T55" fmla="*/ 49 h 77"/>
                  <a:gd name="T56" fmla="*/ 9 w 79"/>
                  <a:gd name="T57" fmla="*/ 49 h 77"/>
                  <a:gd name="T58" fmla="*/ 25 w 79"/>
                  <a:gd name="T59" fmla="*/ 58 h 77"/>
                  <a:gd name="T60" fmla="*/ 44 w 79"/>
                  <a:gd name="T61" fmla="*/ 72 h 77"/>
                  <a:gd name="T62" fmla="*/ 54 w 79"/>
                  <a:gd name="T63" fmla="*/ 76 h 77"/>
                  <a:gd name="T64" fmla="*/ 63 w 79"/>
                  <a:gd name="T65" fmla="*/ 77 h 77"/>
                  <a:gd name="T66" fmla="*/ 66 w 79"/>
                  <a:gd name="T67" fmla="*/ 69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79" h="77">
                    <a:moveTo>
                      <a:pt x="66" y="69"/>
                    </a:moveTo>
                    <a:cubicBezTo>
                      <a:pt x="67" y="68"/>
                      <a:pt x="68" y="67"/>
                      <a:pt x="70" y="66"/>
                    </a:cubicBezTo>
                    <a:cubicBezTo>
                      <a:pt x="72" y="66"/>
                      <a:pt x="73" y="67"/>
                      <a:pt x="75" y="69"/>
                    </a:cubicBezTo>
                    <a:cubicBezTo>
                      <a:pt x="76" y="69"/>
                      <a:pt x="78" y="68"/>
                      <a:pt x="79" y="68"/>
                    </a:cubicBezTo>
                    <a:cubicBezTo>
                      <a:pt x="77" y="65"/>
                      <a:pt x="74" y="63"/>
                      <a:pt x="74" y="61"/>
                    </a:cubicBezTo>
                    <a:cubicBezTo>
                      <a:pt x="75" y="59"/>
                      <a:pt x="72" y="57"/>
                      <a:pt x="71" y="56"/>
                    </a:cubicBezTo>
                    <a:cubicBezTo>
                      <a:pt x="71" y="54"/>
                      <a:pt x="73" y="52"/>
                      <a:pt x="72" y="50"/>
                    </a:cubicBezTo>
                    <a:cubicBezTo>
                      <a:pt x="71" y="49"/>
                      <a:pt x="70" y="46"/>
                      <a:pt x="68" y="46"/>
                    </a:cubicBezTo>
                    <a:cubicBezTo>
                      <a:pt x="66" y="45"/>
                      <a:pt x="59" y="42"/>
                      <a:pt x="59" y="40"/>
                    </a:cubicBezTo>
                    <a:cubicBezTo>
                      <a:pt x="60" y="37"/>
                      <a:pt x="57" y="36"/>
                      <a:pt x="56" y="35"/>
                    </a:cubicBezTo>
                    <a:cubicBezTo>
                      <a:pt x="54" y="35"/>
                      <a:pt x="53" y="29"/>
                      <a:pt x="55" y="28"/>
                    </a:cubicBezTo>
                    <a:cubicBezTo>
                      <a:pt x="56" y="27"/>
                      <a:pt x="56" y="22"/>
                      <a:pt x="58" y="22"/>
                    </a:cubicBezTo>
                    <a:cubicBezTo>
                      <a:pt x="60" y="22"/>
                      <a:pt x="58" y="19"/>
                      <a:pt x="59" y="17"/>
                    </a:cubicBezTo>
                    <a:cubicBezTo>
                      <a:pt x="59" y="15"/>
                      <a:pt x="57" y="14"/>
                      <a:pt x="56" y="14"/>
                    </a:cubicBezTo>
                    <a:cubicBezTo>
                      <a:pt x="54" y="14"/>
                      <a:pt x="51" y="11"/>
                      <a:pt x="51" y="9"/>
                    </a:cubicBezTo>
                    <a:cubicBezTo>
                      <a:pt x="51" y="7"/>
                      <a:pt x="48" y="4"/>
                      <a:pt x="48" y="3"/>
                    </a:cubicBezTo>
                    <a:cubicBezTo>
                      <a:pt x="48" y="7"/>
                      <a:pt x="42" y="1"/>
                      <a:pt x="40" y="1"/>
                    </a:cubicBezTo>
                    <a:cubicBezTo>
                      <a:pt x="38" y="2"/>
                      <a:pt x="36" y="0"/>
                      <a:pt x="33" y="0"/>
                    </a:cubicBezTo>
                    <a:cubicBezTo>
                      <a:pt x="30" y="0"/>
                      <a:pt x="30" y="2"/>
                      <a:pt x="29" y="3"/>
                    </a:cubicBezTo>
                    <a:cubicBezTo>
                      <a:pt x="29" y="3"/>
                      <a:pt x="29" y="3"/>
                      <a:pt x="29" y="3"/>
                    </a:cubicBezTo>
                    <a:cubicBezTo>
                      <a:pt x="24" y="6"/>
                      <a:pt x="24" y="6"/>
                      <a:pt x="24" y="6"/>
                    </a:cubicBezTo>
                    <a:cubicBezTo>
                      <a:pt x="24" y="6"/>
                      <a:pt x="20" y="8"/>
                      <a:pt x="19" y="10"/>
                    </a:cubicBezTo>
                    <a:cubicBezTo>
                      <a:pt x="18" y="13"/>
                      <a:pt x="21" y="15"/>
                      <a:pt x="20" y="17"/>
                    </a:cubicBezTo>
                    <a:cubicBezTo>
                      <a:pt x="19" y="18"/>
                      <a:pt x="19" y="22"/>
                      <a:pt x="19" y="23"/>
                    </a:cubicBezTo>
                    <a:cubicBezTo>
                      <a:pt x="20" y="24"/>
                      <a:pt x="17" y="28"/>
                      <a:pt x="17" y="28"/>
                    </a:cubicBezTo>
                    <a:cubicBezTo>
                      <a:pt x="17" y="28"/>
                      <a:pt x="8" y="33"/>
                      <a:pt x="0" y="37"/>
                    </a:cubicBezTo>
                    <a:cubicBezTo>
                      <a:pt x="0" y="38"/>
                      <a:pt x="0" y="40"/>
                      <a:pt x="1" y="41"/>
                    </a:cubicBezTo>
                    <a:cubicBezTo>
                      <a:pt x="1" y="43"/>
                      <a:pt x="2" y="46"/>
                      <a:pt x="3" y="49"/>
                    </a:cubicBezTo>
                    <a:cubicBezTo>
                      <a:pt x="6" y="49"/>
                      <a:pt x="6" y="49"/>
                      <a:pt x="9" y="49"/>
                    </a:cubicBezTo>
                    <a:cubicBezTo>
                      <a:pt x="12" y="49"/>
                      <a:pt x="22" y="57"/>
                      <a:pt x="25" y="58"/>
                    </a:cubicBezTo>
                    <a:cubicBezTo>
                      <a:pt x="27" y="59"/>
                      <a:pt x="41" y="70"/>
                      <a:pt x="44" y="72"/>
                    </a:cubicBezTo>
                    <a:cubicBezTo>
                      <a:pt x="47" y="75"/>
                      <a:pt x="52" y="76"/>
                      <a:pt x="54" y="76"/>
                    </a:cubicBezTo>
                    <a:cubicBezTo>
                      <a:pt x="55" y="76"/>
                      <a:pt x="59" y="76"/>
                      <a:pt x="63" y="77"/>
                    </a:cubicBezTo>
                    <a:cubicBezTo>
                      <a:pt x="64" y="74"/>
                      <a:pt x="66" y="70"/>
                      <a:pt x="66" y="6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01" name="Freeform 97">
                <a:extLst>
                  <a:ext uri="{FF2B5EF4-FFF2-40B4-BE49-F238E27FC236}">
                    <a16:creationId xmlns:a16="http://schemas.microsoft.com/office/drawing/2014/main" id="{6B1FD5B8-F9B8-41D4-941C-02D38CBE63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77947" y="3505096"/>
                <a:ext cx="35132" cy="35132"/>
              </a:xfrm>
              <a:custGeom>
                <a:avLst/>
                <a:gdLst>
                  <a:gd name="T0" fmla="*/ 5 w 15"/>
                  <a:gd name="T1" fmla="*/ 11 h 15"/>
                  <a:gd name="T2" fmla="*/ 9 w 15"/>
                  <a:gd name="T3" fmla="*/ 15 h 15"/>
                  <a:gd name="T4" fmla="*/ 15 w 15"/>
                  <a:gd name="T5" fmla="*/ 15 h 15"/>
                  <a:gd name="T6" fmla="*/ 12 w 15"/>
                  <a:gd name="T7" fmla="*/ 5 h 15"/>
                  <a:gd name="T8" fmla="*/ 12 w 15"/>
                  <a:gd name="T9" fmla="*/ 3 h 15"/>
                  <a:gd name="T10" fmla="*/ 7 w 15"/>
                  <a:gd name="T11" fmla="*/ 0 h 15"/>
                  <a:gd name="T12" fmla="*/ 3 w 15"/>
                  <a:gd name="T13" fmla="*/ 3 h 15"/>
                  <a:gd name="T14" fmla="*/ 0 w 15"/>
                  <a:gd name="T15" fmla="*/ 11 h 15"/>
                  <a:gd name="T16" fmla="*/ 5 w 15"/>
                  <a:gd name="T17" fmla="*/ 11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5" h="15">
                    <a:moveTo>
                      <a:pt x="5" y="11"/>
                    </a:moveTo>
                    <a:cubicBezTo>
                      <a:pt x="9" y="15"/>
                      <a:pt x="9" y="15"/>
                      <a:pt x="9" y="15"/>
                    </a:cubicBezTo>
                    <a:cubicBezTo>
                      <a:pt x="15" y="15"/>
                      <a:pt x="15" y="15"/>
                      <a:pt x="15" y="15"/>
                    </a:cubicBezTo>
                    <a:cubicBezTo>
                      <a:pt x="14" y="11"/>
                      <a:pt x="12" y="6"/>
                      <a:pt x="12" y="5"/>
                    </a:cubicBezTo>
                    <a:cubicBezTo>
                      <a:pt x="12" y="4"/>
                      <a:pt x="12" y="4"/>
                      <a:pt x="12" y="3"/>
                    </a:cubicBezTo>
                    <a:cubicBezTo>
                      <a:pt x="10" y="1"/>
                      <a:pt x="9" y="0"/>
                      <a:pt x="7" y="0"/>
                    </a:cubicBezTo>
                    <a:cubicBezTo>
                      <a:pt x="5" y="1"/>
                      <a:pt x="4" y="2"/>
                      <a:pt x="3" y="3"/>
                    </a:cubicBezTo>
                    <a:cubicBezTo>
                      <a:pt x="3" y="4"/>
                      <a:pt x="1" y="8"/>
                      <a:pt x="0" y="11"/>
                    </a:cubicBezTo>
                    <a:cubicBezTo>
                      <a:pt x="3" y="11"/>
                      <a:pt x="5" y="11"/>
                      <a:pt x="5" y="1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02" name="Freeform 98">
                <a:extLst>
                  <a:ext uri="{FF2B5EF4-FFF2-40B4-BE49-F238E27FC236}">
                    <a16:creationId xmlns:a16="http://schemas.microsoft.com/office/drawing/2014/main" id="{EE344350-A6AE-4C12-82E2-FCA41E7EDA7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830629" y="3039593"/>
                <a:ext cx="272276" cy="225851"/>
              </a:xfrm>
              <a:custGeom>
                <a:avLst/>
                <a:gdLst>
                  <a:gd name="T0" fmla="*/ 104 w 118"/>
                  <a:gd name="T1" fmla="*/ 22 h 98"/>
                  <a:gd name="T2" fmla="*/ 99 w 118"/>
                  <a:gd name="T3" fmla="*/ 21 h 98"/>
                  <a:gd name="T4" fmla="*/ 94 w 118"/>
                  <a:gd name="T5" fmla="*/ 18 h 98"/>
                  <a:gd name="T6" fmla="*/ 86 w 118"/>
                  <a:gd name="T7" fmla="*/ 17 h 98"/>
                  <a:gd name="T8" fmla="*/ 82 w 118"/>
                  <a:gd name="T9" fmla="*/ 14 h 98"/>
                  <a:gd name="T10" fmla="*/ 79 w 118"/>
                  <a:gd name="T11" fmla="*/ 10 h 98"/>
                  <a:gd name="T12" fmla="*/ 76 w 118"/>
                  <a:gd name="T13" fmla="*/ 12 h 98"/>
                  <a:gd name="T14" fmla="*/ 73 w 118"/>
                  <a:gd name="T15" fmla="*/ 9 h 98"/>
                  <a:gd name="T16" fmla="*/ 68 w 118"/>
                  <a:gd name="T17" fmla="*/ 6 h 98"/>
                  <a:gd name="T18" fmla="*/ 64 w 118"/>
                  <a:gd name="T19" fmla="*/ 4 h 98"/>
                  <a:gd name="T20" fmla="*/ 62 w 118"/>
                  <a:gd name="T21" fmla="*/ 1 h 98"/>
                  <a:gd name="T22" fmla="*/ 60 w 118"/>
                  <a:gd name="T23" fmla="*/ 0 h 98"/>
                  <a:gd name="T24" fmla="*/ 59 w 118"/>
                  <a:gd name="T25" fmla="*/ 0 h 98"/>
                  <a:gd name="T26" fmla="*/ 54 w 118"/>
                  <a:gd name="T27" fmla="*/ 7 h 98"/>
                  <a:gd name="T28" fmla="*/ 45 w 118"/>
                  <a:gd name="T29" fmla="*/ 12 h 98"/>
                  <a:gd name="T30" fmla="*/ 40 w 118"/>
                  <a:gd name="T31" fmla="*/ 18 h 98"/>
                  <a:gd name="T32" fmla="*/ 30 w 118"/>
                  <a:gd name="T33" fmla="*/ 15 h 98"/>
                  <a:gd name="T34" fmla="*/ 25 w 118"/>
                  <a:gd name="T35" fmla="*/ 18 h 98"/>
                  <a:gd name="T36" fmla="*/ 27 w 118"/>
                  <a:gd name="T37" fmla="*/ 26 h 98"/>
                  <a:gd name="T38" fmla="*/ 20 w 118"/>
                  <a:gd name="T39" fmla="*/ 26 h 98"/>
                  <a:gd name="T40" fmla="*/ 15 w 118"/>
                  <a:gd name="T41" fmla="*/ 24 h 98"/>
                  <a:gd name="T42" fmla="*/ 7 w 118"/>
                  <a:gd name="T43" fmla="*/ 24 h 98"/>
                  <a:gd name="T44" fmla="*/ 2 w 118"/>
                  <a:gd name="T45" fmla="*/ 28 h 98"/>
                  <a:gd name="T46" fmla="*/ 3 w 118"/>
                  <a:gd name="T47" fmla="*/ 33 h 98"/>
                  <a:gd name="T48" fmla="*/ 13 w 118"/>
                  <a:gd name="T49" fmla="*/ 37 h 98"/>
                  <a:gd name="T50" fmla="*/ 21 w 118"/>
                  <a:gd name="T51" fmla="*/ 39 h 98"/>
                  <a:gd name="T52" fmla="*/ 23 w 118"/>
                  <a:gd name="T53" fmla="*/ 42 h 98"/>
                  <a:gd name="T54" fmla="*/ 29 w 118"/>
                  <a:gd name="T55" fmla="*/ 49 h 98"/>
                  <a:gd name="T56" fmla="*/ 32 w 118"/>
                  <a:gd name="T57" fmla="*/ 55 h 98"/>
                  <a:gd name="T58" fmla="*/ 30 w 118"/>
                  <a:gd name="T59" fmla="*/ 65 h 98"/>
                  <a:gd name="T60" fmla="*/ 27 w 118"/>
                  <a:gd name="T61" fmla="*/ 79 h 98"/>
                  <a:gd name="T62" fmla="*/ 26 w 118"/>
                  <a:gd name="T63" fmla="*/ 80 h 98"/>
                  <a:gd name="T64" fmla="*/ 31 w 118"/>
                  <a:gd name="T65" fmla="*/ 82 h 98"/>
                  <a:gd name="T66" fmla="*/ 38 w 118"/>
                  <a:gd name="T67" fmla="*/ 86 h 98"/>
                  <a:gd name="T68" fmla="*/ 45 w 118"/>
                  <a:gd name="T69" fmla="*/ 85 h 98"/>
                  <a:gd name="T70" fmla="*/ 49 w 118"/>
                  <a:gd name="T71" fmla="*/ 86 h 98"/>
                  <a:gd name="T72" fmla="*/ 58 w 118"/>
                  <a:gd name="T73" fmla="*/ 88 h 98"/>
                  <a:gd name="T74" fmla="*/ 66 w 118"/>
                  <a:gd name="T75" fmla="*/ 88 h 98"/>
                  <a:gd name="T76" fmla="*/ 66 w 118"/>
                  <a:gd name="T77" fmla="*/ 86 h 98"/>
                  <a:gd name="T78" fmla="*/ 73 w 118"/>
                  <a:gd name="T79" fmla="*/ 78 h 98"/>
                  <a:gd name="T80" fmla="*/ 87 w 118"/>
                  <a:gd name="T81" fmla="*/ 82 h 98"/>
                  <a:gd name="T82" fmla="*/ 97 w 118"/>
                  <a:gd name="T83" fmla="*/ 79 h 98"/>
                  <a:gd name="T84" fmla="*/ 102 w 118"/>
                  <a:gd name="T85" fmla="*/ 75 h 98"/>
                  <a:gd name="T86" fmla="*/ 103 w 118"/>
                  <a:gd name="T87" fmla="*/ 73 h 98"/>
                  <a:gd name="T88" fmla="*/ 99 w 118"/>
                  <a:gd name="T89" fmla="*/ 71 h 98"/>
                  <a:gd name="T90" fmla="*/ 97 w 118"/>
                  <a:gd name="T91" fmla="*/ 67 h 98"/>
                  <a:gd name="T92" fmla="*/ 95 w 118"/>
                  <a:gd name="T93" fmla="*/ 63 h 98"/>
                  <a:gd name="T94" fmla="*/ 96 w 118"/>
                  <a:gd name="T95" fmla="*/ 61 h 98"/>
                  <a:gd name="T96" fmla="*/ 98 w 118"/>
                  <a:gd name="T97" fmla="*/ 58 h 98"/>
                  <a:gd name="T98" fmla="*/ 97 w 118"/>
                  <a:gd name="T99" fmla="*/ 54 h 98"/>
                  <a:gd name="T100" fmla="*/ 96 w 118"/>
                  <a:gd name="T101" fmla="*/ 50 h 98"/>
                  <a:gd name="T102" fmla="*/ 92 w 118"/>
                  <a:gd name="T103" fmla="*/ 50 h 98"/>
                  <a:gd name="T104" fmla="*/ 91 w 118"/>
                  <a:gd name="T105" fmla="*/ 47 h 98"/>
                  <a:gd name="T106" fmla="*/ 96 w 118"/>
                  <a:gd name="T107" fmla="*/ 41 h 98"/>
                  <a:gd name="T108" fmla="*/ 100 w 118"/>
                  <a:gd name="T109" fmla="*/ 37 h 98"/>
                  <a:gd name="T110" fmla="*/ 102 w 118"/>
                  <a:gd name="T111" fmla="*/ 31 h 98"/>
                  <a:gd name="T112" fmla="*/ 105 w 118"/>
                  <a:gd name="T113" fmla="*/ 25 h 98"/>
                  <a:gd name="T114" fmla="*/ 104 w 118"/>
                  <a:gd name="T115" fmla="*/ 22 h 98"/>
                  <a:gd name="T116" fmla="*/ 116 w 118"/>
                  <a:gd name="T117" fmla="*/ 83 h 98"/>
                  <a:gd name="T118" fmla="*/ 111 w 118"/>
                  <a:gd name="T119" fmla="*/ 87 h 98"/>
                  <a:gd name="T120" fmla="*/ 115 w 118"/>
                  <a:gd name="T121" fmla="*/ 98 h 98"/>
                  <a:gd name="T122" fmla="*/ 116 w 118"/>
                  <a:gd name="T123" fmla="*/ 83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18" h="98">
                    <a:moveTo>
                      <a:pt x="104" y="22"/>
                    </a:moveTo>
                    <a:cubicBezTo>
                      <a:pt x="103" y="22"/>
                      <a:pt x="102" y="21"/>
                      <a:pt x="99" y="21"/>
                    </a:cubicBezTo>
                    <a:cubicBezTo>
                      <a:pt x="97" y="21"/>
                      <a:pt x="95" y="20"/>
                      <a:pt x="94" y="18"/>
                    </a:cubicBezTo>
                    <a:cubicBezTo>
                      <a:pt x="93" y="17"/>
                      <a:pt x="88" y="16"/>
                      <a:pt x="86" y="17"/>
                    </a:cubicBezTo>
                    <a:cubicBezTo>
                      <a:pt x="84" y="17"/>
                      <a:pt x="83" y="14"/>
                      <a:pt x="82" y="14"/>
                    </a:cubicBezTo>
                    <a:cubicBezTo>
                      <a:pt x="80" y="14"/>
                      <a:pt x="79" y="12"/>
                      <a:pt x="79" y="10"/>
                    </a:cubicBezTo>
                    <a:cubicBezTo>
                      <a:pt x="79" y="9"/>
                      <a:pt x="77" y="11"/>
                      <a:pt x="76" y="12"/>
                    </a:cubicBezTo>
                    <a:cubicBezTo>
                      <a:pt x="74" y="13"/>
                      <a:pt x="74" y="10"/>
                      <a:pt x="73" y="9"/>
                    </a:cubicBezTo>
                    <a:cubicBezTo>
                      <a:pt x="73" y="8"/>
                      <a:pt x="70" y="7"/>
                      <a:pt x="68" y="6"/>
                    </a:cubicBezTo>
                    <a:cubicBezTo>
                      <a:pt x="67" y="5"/>
                      <a:pt x="65" y="3"/>
                      <a:pt x="64" y="4"/>
                    </a:cubicBezTo>
                    <a:cubicBezTo>
                      <a:pt x="64" y="5"/>
                      <a:pt x="62" y="2"/>
                      <a:pt x="62" y="1"/>
                    </a:cubicBezTo>
                    <a:cubicBezTo>
                      <a:pt x="61" y="0"/>
                      <a:pt x="61" y="0"/>
                      <a:pt x="60" y="0"/>
                    </a:cubicBezTo>
                    <a:cubicBezTo>
                      <a:pt x="60" y="0"/>
                      <a:pt x="59" y="0"/>
                      <a:pt x="59" y="0"/>
                    </a:cubicBezTo>
                    <a:cubicBezTo>
                      <a:pt x="56" y="0"/>
                      <a:pt x="53" y="2"/>
                      <a:pt x="54" y="7"/>
                    </a:cubicBezTo>
                    <a:cubicBezTo>
                      <a:pt x="54" y="12"/>
                      <a:pt x="50" y="12"/>
                      <a:pt x="45" y="12"/>
                    </a:cubicBezTo>
                    <a:cubicBezTo>
                      <a:pt x="41" y="13"/>
                      <a:pt x="42" y="17"/>
                      <a:pt x="40" y="18"/>
                    </a:cubicBezTo>
                    <a:cubicBezTo>
                      <a:pt x="38" y="20"/>
                      <a:pt x="31" y="17"/>
                      <a:pt x="30" y="15"/>
                    </a:cubicBezTo>
                    <a:cubicBezTo>
                      <a:pt x="29" y="12"/>
                      <a:pt x="23" y="15"/>
                      <a:pt x="25" y="18"/>
                    </a:cubicBezTo>
                    <a:cubicBezTo>
                      <a:pt x="28" y="21"/>
                      <a:pt x="28" y="25"/>
                      <a:pt x="27" y="26"/>
                    </a:cubicBezTo>
                    <a:cubicBezTo>
                      <a:pt x="25" y="28"/>
                      <a:pt x="22" y="24"/>
                      <a:pt x="20" y="26"/>
                    </a:cubicBezTo>
                    <a:cubicBezTo>
                      <a:pt x="17" y="28"/>
                      <a:pt x="17" y="25"/>
                      <a:pt x="15" y="24"/>
                    </a:cubicBezTo>
                    <a:cubicBezTo>
                      <a:pt x="12" y="23"/>
                      <a:pt x="11" y="25"/>
                      <a:pt x="7" y="24"/>
                    </a:cubicBezTo>
                    <a:cubicBezTo>
                      <a:pt x="3" y="24"/>
                      <a:pt x="0" y="26"/>
                      <a:pt x="2" y="28"/>
                    </a:cubicBezTo>
                    <a:cubicBezTo>
                      <a:pt x="3" y="30"/>
                      <a:pt x="2" y="32"/>
                      <a:pt x="3" y="33"/>
                    </a:cubicBezTo>
                    <a:cubicBezTo>
                      <a:pt x="4" y="35"/>
                      <a:pt x="9" y="35"/>
                      <a:pt x="13" y="37"/>
                    </a:cubicBezTo>
                    <a:cubicBezTo>
                      <a:pt x="18" y="39"/>
                      <a:pt x="18" y="37"/>
                      <a:pt x="21" y="39"/>
                    </a:cubicBezTo>
                    <a:cubicBezTo>
                      <a:pt x="23" y="40"/>
                      <a:pt x="23" y="39"/>
                      <a:pt x="23" y="42"/>
                    </a:cubicBezTo>
                    <a:cubicBezTo>
                      <a:pt x="23" y="45"/>
                      <a:pt x="25" y="48"/>
                      <a:pt x="29" y="49"/>
                    </a:cubicBezTo>
                    <a:cubicBezTo>
                      <a:pt x="33" y="50"/>
                      <a:pt x="30" y="53"/>
                      <a:pt x="32" y="55"/>
                    </a:cubicBezTo>
                    <a:cubicBezTo>
                      <a:pt x="33" y="58"/>
                      <a:pt x="30" y="62"/>
                      <a:pt x="30" y="65"/>
                    </a:cubicBezTo>
                    <a:cubicBezTo>
                      <a:pt x="31" y="68"/>
                      <a:pt x="28" y="79"/>
                      <a:pt x="27" y="79"/>
                    </a:cubicBezTo>
                    <a:cubicBezTo>
                      <a:pt x="26" y="80"/>
                      <a:pt x="26" y="80"/>
                      <a:pt x="26" y="80"/>
                    </a:cubicBezTo>
                    <a:cubicBezTo>
                      <a:pt x="28" y="80"/>
                      <a:pt x="30" y="81"/>
                      <a:pt x="31" y="82"/>
                    </a:cubicBezTo>
                    <a:cubicBezTo>
                      <a:pt x="32" y="83"/>
                      <a:pt x="36" y="84"/>
                      <a:pt x="38" y="86"/>
                    </a:cubicBezTo>
                    <a:cubicBezTo>
                      <a:pt x="41" y="87"/>
                      <a:pt x="45" y="87"/>
                      <a:pt x="45" y="85"/>
                    </a:cubicBezTo>
                    <a:cubicBezTo>
                      <a:pt x="45" y="83"/>
                      <a:pt x="47" y="84"/>
                      <a:pt x="49" y="86"/>
                    </a:cubicBezTo>
                    <a:cubicBezTo>
                      <a:pt x="50" y="87"/>
                      <a:pt x="56" y="88"/>
                      <a:pt x="58" y="88"/>
                    </a:cubicBezTo>
                    <a:cubicBezTo>
                      <a:pt x="60" y="89"/>
                      <a:pt x="64" y="88"/>
                      <a:pt x="66" y="88"/>
                    </a:cubicBezTo>
                    <a:cubicBezTo>
                      <a:pt x="66" y="88"/>
                      <a:pt x="66" y="87"/>
                      <a:pt x="66" y="86"/>
                    </a:cubicBezTo>
                    <a:cubicBezTo>
                      <a:pt x="64" y="82"/>
                      <a:pt x="69" y="79"/>
                      <a:pt x="73" y="78"/>
                    </a:cubicBezTo>
                    <a:cubicBezTo>
                      <a:pt x="77" y="78"/>
                      <a:pt x="85" y="80"/>
                      <a:pt x="87" y="82"/>
                    </a:cubicBezTo>
                    <a:cubicBezTo>
                      <a:pt x="90" y="83"/>
                      <a:pt x="93" y="83"/>
                      <a:pt x="97" y="79"/>
                    </a:cubicBezTo>
                    <a:cubicBezTo>
                      <a:pt x="99" y="76"/>
                      <a:pt x="100" y="76"/>
                      <a:pt x="102" y="75"/>
                    </a:cubicBezTo>
                    <a:cubicBezTo>
                      <a:pt x="102" y="74"/>
                      <a:pt x="102" y="73"/>
                      <a:pt x="103" y="73"/>
                    </a:cubicBezTo>
                    <a:cubicBezTo>
                      <a:pt x="103" y="71"/>
                      <a:pt x="101" y="71"/>
                      <a:pt x="99" y="71"/>
                    </a:cubicBezTo>
                    <a:cubicBezTo>
                      <a:pt x="97" y="71"/>
                      <a:pt x="96" y="69"/>
                      <a:pt x="97" y="67"/>
                    </a:cubicBezTo>
                    <a:cubicBezTo>
                      <a:pt x="98" y="65"/>
                      <a:pt x="96" y="65"/>
                      <a:pt x="95" y="63"/>
                    </a:cubicBezTo>
                    <a:cubicBezTo>
                      <a:pt x="93" y="61"/>
                      <a:pt x="95" y="62"/>
                      <a:pt x="96" y="61"/>
                    </a:cubicBezTo>
                    <a:cubicBezTo>
                      <a:pt x="97" y="61"/>
                      <a:pt x="99" y="59"/>
                      <a:pt x="98" y="58"/>
                    </a:cubicBezTo>
                    <a:cubicBezTo>
                      <a:pt x="97" y="58"/>
                      <a:pt x="96" y="56"/>
                      <a:pt x="97" y="54"/>
                    </a:cubicBezTo>
                    <a:cubicBezTo>
                      <a:pt x="98" y="52"/>
                      <a:pt x="96" y="52"/>
                      <a:pt x="96" y="50"/>
                    </a:cubicBezTo>
                    <a:cubicBezTo>
                      <a:pt x="96" y="49"/>
                      <a:pt x="94" y="48"/>
                      <a:pt x="92" y="50"/>
                    </a:cubicBezTo>
                    <a:cubicBezTo>
                      <a:pt x="90" y="52"/>
                      <a:pt x="90" y="50"/>
                      <a:pt x="91" y="47"/>
                    </a:cubicBezTo>
                    <a:cubicBezTo>
                      <a:pt x="92" y="44"/>
                      <a:pt x="96" y="43"/>
                      <a:pt x="96" y="41"/>
                    </a:cubicBezTo>
                    <a:cubicBezTo>
                      <a:pt x="96" y="39"/>
                      <a:pt x="99" y="37"/>
                      <a:pt x="100" y="37"/>
                    </a:cubicBezTo>
                    <a:cubicBezTo>
                      <a:pt x="102" y="37"/>
                      <a:pt x="101" y="34"/>
                      <a:pt x="102" y="31"/>
                    </a:cubicBezTo>
                    <a:cubicBezTo>
                      <a:pt x="103" y="29"/>
                      <a:pt x="103" y="27"/>
                      <a:pt x="105" y="25"/>
                    </a:cubicBezTo>
                    <a:cubicBezTo>
                      <a:pt x="108" y="23"/>
                      <a:pt x="105" y="22"/>
                      <a:pt x="104" y="22"/>
                    </a:cubicBezTo>
                    <a:close/>
                    <a:moveTo>
                      <a:pt x="116" y="83"/>
                    </a:moveTo>
                    <a:cubicBezTo>
                      <a:pt x="115" y="82"/>
                      <a:pt x="115" y="85"/>
                      <a:pt x="111" y="87"/>
                    </a:cubicBezTo>
                    <a:cubicBezTo>
                      <a:pt x="108" y="89"/>
                      <a:pt x="111" y="98"/>
                      <a:pt x="115" y="98"/>
                    </a:cubicBezTo>
                    <a:cubicBezTo>
                      <a:pt x="118" y="97"/>
                      <a:pt x="118" y="83"/>
                      <a:pt x="116" y="8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03" name="Freeform 99">
                <a:extLst>
                  <a:ext uri="{FF2B5EF4-FFF2-40B4-BE49-F238E27FC236}">
                    <a16:creationId xmlns:a16="http://schemas.microsoft.com/office/drawing/2014/main" id="{B86E59F7-7640-43A1-9E5A-53EE5F5C92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39636" y="3816268"/>
                <a:ext cx="42661" cy="26349"/>
              </a:xfrm>
              <a:custGeom>
                <a:avLst/>
                <a:gdLst>
                  <a:gd name="T0" fmla="*/ 18 w 18"/>
                  <a:gd name="T1" fmla="*/ 4 h 11"/>
                  <a:gd name="T2" fmla="*/ 9 w 18"/>
                  <a:gd name="T3" fmla="*/ 2 h 11"/>
                  <a:gd name="T4" fmla="*/ 6 w 18"/>
                  <a:gd name="T5" fmla="*/ 0 h 11"/>
                  <a:gd name="T6" fmla="*/ 5 w 18"/>
                  <a:gd name="T7" fmla="*/ 0 h 11"/>
                  <a:gd name="T8" fmla="*/ 0 w 18"/>
                  <a:gd name="T9" fmla="*/ 5 h 11"/>
                  <a:gd name="T10" fmla="*/ 15 w 18"/>
                  <a:gd name="T11" fmla="*/ 11 h 11"/>
                  <a:gd name="T12" fmla="*/ 18 w 18"/>
                  <a:gd name="T13" fmla="*/ 9 h 11"/>
                  <a:gd name="T14" fmla="*/ 18 w 18"/>
                  <a:gd name="T15" fmla="*/ 4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8" h="11">
                    <a:moveTo>
                      <a:pt x="18" y="4"/>
                    </a:moveTo>
                    <a:cubicBezTo>
                      <a:pt x="16" y="2"/>
                      <a:pt x="13" y="5"/>
                      <a:pt x="9" y="2"/>
                    </a:cubicBezTo>
                    <a:cubicBezTo>
                      <a:pt x="8" y="1"/>
                      <a:pt x="7" y="1"/>
                      <a:pt x="6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4" y="1"/>
                      <a:pt x="2" y="3"/>
                      <a:pt x="0" y="5"/>
                    </a:cubicBezTo>
                    <a:cubicBezTo>
                      <a:pt x="2" y="7"/>
                      <a:pt x="12" y="11"/>
                      <a:pt x="15" y="11"/>
                    </a:cubicBezTo>
                    <a:cubicBezTo>
                      <a:pt x="16" y="11"/>
                      <a:pt x="17" y="10"/>
                      <a:pt x="18" y="9"/>
                    </a:cubicBezTo>
                    <a:cubicBezTo>
                      <a:pt x="18" y="7"/>
                      <a:pt x="18" y="5"/>
                      <a:pt x="18" y="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04" name="Freeform 100">
                <a:extLst>
                  <a:ext uri="{FF2B5EF4-FFF2-40B4-BE49-F238E27FC236}">
                    <a16:creationId xmlns:a16="http://schemas.microsoft.com/office/drawing/2014/main" id="{215652BC-2210-4F30-B8EB-7EBA1F66C1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3438" y="3782390"/>
                <a:ext cx="112925" cy="61482"/>
              </a:xfrm>
              <a:custGeom>
                <a:avLst/>
                <a:gdLst>
                  <a:gd name="T0" fmla="*/ 20 w 49"/>
                  <a:gd name="T1" fmla="*/ 25 h 27"/>
                  <a:gd name="T2" fmla="*/ 23 w 49"/>
                  <a:gd name="T3" fmla="*/ 20 h 27"/>
                  <a:gd name="T4" fmla="*/ 32 w 49"/>
                  <a:gd name="T5" fmla="*/ 16 h 27"/>
                  <a:gd name="T6" fmla="*/ 39 w 49"/>
                  <a:gd name="T7" fmla="*/ 14 h 27"/>
                  <a:gd name="T8" fmla="*/ 49 w 49"/>
                  <a:gd name="T9" fmla="*/ 10 h 27"/>
                  <a:gd name="T10" fmla="*/ 40 w 49"/>
                  <a:gd name="T11" fmla="*/ 4 h 27"/>
                  <a:gd name="T12" fmla="*/ 23 w 49"/>
                  <a:gd name="T13" fmla="*/ 4 h 27"/>
                  <a:gd name="T14" fmla="*/ 8 w 49"/>
                  <a:gd name="T15" fmla="*/ 4 h 27"/>
                  <a:gd name="T16" fmla="*/ 8 w 49"/>
                  <a:gd name="T17" fmla="*/ 5 h 27"/>
                  <a:gd name="T18" fmla="*/ 3 w 49"/>
                  <a:gd name="T19" fmla="*/ 9 h 27"/>
                  <a:gd name="T20" fmla="*/ 0 w 49"/>
                  <a:gd name="T21" fmla="*/ 15 h 27"/>
                  <a:gd name="T22" fmla="*/ 3 w 49"/>
                  <a:gd name="T23" fmla="*/ 17 h 27"/>
                  <a:gd name="T24" fmla="*/ 12 w 49"/>
                  <a:gd name="T25" fmla="*/ 19 h 27"/>
                  <a:gd name="T26" fmla="*/ 12 w 49"/>
                  <a:gd name="T27" fmla="*/ 24 h 27"/>
                  <a:gd name="T28" fmla="*/ 14 w 49"/>
                  <a:gd name="T29" fmla="*/ 24 h 27"/>
                  <a:gd name="T30" fmla="*/ 15 w 49"/>
                  <a:gd name="T31" fmla="*/ 27 h 27"/>
                  <a:gd name="T32" fmla="*/ 18 w 49"/>
                  <a:gd name="T33" fmla="*/ 27 h 27"/>
                  <a:gd name="T34" fmla="*/ 20 w 49"/>
                  <a:gd name="T35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9" h="27">
                    <a:moveTo>
                      <a:pt x="20" y="25"/>
                    </a:moveTo>
                    <a:cubicBezTo>
                      <a:pt x="21" y="24"/>
                      <a:pt x="18" y="20"/>
                      <a:pt x="23" y="20"/>
                    </a:cubicBezTo>
                    <a:cubicBezTo>
                      <a:pt x="27" y="19"/>
                      <a:pt x="31" y="19"/>
                      <a:pt x="32" y="16"/>
                    </a:cubicBezTo>
                    <a:cubicBezTo>
                      <a:pt x="32" y="13"/>
                      <a:pt x="38" y="14"/>
                      <a:pt x="39" y="14"/>
                    </a:cubicBezTo>
                    <a:cubicBezTo>
                      <a:pt x="41" y="14"/>
                      <a:pt x="45" y="10"/>
                      <a:pt x="49" y="10"/>
                    </a:cubicBezTo>
                    <a:cubicBezTo>
                      <a:pt x="49" y="6"/>
                      <a:pt x="43" y="8"/>
                      <a:pt x="40" y="4"/>
                    </a:cubicBezTo>
                    <a:cubicBezTo>
                      <a:pt x="36" y="0"/>
                      <a:pt x="27" y="2"/>
                      <a:pt x="23" y="4"/>
                    </a:cubicBezTo>
                    <a:cubicBezTo>
                      <a:pt x="18" y="5"/>
                      <a:pt x="13" y="2"/>
                      <a:pt x="8" y="4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6" y="6"/>
                      <a:pt x="5" y="8"/>
                      <a:pt x="3" y="9"/>
                    </a:cubicBezTo>
                    <a:cubicBezTo>
                      <a:pt x="0" y="12"/>
                      <a:pt x="1" y="14"/>
                      <a:pt x="0" y="15"/>
                    </a:cubicBezTo>
                    <a:cubicBezTo>
                      <a:pt x="1" y="16"/>
                      <a:pt x="2" y="16"/>
                      <a:pt x="3" y="17"/>
                    </a:cubicBezTo>
                    <a:cubicBezTo>
                      <a:pt x="7" y="20"/>
                      <a:pt x="10" y="17"/>
                      <a:pt x="12" y="19"/>
                    </a:cubicBezTo>
                    <a:cubicBezTo>
                      <a:pt x="12" y="20"/>
                      <a:pt x="12" y="22"/>
                      <a:pt x="12" y="24"/>
                    </a:cubicBezTo>
                    <a:cubicBezTo>
                      <a:pt x="12" y="24"/>
                      <a:pt x="13" y="23"/>
                      <a:pt x="14" y="24"/>
                    </a:cubicBezTo>
                    <a:cubicBezTo>
                      <a:pt x="15" y="25"/>
                      <a:pt x="15" y="26"/>
                      <a:pt x="15" y="27"/>
                    </a:cubicBezTo>
                    <a:cubicBezTo>
                      <a:pt x="18" y="27"/>
                      <a:pt x="18" y="27"/>
                      <a:pt x="18" y="27"/>
                    </a:cubicBezTo>
                    <a:cubicBezTo>
                      <a:pt x="18" y="27"/>
                      <a:pt x="20" y="25"/>
                      <a:pt x="20" y="2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05" name="Freeform 101">
                <a:extLst>
                  <a:ext uri="{FF2B5EF4-FFF2-40B4-BE49-F238E27FC236}">
                    <a16:creationId xmlns:a16="http://schemas.microsoft.com/office/drawing/2014/main" id="{6A890E7D-5E2C-48FA-B025-52C9B52225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37746" y="3454907"/>
                <a:ext cx="564627" cy="352578"/>
              </a:xfrm>
              <a:custGeom>
                <a:avLst/>
                <a:gdLst>
                  <a:gd name="T0" fmla="*/ 214 w 245"/>
                  <a:gd name="T1" fmla="*/ 143 h 153"/>
                  <a:gd name="T2" fmla="*/ 211 w 245"/>
                  <a:gd name="T3" fmla="*/ 129 h 153"/>
                  <a:gd name="T4" fmla="*/ 231 w 245"/>
                  <a:gd name="T5" fmla="*/ 124 h 153"/>
                  <a:gd name="T6" fmla="*/ 238 w 245"/>
                  <a:gd name="T7" fmla="*/ 115 h 153"/>
                  <a:gd name="T8" fmla="*/ 244 w 245"/>
                  <a:gd name="T9" fmla="*/ 100 h 153"/>
                  <a:gd name="T10" fmla="*/ 225 w 245"/>
                  <a:gd name="T11" fmla="*/ 98 h 153"/>
                  <a:gd name="T12" fmla="*/ 212 w 245"/>
                  <a:gd name="T13" fmla="*/ 115 h 153"/>
                  <a:gd name="T14" fmla="*/ 200 w 245"/>
                  <a:gd name="T15" fmla="*/ 121 h 153"/>
                  <a:gd name="T16" fmla="*/ 172 w 245"/>
                  <a:gd name="T17" fmla="*/ 121 h 153"/>
                  <a:gd name="T18" fmla="*/ 159 w 245"/>
                  <a:gd name="T19" fmla="*/ 102 h 153"/>
                  <a:gd name="T20" fmla="*/ 159 w 245"/>
                  <a:gd name="T21" fmla="*/ 64 h 153"/>
                  <a:gd name="T22" fmla="*/ 156 w 245"/>
                  <a:gd name="T23" fmla="*/ 60 h 153"/>
                  <a:gd name="T24" fmla="*/ 143 w 245"/>
                  <a:gd name="T25" fmla="*/ 51 h 153"/>
                  <a:gd name="T26" fmla="*/ 133 w 245"/>
                  <a:gd name="T27" fmla="*/ 34 h 153"/>
                  <a:gd name="T28" fmla="*/ 113 w 245"/>
                  <a:gd name="T29" fmla="*/ 33 h 153"/>
                  <a:gd name="T30" fmla="*/ 100 w 245"/>
                  <a:gd name="T31" fmla="*/ 23 h 153"/>
                  <a:gd name="T32" fmla="*/ 86 w 245"/>
                  <a:gd name="T33" fmla="*/ 9 h 153"/>
                  <a:gd name="T34" fmla="*/ 71 w 245"/>
                  <a:gd name="T35" fmla="*/ 12 h 153"/>
                  <a:gd name="T36" fmla="*/ 27 w 245"/>
                  <a:gd name="T37" fmla="*/ 5 h 153"/>
                  <a:gd name="T38" fmla="*/ 0 w 245"/>
                  <a:gd name="T39" fmla="*/ 3 h 153"/>
                  <a:gd name="T40" fmla="*/ 11 w 245"/>
                  <a:gd name="T41" fmla="*/ 25 h 153"/>
                  <a:gd name="T42" fmla="*/ 25 w 245"/>
                  <a:gd name="T43" fmla="*/ 44 h 153"/>
                  <a:gd name="T44" fmla="*/ 28 w 245"/>
                  <a:gd name="T45" fmla="*/ 52 h 153"/>
                  <a:gd name="T46" fmla="*/ 39 w 245"/>
                  <a:gd name="T47" fmla="*/ 67 h 153"/>
                  <a:gd name="T48" fmla="*/ 57 w 245"/>
                  <a:gd name="T49" fmla="*/ 86 h 153"/>
                  <a:gd name="T50" fmla="*/ 59 w 245"/>
                  <a:gd name="T51" fmla="*/ 77 h 153"/>
                  <a:gd name="T52" fmla="*/ 51 w 245"/>
                  <a:gd name="T53" fmla="*/ 67 h 153"/>
                  <a:gd name="T54" fmla="*/ 37 w 245"/>
                  <a:gd name="T55" fmla="*/ 43 h 153"/>
                  <a:gd name="T56" fmla="*/ 31 w 245"/>
                  <a:gd name="T57" fmla="*/ 30 h 153"/>
                  <a:gd name="T58" fmla="*/ 20 w 245"/>
                  <a:gd name="T59" fmla="*/ 21 h 153"/>
                  <a:gd name="T60" fmla="*/ 21 w 245"/>
                  <a:gd name="T61" fmla="*/ 8 h 153"/>
                  <a:gd name="T62" fmla="*/ 28 w 245"/>
                  <a:gd name="T63" fmla="*/ 12 h 153"/>
                  <a:gd name="T64" fmla="*/ 34 w 245"/>
                  <a:gd name="T65" fmla="*/ 23 h 153"/>
                  <a:gd name="T66" fmla="*/ 40 w 245"/>
                  <a:gd name="T67" fmla="*/ 34 h 153"/>
                  <a:gd name="T68" fmla="*/ 52 w 245"/>
                  <a:gd name="T69" fmla="*/ 43 h 153"/>
                  <a:gd name="T70" fmla="*/ 62 w 245"/>
                  <a:gd name="T71" fmla="*/ 53 h 153"/>
                  <a:gd name="T72" fmla="*/ 68 w 245"/>
                  <a:gd name="T73" fmla="*/ 64 h 153"/>
                  <a:gd name="T74" fmla="*/ 92 w 245"/>
                  <a:gd name="T75" fmla="*/ 89 h 153"/>
                  <a:gd name="T76" fmla="*/ 95 w 245"/>
                  <a:gd name="T77" fmla="*/ 104 h 153"/>
                  <a:gd name="T78" fmla="*/ 99 w 245"/>
                  <a:gd name="T79" fmla="*/ 117 h 153"/>
                  <a:gd name="T80" fmla="*/ 124 w 245"/>
                  <a:gd name="T81" fmla="*/ 129 h 153"/>
                  <a:gd name="T82" fmla="*/ 158 w 245"/>
                  <a:gd name="T83" fmla="*/ 145 h 153"/>
                  <a:gd name="T84" fmla="*/ 189 w 245"/>
                  <a:gd name="T85" fmla="*/ 146 h 153"/>
                  <a:gd name="T86" fmla="*/ 204 w 245"/>
                  <a:gd name="T87" fmla="*/ 144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45" h="153">
                    <a:moveTo>
                      <a:pt x="204" y="144"/>
                    </a:moveTo>
                    <a:cubicBezTo>
                      <a:pt x="205" y="144"/>
                      <a:pt x="214" y="145"/>
                      <a:pt x="214" y="143"/>
                    </a:cubicBezTo>
                    <a:cubicBezTo>
                      <a:pt x="215" y="140"/>
                      <a:pt x="208" y="135"/>
                      <a:pt x="209" y="135"/>
                    </a:cubicBezTo>
                    <a:cubicBezTo>
                      <a:pt x="209" y="134"/>
                      <a:pt x="210" y="129"/>
                      <a:pt x="211" y="129"/>
                    </a:cubicBezTo>
                    <a:cubicBezTo>
                      <a:pt x="213" y="129"/>
                      <a:pt x="225" y="129"/>
                      <a:pt x="226" y="129"/>
                    </a:cubicBezTo>
                    <a:cubicBezTo>
                      <a:pt x="227" y="129"/>
                      <a:pt x="229" y="124"/>
                      <a:pt x="231" y="124"/>
                    </a:cubicBezTo>
                    <a:cubicBezTo>
                      <a:pt x="232" y="124"/>
                      <a:pt x="233" y="125"/>
                      <a:pt x="235" y="126"/>
                    </a:cubicBezTo>
                    <a:cubicBezTo>
                      <a:pt x="237" y="124"/>
                      <a:pt x="238" y="119"/>
                      <a:pt x="238" y="115"/>
                    </a:cubicBezTo>
                    <a:cubicBezTo>
                      <a:pt x="239" y="110"/>
                      <a:pt x="237" y="109"/>
                      <a:pt x="240" y="106"/>
                    </a:cubicBezTo>
                    <a:cubicBezTo>
                      <a:pt x="242" y="104"/>
                      <a:pt x="245" y="103"/>
                      <a:pt x="244" y="100"/>
                    </a:cubicBezTo>
                    <a:cubicBezTo>
                      <a:pt x="243" y="96"/>
                      <a:pt x="240" y="100"/>
                      <a:pt x="237" y="98"/>
                    </a:cubicBezTo>
                    <a:cubicBezTo>
                      <a:pt x="234" y="96"/>
                      <a:pt x="232" y="97"/>
                      <a:pt x="225" y="98"/>
                    </a:cubicBezTo>
                    <a:cubicBezTo>
                      <a:pt x="217" y="99"/>
                      <a:pt x="214" y="102"/>
                      <a:pt x="214" y="108"/>
                    </a:cubicBezTo>
                    <a:cubicBezTo>
                      <a:pt x="215" y="113"/>
                      <a:pt x="212" y="110"/>
                      <a:pt x="212" y="115"/>
                    </a:cubicBezTo>
                    <a:cubicBezTo>
                      <a:pt x="212" y="119"/>
                      <a:pt x="206" y="120"/>
                      <a:pt x="207" y="122"/>
                    </a:cubicBezTo>
                    <a:cubicBezTo>
                      <a:pt x="207" y="125"/>
                      <a:pt x="202" y="122"/>
                      <a:pt x="200" y="121"/>
                    </a:cubicBezTo>
                    <a:cubicBezTo>
                      <a:pt x="199" y="120"/>
                      <a:pt x="184" y="125"/>
                      <a:pt x="182" y="125"/>
                    </a:cubicBezTo>
                    <a:cubicBezTo>
                      <a:pt x="179" y="126"/>
                      <a:pt x="176" y="121"/>
                      <a:pt x="172" y="121"/>
                    </a:cubicBezTo>
                    <a:cubicBezTo>
                      <a:pt x="169" y="121"/>
                      <a:pt x="168" y="117"/>
                      <a:pt x="168" y="113"/>
                    </a:cubicBezTo>
                    <a:cubicBezTo>
                      <a:pt x="168" y="109"/>
                      <a:pt x="162" y="106"/>
                      <a:pt x="159" y="102"/>
                    </a:cubicBezTo>
                    <a:cubicBezTo>
                      <a:pt x="157" y="99"/>
                      <a:pt x="156" y="92"/>
                      <a:pt x="156" y="87"/>
                    </a:cubicBezTo>
                    <a:cubicBezTo>
                      <a:pt x="156" y="82"/>
                      <a:pt x="156" y="74"/>
                      <a:pt x="159" y="64"/>
                    </a:cubicBezTo>
                    <a:cubicBezTo>
                      <a:pt x="159" y="63"/>
                      <a:pt x="160" y="62"/>
                      <a:pt x="160" y="61"/>
                    </a:cubicBezTo>
                    <a:cubicBezTo>
                      <a:pt x="158" y="60"/>
                      <a:pt x="157" y="60"/>
                      <a:pt x="156" y="60"/>
                    </a:cubicBezTo>
                    <a:cubicBezTo>
                      <a:pt x="153" y="60"/>
                      <a:pt x="146" y="56"/>
                      <a:pt x="145" y="56"/>
                    </a:cubicBezTo>
                    <a:cubicBezTo>
                      <a:pt x="144" y="56"/>
                      <a:pt x="144" y="52"/>
                      <a:pt x="143" y="51"/>
                    </a:cubicBezTo>
                    <a:cubicBezTo>
                      <a:pt x="142" y="49"/>
                      <a:pt x="142" y="46"/>
                      <a:pt x="141" y="45"/>
                    </a:cubicBezTo>
                    <a:cubicBezTo>
                      <a:pt x="139" y="43"/>
                      <a:pt x="135" y="39"/>
                      <a:pt x="133" y="34"/>
                    </a:cubicBezTo>
                    <a:cubicBezTo>
                      <a:pt x="132" y="28"/>
                      <a:pt x="122" y="26"/>
                      <a:pt x="119" y="26"/>
                    </a:cubicBezTo>
                    <a:cubicBezTo>
                      <a:pt x="116" y="25"/>
                      <a:pt x="114" y="33"/>
                      <a:pt x="113" y="33"/>
                    </a:cubicBezTo>
                    <a:cubicBezTo>
                      <a:pt x="112" y="33"/>
                      <a:pt x="105" y="29"/>
                      <a:pt x="103" y="28"/>
                    </a:cubicBezTo>
                    <a:cubicBezTo>
                      <a:pt x="101" y="27"/>
                      <a:pt x="100" y="25"/>
                      <a:pt x="100" y="23"/>
                    </a:cubicBezTo>
                    <a:cubicBezTo>
                      <a:pt x="100" y="21"/>
                      <a:pt x="96" y="17"/>
                      <a:pt x="95" y="17"/>
                    </a:cubicBezTo>
                    <a:cubicBezTo>
                      <a:pt x="94" y="16"/>
                      <a:pt x="86" y="9"/>
                      <a:pt x="86" y="9"/>
                    </a:cubicBezTo>
                    <a:cubicBezTo>
                      <a:pt x="74" y="9"/>
                      <a:pt x="74" y="9"/>
                      <a:pt x="74" y="9"/>
                    </a:cubicBezTo>
                    <a:cubicBezTo>
                      <a:pt x="71" y="12"/>
                      <a:pt x="71" y="12"/>
                      <a:pt x="71" y="12"/>
                    </a:cubicBezTo>
                    <a:cubicBezTo>
                      <a:pt x="48" y="12"/>
                      <a:pt x="48" y="12"/>
                      <a:pt x="48" y="12"/>
                    </a:cubicBezTo>
                    <a:cubicBezTo>
                      <a:pt x="48" y="12"/>
                      <a:pt x="31" y="6"/>
                      <a:pt x="27" y="5"/>
                    </a:cubicBezTo>
                    <a:cubicBezTo>
                      <a:pt x="24" y="4"/>
                      <a:pt x="18" y="0"/>
                      <a:pt x="18" y="0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1" y="5"/>
                      <a:pt x="2" y="7"/>
                      <a:pt x="4" y="9"/>
                    </a:cubicBezTo>
                    <a:cubicBezTo>
                      <a:pt x="8" y="14"/>
                      <a:pt x="11" y="22"/>
                      <a:pt x="11" y="25"/>
                    </a:cubicBezTo>
                    <a:cubicBezTo>
                      <a:pt x="11" y="28"/>
                      <a:pt x="16" y="30"/>
                      <a:pt x="21" y="33"/>
                    </a:cubicBezTo>
                    <a:cubicBezTo>
                      <a:pt x="25" y="36"/>
                      <a:pt x="25" y="42"/>
                      <a:pt x="25" y="44"/>
                    </a:cubicBezTo>
                    <a:cubicBezTo>
                      <a:pt x="24" y="45"/>
                      <a:pt x="19" y="43"/>
                      <a:pt x="18" y="44"/>
                    </a:cubicBezTo>
                    <a:cubicBezTo>
                      <a:pt x="18" y="46"/>
                      <a:pt x="26" y="52"/>
                      <a:pt x="28" y="52"/>
                    </a:cubicBezTo>
                    <a:cubicBezTo>
                      <a:pt x="31" y="51"/>
                      <a:pt x="33" y="53"/>
                      <a:pt x="37" y="57"/>
                    </a:cubicBezTo>
                    <a:cubicBezTo>
                      <a:pt x="42" y="61"/>
                      <a:pt x="41" y="66"/>
                      <a:pt x="39" y="67"/>
                    </a:cubicBezTo>
                    <a:cubicBezTo>
                      <a:pt x="38" y="69"/>
                      <a:pt x="43" y="72"/>
                      <a:pt x="49" y="75"/>
                    </a:cubicBezTo>
                    <a:cubicBezTo>
                      <a:pt x="54" y="79"/>
                      <a:pt x="57" y="84"/>
                      <a:pt x="57" y="86"/>
                    </a:cubicBezTo>
                    <a:cubicBezTo>
                      <a:pt x="58" y="88"/>
                      <a:pt x="60" y="86"/>
                      <a:pt x="61" y="83"/>
                    </a:cubicBezTo>
                    <a:cubicBezTo>
                      <a:pt x="62" y="80"/>
                      <a:pt x="59" y="80"/>
                      <a:pt x="59" y="77"/>
                    </a:cubicBezTo>
                    <a:cubicBezTo>
                      <a:pt x="59" y="74"/>
                      <a:pt x="55" y="74"/>
                      <a:pt x="53" y="74"/>
                    </a:cubicBezTo>
                    <a:cubicBezTo>
                      <a:pt x="51" y="74"/>
                      <a:pt x="53" y="69"/>
                      <a:pt x="51" y="67"/>
                    </a:cubicBezTo>
                    <a:cubicBezTo>
                      <a:pt x="49" y="65"/>
                      <a:pt x="47" y="59"/>
                      <a:pt x="46" y="55"/>
                    </a:cubicBezTo>
                    <a:cubicBezTo>
                      <a:pt x="44" y="51"/>
                      <a:pt x="39" y="48"/>
                      <a:pt x="37" y="43"/>
                    </a:cubicBezTo>
                    <a:cubicBezTo>
                      <a:pt x="34" y="39"/>
                      <a:pt x="32" y="36"/>
                      <a:pt x="30" y="34"/>
                    </a:cubicBezTo>
                    <a:cubicBezTo>
                      <a:pt x="29" y="33"/>
                      <a:pt x="32" y="32"/>
                      <a:pt x="31" y="30"/>
                    </a:cubicBezTo>
                    <a:cubicBezTo>
                      <a:pt x="30" y="29"/>
                      <a:pt x="27" y="29"/>
                      <a:pt x="25" y="28"/>
                    </a:cubicBezTo>
                    <a:cubicBezTo>
                      <a:pt x="22" y="26"/>
                      <a:pt x="20" y="24"/>
                      <a:pt x="20" y="21"/>
                    </a:cubicBezTo>
                    <a:cubicBezTo>
                      <a:pt x="20" y="18"/>
                      <a:pt x="19" y="12"/>
                      <a:pt x="18" y="9"/>
                    </a:cubicBezTo>
                    <a:cubicBezTo>
                      <a:pt x="17" y="7"/>
                      <a:pt x="20" y="7"/>
                      <a:pt x="21" y="8"/>
                    </a:cubicBezTo>
                    <a:cubicBezTo>
                      <a:pt x="21" y="10"/>
                      <a:pt x="22" y="11"/>
                      <a:pt x="23" y="10"/>
                    </a:cubicBezTo>
                    <a:cubicBezTo>
                      <a:pt x="25" y="9"/>
                      <a:pt x="27" y="10"/>
                      <a:pt x="28" y="12"/>
                    </a:cubicBezTo>
                    <a:cubicBezTo>
                      <a:pt x="29" y="14"/>
                      <a:pt x="32" y="12"/>
                      <a:pt x="33" y="13"/>
                    </a:cubicBezTo>
                    <a:cubicBezTo>
                      <a:pt x="34" y="14"/>
                      <a:pt x="30" y="15"/>
                      <a:pt x="34" y="23"/>
                    </a:cubicBezTo>
                    <a:cubicBezTo>
                      <a:pt x="39" y="31"/>
                      <a:pt x="36" y="26"/>
                      <a:pt x="36" y="32"/>
                    </a:cubicBezTo>
                    <a:cubicBezTo>
                      <a:pt x="36" y="38"/>
                      <a:pt x="39" y="35"/>
                      <a:pt x="40" y="34"/>
                    </a:cubicBezTo>
                    <a:cubicBezTo>
                      <a:pt x="41" y="33"/>
                      <a:pt x="43" y="36"/>
                      <a:pt x="45" y="39"/>
                    </a:cubicBezTo>
                    <a:cubicBezTo>
                      <a:pt x="48" y="42"/>
                      <a:pt x="52" y="42"/>
                      <a:pt x="52" y="43"/>
                    </a:cubicBezTo>
                    <a:cubicBezTo>
                      <a:pt x="52" y="45"/>
                      <a:pt x="53" y="48"/>
                      <a:pt x="56" y="49"/>
                    </a:cubicBezTo>
                    <a:cubicBezTo>
                      <a:pt x="59" y="49"/>
                      <a:pt x="60" y="53"/>
                      <a:pt x="62" y="53"/>
                    </a:cubicBezTo>
                    <a:cubicBezTo>
                      <a:pt x="64" y="53"/>
                      <a:pt x="64" y="56"/>
                      <a:pt x="63" y="58"/>
                    </a:cubicBezTo>
                    <a:cubicBezTo>
                      <a:pt x="62" y="60"/>
                      <a:pt x="63" y="62"/>
                      <a:pt x="68" y="64"/>
                    </a:cubicBezTo>
                    <a:cubicBezTo>
                      <a:pt x="73" y="66"/>
                      <a:pt x="70" y="66"/>
                      <a:pt x="74" y="70"/>
                    </a:cubicBezTo>
                    <a:cubicBezTo>
                      <a:pt x="78" y="74"/>
                      <a:pt x="89" y="86"/>
                      <a:pt x="92" y="89"/>
                    </a:cubicBezTo>
                    <a:cubicBezTo>
                      <a:pt x="94" y="93"/>
                      <a:pt x="95" y="96"/>
                      <a:pt x="96" y="98"/>
                    </a:cubicBezTo>
                    <a:cubicBezTo>
                      <a:pt x="97" y="101"/>
                      <a:pt x="94" y="102"/>
                      <a:pt x="95" y="104"/>
                    </a:cubicBezTo>
                    <a:cubicBezTo>
                      <a:pt x="97" y="106"/>
                      <a:pt x="93" y="105"/>
                      <a:pt x="93" y="107"/>
                    </a:cubicBezTo>
                    <a:cubicBezTo>
                      <a:pt x="93" y="108"/>
                      <a:pt x="95" y="117"/>
                      <a:pt x="99" y="117"/>
                    </a:cubicBezTo>
                    <a:cubicBezTo>
                      <a:pt x="103" y="117"/>
                      <a:pt x="108" y="122"/>
                      <a:pt x="111" y="125"/>
                    </a:cubicBezTo>
                    <a:cubicBezTo>
                      <a:pt x="114" y="127"/>
                      <a:pt x="119" y="127"/>
                      <a:pt x="124" y="129"/>
                    </a:cubicBezTo>
                    <a:cubicBezTo>
                      <a:pt x="128" y="130"/>
                      <a:pt x="133" y="135"/>
                      <a:pt x="140" y="137"/>
                    </a:cubicBezTo>
                    <a:cubicBezTo>
                      <a:pt x="146" y="139"/>
                      <a:pt x="153" y="142"/>
                      <a:pt x="158" y="145"/>
                    </a:cubicBezTo>
                    <a:cubicBezTo>
                      <a:pt x="162" y="147"/>
                      <a:pt x="168" y="146"/>
                      <a:pt x="174" y="144"/>
                    </a:cubicBezTo>
                    <a:cubicBezTo>
                      <a:pt x="180" y="141"/>
                      <a:pt x="185" y="144"/>
                      <a:pt x="189" y="146"/>
                    </a:cubicBezTo>
                    <a:cubicBezTo>
                      <a:pt x="190" y="146"/>
                      <a:pt x="194" y="149"/>
                      <a:pt x="197" y="153"/>
                    </a:cubicBezTo>
                    <a:cubicBezTo>
                      <a:pt x="200" y="148"/>
                      <a:pt x="203" y="144"/>
                      <a:pt x="204" y="14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06" name="Freeform 102">
                <a:extLst>
                  <a:ext uri="{FF2B5EF4-FFF2-40B4-BE49-F238E27FC236}">
                    <a16:creationId xmlns:a16="http://schemas.microsoft.com/office/drawing/2014/main" id="{5BC9F8B4-4598-453D-BFB6-841AEE836E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91957" y="3752277"/>
                <a:ext cx="80302" cy="76538"/>
              </a:xfrm>
              <a:custGeom>
                <a:avLst/>
                <a:gdLst>
                  <a:gd name="T0" fmla="*/ 30 w 35"/>
                  <a:gd name="T1" fmla="*/ 22 h 33"/>
                  <a:gd name="T2" fmla="*/ 35 w 35"/>
                  <a:gd name="T3" fmla="*/ 18 h 33"/>
                  <a:gd name="T4" fmla="*/ 31 w 35"/>
                  <a:gd name="T5" fmla="*/ 16 h 33"/>
                  <a:gd name="T6" fmla="*/ 27 w 35"/>
                  <a:gd name="T7" fmla="*/ 16 h 33"/>
                  <a:gd name="T8" fmla="*/ 28 w 35"/>
                  <a:gd name="T9" fmla="*/ 0 h 33"/>
                  <a:gd name="T10" fmla="*/ 14 w 35"/>
                  <a:gd name="T11" fmla="*/ 0 h 33"/>
                  <a:gd name="T12" fmla="*/ 12 w 35"/>
                  <a:gd name="T13" fmla="*/ 6 h 33"/>
                  <a:gd name="T14" fmla="*/ 17 w 35"/>
                  <a:gd name="T15" fmla="*/ 14 h 33"/>
                  <a:gd name="T16" fmla="*/ 7 w 35"/>
                  <a:gd name="T17" fmla="*/ 15 h 33"/>
                  <a:gd name="T18" fmla="*/ 0 w 35"/>
                  <a:gd name="T19" fmla="*/ 24 h 33"/>
                  <a:gd name="T20" fmla="*/ 9 w 35"/>
                  <a:gd name="T21" fmla="*/ 31 h 33"/>
                  <a:gd name="T22" fmla="*/ 20 w 35"/>
                  <a:gd name="T23" fmla="*/ 33 h 33"/>
                  <a:gd name="T24" fmla="*/ 21 w 35"/>
                  <a:gd name="T25" fmla="*/ 33 h 33"/>
                  <a:gd name="T26" fmla="*/ 26 w 35"/>
                  <a:gd name="T27" fmla="*/ 28 h 33"/>
                  <a:gd name="T28" fmla="*/ 30 w 35"/>
                  <a:gd name="T29" fmla="*/ 22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5" h="33">
                    <a:moveTo>
                      <a:pt x="30" y="22"/>
                    </a:moveTo>
                    <a:cubicBezTo>
                      <a:pt x="32" y="21"/>
                      <a:pt x="33" y="19"/>
                      <a:pt x="35" y="18"/>
                    </a:cubicBezTo>
                    <a:cubicBezTo>
                      <a:pt x="32" y="19"/>
                      <a:pt x="31" y="18"/>
                      <a:pt x="31" y="16"/>
                    </a:cubicBezTo>
                    <a:cubicBezTo>
                      <a:pt x="27" y="16"/>
                      <a:pt x="27" y="16"/>
                      <a:pt x="27" y="16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4" y="0"/>
                      <a:pt x="15" y="0"/>
                      <a:pt x="14" y="0"/>
                    </a:cubicBezTo>
                    <a:cubicBezTo>
                      <a:pt x="13" y="0"/>
                      <a:pt x="12" y="5"/>
                      <a:pt x="12" y="6"/>
                    </a:cubicBezTo>
                    <a:cubicBezTo>
                      <a:pt x="11" y="6"/>
                      <a:pt x="18" y="11"/>
                      <a:pt x="17" y="14"/>
                    </a:cubicBezTo>
                    <a:cubicBezTo>
                      <a:pt x="17" y="16"/>
                      <a:pt x="8" y="15"/>
                      <a:pt x="7" y="15"/>
                    </a:cubicBezTo>
                    <a:cubicBezTo>
                      <a:pt x="6" y="15"/>
                      <a:pt x="3" y="19"/>
                      <a:pt x="0" y="24"/>
                    </a:cubicBezTo>
                    <a:cubicBezTo>
                      <a:pt x="4" y="27"/>
                      <a:pt x="7" y="30"/>
                      <a:pt x="9" y="31"/>
                    </a:cubicBezTo>
                    <a:cubicBezTo>
                      <a:pt x="12" y="33"/>
                      <a:pt x="18" y="31"/>
                      <a:pt x="20" y="33"/>
                    </a:cubicBezTo>
                    <a:cubicBezTo>
                      <a:pt x="20" y="33"/>
                      <a:pt x="20" y="33"/>
                      <a:pt x="21" y="33"/>
                    </a:cubicBezTo>
                    <a:cubicBezTo>
                      <a:pt x="23" y="31"/>
                      <a:pt x="25" y="29"/>
                      <a:pt x="26" y="28"/>
                    </a:cubicBezTo>
                    <a:cubicBezTo>
                      <a:pt x="28" y="28"/>
                      <a:pt x="27" y="25"/>
                      <a:pt x="30" y="2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07" name="Freeform 103">
                <a:extLst>
                  <a:ext uri="{FF2B5EF4-FFF2-40B4-BE49-F238E27FC236}">
                    <a16:creationId xmlns:a16="http://schemas.microsoft.com/office/drawing/2014/main" id="{40D8D7D1-EC17-411A-A823-EE94E47D8E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3438" y="3740984"/>
                <a:ext cx="26349" cy="47680"/>
              </a:xfrm>
              <a:custGeom>
                <a:avLst/>
                <a:gdLst>
                  <a:gd name="T0" fmla="*/ 2 w 11"/>
                  <a:gd name="T1" fmla="*/ 5 h 21"/>
                  <a:gd name="T2" fmla="*/ 1 w 11"/>
                  <a:gd name="T3" fmla="*/ 5 h 21"/>
                  <a:gd name="T4" fmla="*/ 0 w 11"/>
                  <a:gd name="T5" fmla="*/ 21 h 21"/>
                  <a:gd name="T6" fmla="*/ 4 w 11"/>
                  <a:gd name="T7" fmla="*/ 21 h 21"/>
                  <a:gd name="T8" fmla="*/ 7 w 11"/>
                  <a:gd name="T9" fmla="*/ 17 h 21"/>
                  <a:gd name="T10" fmla="*/ 9 w 11"/>
                  <a:gd name="T11" fmla="*/ 3 h 21"/>
                  <a:gd name="T12" fmla="*/ 11 w 11"/>
                  <a:gd name="T13" fmla="*/ 2 h 21"/>
                  <a:gd name="T14" fmla="*/ 7 w 11"/>
                  <a:gd name="T15" fmla="*/ 0 h 21"/>
                  <a:gd name="T16" fmla="*/ 2 w 11"/>
                  <a:gd name="T17" fmla="*/ 5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21">
                    <a:moveTo>
                      <a:pt x="2" y="5"/>
                    </a:moveTo>
                    <a:cubicBezTo>
                      <a:pt x="2" y="5"/>
                      <a:pt x="1" y="5"/>
                      <a:pt x="1" y="5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4" y="21"/>
                      <a:pt x="4" y="21"/>
                      <a:pt x="4" y="21"/>
                    </a:cubicBezTo>
                    <a:cubicBezTo>
                      <a:pt x="5" y="19"/>
                      <a:pt x="5" y="18"/>
                      <a:pt x="7" y="17"/>
                    </a:cubicBezTo>
                    <a:cubicBezTo>
                      <a:pt x="10" y="14"/>
                      <a:pt x="5" y="4"/>
                      <a:pt x="9" y="3"/>
                    </a:cubicBezTo>
                    <a:cubicBezTo>
                      <a:pt x="10" y="3"/>
                      <a:pt x="10" y="3"/>
                      <a:pt x="11" y="2"/>
                    </a:cubicBezTo>
                    <a:cubicBezTo>
                      <a:pt x="9" y="1"/>
                      <a:pt x="8" y="0"/>
                      <a:pt x="7" y="0"/>
                    </a:cubicBezTo>
                    <a:cubicBezTo>
                      <a:pt x="5" y="0"/>
                      <a:pt x="3" y="5"/>
                      <a:pt x="2" y="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08" name="Freeform 104">
                <a:extLst>
                  <a:ext uri="{FF2B5EF4-FFF2-40B4-BE49-F238E27FC236}">
                    <a16:creationId xmlns:a16="http://schemas.microsoft.com/office/drawing/2014/main" id="{E0540DB1-B9F3-439D-B6C2-2DC8722536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25714" y="3703343"/>
                <a:ext cx="55208" cy="46425"/>
              </a:xfrm>
              <a:custGeom>
                <a:avLst/>
                <a:gdLst>
                  <a:gd name="T0" fmla="*/ 12 w 24"/>
                  <a:gd name="T1" fmla="*/ 2 h 20"/>
                  <a:gd name="T2" fmla="*/ 17 w 24"/>
                  <a:gd name="T3" fmla="*/ 13 h 20"/>
                  <a:gd name="T4" fmla="*/ 1 w 24"/>
                  <a:gd name="T5" fmla="*/ 16 h 20"/>
                  <a:gd name="T6" fmla="*/ 12 w 24"/>
                  <a:gd name="T7" fmla="*/ 19 h 20"/>
                  <a:gd name="T8" fmla="*/ 23 w 24"/>
                  <a:gd name="T9" fmla="*/ 20 h 20"/>
                  <a:gd name="T10" fmla="*/ 24 w 24"/>
                  <a:gd name="T11" fmla="*/ 5 h 20"/>
                  <a:gd name="T12" fmla="*/ 12 w 24"/>
                  <a:gd name="T13" fmla="*/ 2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" h="20">
                    <a:moveTo>
                      <a:pt x="12" y="2"/>
                    </a:moveTo>
                    <a:cubicBezTo>
                      <a:pt x="8" y="5"/>
                      <a:pt x="17" y="10"/>
                      <a:pt x="17" y="13"/>
                    </a:cubicBezTo>
                    <a:cubicBezTo>
                      <a:pt x="17" y="17"/>
                      <a:pt x="3" y="13"/>
                      <a:pt x="1" y="16"/>
                    </a:cubicBezTo>
                    <a:cubicBezTo>
                      <a:pt x="0" y="18"/>
                      <a:pt x="6" y="20"/>
                      <a:pt x="12" y="19"/>
                    </a:cubicBezTo>
                    <a:cubicBezTo>
                      <a:pt x="16" y="17"/>
                      <a:pt x="20" y="19"/>
                      <a:pt x="23" y="20"/>
                    </a:cubicBezTo>
                    <a:cubicBezTo>
                      <a:pt x="23" y="15"/>
                      <a:pt x="24" y="9"/>
                      <a:pt x="24" y="5"/>
                    </a:cubicBezTo>
                    <a:cubicBezTo>
                      <a:pt x="20" y="3"/>
                      <a:pt x="14" y="0"/>
                      <a:pt x="12" y="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09" name="Freeform 105">
                <a:extLst>
                  <a:ext uri="{FF2B5EF4-FFF2-40B4-BE49-F238E27FC236}">
                    <a16:creationId xmlns:a16="http://schemas.microsoft.com/office/drawing/2014/main" id="{4A9F74F2-B7E6-4DEC-92BA-2679E40D6C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79667" y="3710871"/>
                <a:ext cx="61482" cy="43915"/>
              </a:xfrm>
              <a:custGeom>
                <a:avLst/>
                <a:gdLst>
                  <a:gd name="T0" fmla="*/ 10 w 27"/>
                  <a:gd name="T1" fmla="*/ 14 h 19"/>
                  <a:gd name="T2" fmla="*/ 27 w 27"/>
                  <a:gd name="T3" fmla="*/ 11 h 19"/>
                  <a:gd name="T4" fmla="*/ 6 w 27"/>
                  <a:gd name="T5" fmla="*/ 2 h 19"/>
                  <a:gd name="T6" fmla="*/ 1 w 27"/>
                  <a:gd name="T7" fmla="*/ 2 h 19"/>
                  <a:gd name="T8" fmla="*/ 0 w 27"/>
                  <a:gd name="T9" fmla="*/ 17 h 19"/>
                  <a:gd name="T10" fmla="*/ 0 w 27"/>
                  <a:gd name="T11" fmla="*/ 17 h 19"/>
                  <a:gd name="T12" fmla="*/ 10 w 27"/>
                  <a:gd name="T13" fmla="*/ 14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" h="19">
                    <a:moveTo>
                      <a:pt x="10" y="14"/>
                    </a:moveTo>
                    <a:cubicBezTo>
                      <a:pt x="17" y="12"/>
                      <a:pt x="27" y="16"/>
                      <a:pt x="27" y="11"/>
                    </a:cubicBezTo>
                    <a:cubicBezTo>
                      <a:pt x="27" y="6"/>
                      <a:pt x="10" y="0"/>
                      <a:pt x="6" y="2"/>
                    </a:cubicBezTo>
                    <a:cubicBezTo>
                      <a:pt x="4" y="2"/>
                      <a:pt x="3" y="2"/>
                      <a:pt x="1" y="2"/>
                    </a:cubicBezTo>
                    <a:cubicBezTo>
                      <a:pt x="1" y="6"/>
                      <a:pt x="0" y="12"/>
                      <a:pt x="0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3" y="19"/>
                      <a:pt x="4" y="16"/>
                      <a:pt x="10" y="1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10" name="Freeform 106">
                <a:extLst>
                  <a:ext uri="{FF2B5EF4-FFF2-40B4-BE49-F238E27FC236}">
                    <a16:creationId xmlns:a16="http://schemas.microsoft.com/office/drawing/2014/main" id="{63DD974E-D568-4065-81AF-94C0F61024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88571" y="3804975"/>
                <a:ext cx="77793" cy="81557"/>
              </a:xfrm>
              <a:custGeom>
                <a:avLst/>
                <a:gdLst>
                  <a:gd name="T0" fmla="*/ 18 w 34"/>
                  <a:gd name="T1" fmla="*/ 33 h 35"/>
                  <a:gd name="T2" fmla="*/ 26 w 34"/>
                  <a:gd name="T3" fmla="*/ 35 h 35"/>
                  <a:gd name="T4" fmla="*/ 30 w 34"/>
                  <a:gd name="T5" fmla="*/ 35 h 35"/>
                  <a:gd name="T6" fmla="*/ 29 w 34"/>
                  <a:gd name="T7" fmla="*/ 34 h 35"/>
                  <a:gd name="T8" fmla="*/ 31 w 34"/>
                  <a:gd name="T9" fmla="*/ 23 h 35"/>
                  <a:gd name="T10" fmla="*/ 32 w 34"/>
                  <a:gd name="T11" fmla="*/ 9 h 35"/>
                  <a:gd name="T12" fmla="*/ 34 w 34"/>
                  <a:gd name="T13" fmla="*/ 1 h 35"/>
                  <a:gd name="T14" fmla="*/ 34 w 34"/>
                  <a:gd name="T15" fmla="*/ 0 h 35"/>
                  <a:gd name="T16" fmla="*/ 24 w 34"/>
                  <a:gd name="T17" fmla="*/ 4 h 35"/>
                  <a:gd name="T18" fmla="*/ 17 w 34"/>
                  <a:gd name="T19" fmla="*/ 6 h 35"/>
                  <a:gd name="T20" fmla="*/ 8 w 34"/>
                  <a:gd name="T21" fmla="*/ 10 h 35"/>
                  <a:gd name="T22" fmla="*/ 5 w 34"/>
                  <a:gd name="T23" fmla="*/ 15 h 35"/>
                  <a:gd name="T24" fmla="*/ 3 w 34"/>
                  <a:gd name="T25" fmla="*/ 17 h 35"/>
                  <a:gd name="T26" fmla="*/ 0 w 34"/>
                  <a:gd name="T27" fmla="*/ 17 h 35"/>
                  <a:gd name="T28" fmla="*/ 1 w 34"/>
                  <a:gd name="T29" fmla="*/ 21 h 35"/>
                  <a:gd name="T30" fmla="*/ 11 w 34"/>
                  <a:gd name="T31" fmla="*/ 30 h 35"/>
                  <a:gd name="T32" fmla="*/ 14 w 34"/>
                  <a:gd name="T33" fmla="*/ 33 h 35"/>
                  <a:gd name="T34" fmla="*/ 18 w 34"/>
                  <a:gd name="T35" fmla="*/ 33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4" h="35">
                    <a:moveTo>
                      <a:pt x="18" y="33"/>
                    </a:moveTo>
                    <a:cubicBezTo>
                      <a:pt x="20" y="34"/>
                      <a:pt x="24" y="33"/>
                      <a:pt x="26" y="35"/>
                    </a:cubicBezTo>
                    <a:cubicBezTo>
                      <a:pt x="27" y="35"/>
                      <a:pt x="28" y="35"/>
                      <a:pt x="30" y="35"/>
                    </a:cubicBezTo>
                    <a:cubicBezTo>
                      <a:pt x="30" y="35"/>
                      <a:pt x="29" y="34"/>
                      <a:pt x="29" y="34"/>
                    </a:cubicBezTo>
                    <a:cubicBezTo>
                      <a:pt x="28" y="31"/>
                      <a:pt x="30" y="27"/>
                      <a:pt x="31" y="23"/>
                    </a:cubicBezTo>
                    <a:cubicBezTo>
                      <a:pt x="32" y="20"/>
                      <a:pt x="30" y="12"/>
                      <a:pt x="32" y="9"/>
                    </a:cubicBezTo>
                    <a:cubicBezTo>
                      <a:pt x="34" y="7"/>
                      <a:pt x="33" y="6"/>
                      <a:pt x="34" y="1"/>
                    </a:cubicBezTo>
                    <a:cubicBezTo>
                      <a:pt x="34" y="1"/>
                      <a:pt x="34" y="1"/>
                      <a:pt x="34" y="0"/>
                    </a:cubicBezTo>
                    <a:cubicBezTo>
                      <a:pt x="30" y="0"/>
                      <a:pt x="26" y="4"/>
                      <a:pt x="24" y="4"/>
                    </a:cubicBezTo>
                    <a:cubicBezTo>
                      <a:pt x="23" y="4"/>
                      <a:pt x="17" y="3"/>
                      <a:pt x="17" y="6"/>
                    </a:cubicBezTo>
                    <a:cubicBezTo>
                      <a:pt x="16" y="9"/>
                      <a:pt x="12" y="9"/>
                      <a:pt x="8" y="10"/>
                    </a:cubicBezTo>
                    <a:cubicBezTo>
                      <a:pt x="3" y="10"/>
                      <a:pt x="6" y="14"/>
                      <a:pt x="5" y="15"/>
                    </a:cubicBezTo>
                    <a:cubicBezTo>
                      <a:pt x="5" y="15"/>
                      <a:pt x="3" y="17"/>
                      <a:pt x="3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9"/>
                      <a:pt x="0" y="20"/>
                      <a:pt x="1" y="21"/>
                    </a:cubicBezTo>
                    <a:cubicBezTo>
                      <a:pt x="4" y="22"/>
                      <a:pt x="8" y="28"/>
                      <a:pt x="11" y="30"/>
                    </a:cubicBezTo>
                    <a:cubicBezTo>
                      <a:pt x="12" y="31"/>
                      <a:pt x="13" y="32"/>
                      <a:pt x="14" y="33"/>
                    </a:cubicBezTo>
                    <a:cubicBezTo>
                      <a:pt x="15" y="33"/>
                      <a:pt x="17" y="33"/>
                      <a:pt x="18" y="3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11" name="Freeform 108">
                <a:extLst>
                  <a:ext uri="{FF2B5EF4-FFF2-40B4-BE49-F238E27FC236}">
                    <a16:creationId xmlns:a16="http://schemas.microsoft.com/office/drawing/2014/main" id="{690BBC24-8B53-4B58-B171-19CB1E2736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28103" y="4669481"/>
                <a:ext cx="91595" cy="101633"/>
              </a:xfrm>
              <a:custGeom>
                <a:avLst/>
                <a:gdLst>
                  <a:gd name="T0" fmla="*/ 40 w 40"/>
                  <a:gd name="T1" fmla="*/ 21 h 44"/>
                  <a:gd name="T2" fmla="*/ 34 w 40"/>
                  <a:gd name="T3" fmla="*/ 15 h 44"/>
                  <a:gd name="T4" fmla="*/ 25 w 40"/>
                  <a:gd name="T5" fmla="*/ 8 h 44"/>
                  <a:gd name="T6" fmla="*/ 21 w 40"/>
                  <a:gd name="T7" fmla="*/ 9 h 44"/>
                  <a:gd name="T8" fmla="*/ 17 w 40"/>
                  <a:gd name="T9" fmla="*/ 3 h 44"/>
                  <a:gd name="T10" fmla="*/ 10 w 40"/>
                  <a:gd name="T11" fmla="*/ 1 h 44"/>
                  <a:gd name="T12" fmla="*/ 8 w 40"/>
                  <a:gd name="T13" fmla="*/ 1 h 44"/>
                  <a:gd name="T14" fmla="*/ 5 w 40"/>
                  <a:gd name="T15" fmla="*/ 6 h 44"/>
                  <a:gd name="T16" fmla="*/ 3 w 40"/>
                  <a:gd name="T17" fmla="*/ 19 h 44"/>
                  <a:gd name="T18" fmla="*/ 0 w 40"/>
                  <a:gd name="T19" fmla="*/ 30 h 44"/>
                  <a:gd name="T20" fmla="*/ 3 w 40"/>
                  <a:gd name="T21" fmla="*/ 35 h 44"/>
                  <a:gd name="T22" fmla="*/ 2 w 40"/>
                  <a:gd name="T23" fmla="*/ 38 h 44"/>
                  <a:gd name="T24" fmla="*/ 5 w 40"/>
                  <a:gd name="T25" fmla="*/ 40 h 44"/>
                  <a:gd name="T26" fmla="*/ 16 w 40"/>
                  <a:gd name="T27" fmla="*/ 42 h 44"/>
                  <a:gd name="T28" fmla="*/ 22 w 40"/>
                  <a:gd name="T29" fmla="*/ 42 h 44"/>
                  <a:gd name="T30" fmla="*/ 34 w 40"/>
                  <a:gd name="T31" fmla="*/ 41 h 44"/>
                  <a:gd name="T32" fmla="*/ 40 w 40"/>
                  <a:gd name="T33" fmla="*/ 33 h 44"/>
                  <a:gd name="T34" fmla="*/ 40 w 40"/>
                  <a:gd name="T35" fmla="*/ 21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0" h="44">
                    <a:moveTo>
                      <a:pt x="40" y="21"/>
                    </a:moveTo>
                    <a:cubicBezTo>
                      <a:pt x="40" y="17"/>
                      <a:pt x="35" y="16"/>
                      <a:pt x="34" y="15"/>
                    </a:cubicBezTo>
                    <a:cubicBezTo>
                      <a:pt x="33" y="13"/>
                      <a:pt x="27" y="11"/>
                      <a:pt x="25" y="8"/>
                    </a:cubicBezTo>
                    <a:cubicBezTo>
                      <a:pt x="23" y="5"/>
                      <a:pt x="22" y="9"/>
                      <a:pt x="21" y="9"/>
                    </a:cubicBezTo>
                    <a:cubicBezTo>
                      <a:pt x="20" y="9"/>
                      <a:pt x="20" y="7"/>
                      <a:pt x="17" y="3"/>
                    </a:cubicBezTo>
                    <a:cubicBezTo>
                      <a:pt x="14" y="0"/>
                      <a:pt x="12" y="0"/>
                      <a:pt x="10" y="1"/>
                    </a:cubicBezTo>
                    <a:cubicBezTo>
                      <a:pt x="10" y="1"/>
                      <a:pt x="9" y="1"/>
                      <a:pt x="8" y="1"/>
                    </a:cubicBezTo>
                    <a:cubicBezTo>
                      <a:pt x="6" y="3"/>
                      <a:pt x="5" y="4"/>
                      <a:pt x="5" y="6"/>
                    </a:cubicBezTo>
                    <a:cubicBezTo>
                      <a:pt x="5" y="9"/>
                      <a:pt x="3" y="13"/>
                      <a:pt x="3" y="19"/>
                    </a:cubicBezTo>
                    <a:cubicBezTo>
                      <a:pt x="2" y="26"/>
                      <a:pt x="1" y="25"/>
                      <a:pt x="0" y="30"/>
                    </a:cubicBezTo>
                    <a:cubicBezTo>
                      <a:pt x="0" y="35"/>
                      <a:pt x="2" y="34"/>
                      <a:pt x="3" y="35"/>
                    </a:cubicBezTo>
                    <a:cubicBezTo>
                      <a:pt x="3" y="35"/>
                      <a:pt x="3" y="37"/>
                      <a:pt x="2" y="38"/>
                    </a:cubicBezTo>
                    <a:cubicBezTo>
                      <a:pt x="3" y="39"/>
                      <a:pt x="4" y="40"/>
                      <a:pt x="5" y="40"/>
                    </a:cubicBezTo>
                    <a:cubicBezTo>
                      <a:pt x="9" y="39"/>
                      <a:pt x="12" y="41"/>
                      <a:pt x="16" y="42"/>
                    </a:cubicBezTo>
                    <a:cubicBezTo>
                      <a:pt x="20" y="44"/>
                      <a:pt x="18" y="42"/>
                      <a:pt x="22" y="42"/>
                    </a:cubicBezTo>
                    <a:cubicBezTo>
                      <a:pt x="26" y="43"/>
                      <a:pt x="30" y="43"/>
                      <a:pt x="34" y="41"/>
                    </a:cubicBezTo>
                    <a:cubicBezTo>
                      <a:pt x="37" y="39"/>
                      <a:pt x="38" y="36"/>
                      <a:pt x="40" y="33"/>
                    </a:cubicBezTo>
                    <a:cubicBezTo>
                      <a:pt x="38" y="29"/>
                      <a:pt x="40" y="24"/>
                      <a:pt x="40" y="2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12" name="Freeform 109">
                <a:extLst>
                  <a:ext uri="{FF2B5EF4-FFF2-40B4-BE49-F238E27FC236}">
                    <a16:creationId xmlns:a16="http://schemas.microsoft.com/office/drawing/2014/main" id="{99E2CA1F-A1D0-4B23-B3F8-DC21D7D13DD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542025" y="4501348"/>
                <a:ext cx="376418" cy="740288"/>
              </a:xfrm>
              <a:custGeom>
                <a:avLst/>
                <a:gdLst>
                  <a:gd name="T0" fmla="*/ 46 w 163"/>
                  <a:gd name="T1" fmla="*/ 304 h 321"/>
                  <a:gd name="T2" fmla="*/ 43 w 163"/>
                  <a:gd name="T3" fmla="*/ 297 h 321"/>
                  <a:gd name="T4" fmla="*/ 40 w 163"/>
                  <a:gd name="T5" fmla="*/ 319 h 321"/>
                  <a:gd name="T6" fmla="*/ 58 w 163"/>
                  <a:gd name="T7" fmla="*/ 320 h 321"/>
                  <a:gd name="T8" fmla="*/ 62 w 163"/>
                  <a:gd name="T9" fmla="*/ 315 h 321"/>
                  <a:gd name="T10" fmla="*/ 156 w 163"/>
                  <a:gd name="T11" fmla="*/ 33 h 321"/>
                  <a:gd name="T12" fmla="*/ 152 w 163"/>
                  <a:gd name="T13" fmla="*/ 46 h 321"/>
                  <a:gd name="T14" fmla="*/ 138 w 163"/>
                  <a:gd name="T15" fmla="*/ 50 h 321"/>
                  <a:gd name="T16" fmla="*/ 123 w 163"/>
                  <a:gd name="T17" fmla="*/ 48 h 321"/>
                  <a:gd name="T18" fmla="*/ 132 w 163"/>
                  <a:gd name="T19" fmla="*/ 32 h 321"/>
                  <a:gd name="T20" fmla="*/ 108 w 163"/>
                  <a:gd name="T21" fmla="*/ 20 h 321"/>
                  <a:gd name="T22" fmla="*/ 88 w 163"/>
                  <a:gd name="T23" fmla="*/ 3 h 321"/>
                  <a:gd name="T24" fmla="*/ 75 w 163"/>
                  <a:gd name="T25" fmla="*/ 7 h 321"/>
                  <a:gd name="T26" fmla="*/ 59 w 163"/>
                  <a:gd name="T27" fmla="*/ 4 h 321"/>
                  <a:gd name="T28" fmla="*/ 52 w 163"/>
                  <a:gd name="T29" fmla="*/ 18 h 321"/>
                  <a:gd name="T30" fmla="*/ 42 w 163"/>
                  <a:gd name="T31" fmla="*/ 31 h 321"/>
                  <a:gd name="T32" fmla="*/ 43 w 163"/>
                  <a:gd name="T33" fmla="*/ 45 h 321"/>
                  <a:gd name="T34" fmla="*/ 36 w 163"/>
                  <a:gd name="T35" fmla="*/ 56 h 321"/>
                  <a:gd name="T36" fmla="*/ 30 w 163"/>
                  <a:gd name="T37" fmla="*/ 67 h 321"/>
                  <a:gd name="T38" fmla="*/ 26 w 163"/>
                  <a:gd name="T39" fmla="*/ 82 h 321"/>
                  <a:gd name="T40" fmla="*/ 29 w 163"/>
                  <a:gd name="T41" fmla="*/ 98 h 321"/>
                  <a:gd name="T42" fmla="*/ 29 w 163"/>
                  <a:gd name="T43" fmla="*/ 112 h 321"/>
                  <a:gd name="T44" fmla="*/ 26 w 163"/>
                  <a:gd name="T45" fmla="*/ 128 h 321"/>
                  <a:gd name="T46" fmla="*/ 21 w 163"/>
                  <a:gd name="T47" fmla="*/ 147 h 321"/>
                  <a:gd name="T48" fmla="*/ 18 w 163"/>
                  <a:gd name="T49" fmla="*/ 154 h 321"/>
                  <a:gd name="T50" fmla="*/ 15 w 163"/>
                  <a:gd name="T51" fmla="*/ 166 h 321"/>
                  <a:gd name="T52" fmla="*/ 15 w 163"/>
                  <a:gd name="T53" fmla="*/ 177 h 321"/>
                  <a:gd name="T54" fmla="*/ 13 w 163"/>
                  <a:gd name="T55" fmla="*/ 194 h 321"/>
                  <a:gd name="T56" fmla="*/ 15 w 163"/>
                  <a:gd name="T57" fmla="*/ 203 h 321"/>
                  <a:gd name="T58" fmla="*/ 19 w 163"/>
                  <a:gd name="T59" fmla="*/ 211 h 321"/>
                  <a:gd name="T60" fmla="*/ 17 w 163"/>
                  <a:gd name="T61" fmla="*/ 218 h 321"/>
                  <a:gd name="T62" fmla="*/ 15 w 163"/>
                  <a:gd name="T63" fmla="*/ 231 h 321"/>
                  <a:gd name="T64" fmla="*/ 10 w 163"/>
                  <a:gd name="T65" fmla="*/ 241 h 321"/>
                  <a:gd name="T66" fmla="*/ 6 w 163"/>
                  <a:gd name="T67" fmla="*/ 253 h 321"/>
                  <a:gd name="T68" fmla="*/ 2 w 163"/>
                  <a:gd name="T69" fmla="*/ 266 h 321"/>
                  <a:gd name="T70" fmla="*/ 11 w 163"/>
                  <a:gd name="T71" fmla="*/ 274 h 321"/>
                  <a:gd name="T72" fmla="*/ 16 w 163"/>
                  <a:gd name="T73" fmla="*/ 286 h 321"/>
                  <a:gd name="T74" fmla="*/ 34 w 163"/>
                  <a:gd name="T75" fmla="*/ 289 h 321"/>
                  <a:gd name="T76" fmla="*/ 38 w 163"/>
                  <a:gd name="T77" fmla="*/ 282 h 321"/>
                  <a:gd name="T78" fmla="*/ 38 w 163"/>
                  <a:gd name="T79" fmla="*/ 269 h 321"/>
                  <a:gd name="T80" fmla="*/ 47 w 163"/>
                  <a:gd name="T81" fmla="*/ 260 h 321"/>
                  <a:gd name="T82" fmla="*/ 63 w 163"/>
                  <a:gd name="T83" fmla="*/ 243 h 321"/>
                  <a:gd name="T84" fmla="*/ 56 w 163"/>
                  <a:gd name="T85" fmla="*/ 233 h 321"/>
                  <a:gd name="T86" fmla="*/ 64 w 163"/>
                  <a:gd name="T87" fmla="*/ 213 h 321"/>
                  <a:gd name="T88" fmla="*/ 68 w 163"/>
                  <a:gd name="T89" fmla="*/ 203 h 321"/>
                  <a:gd name="T90" fmla="*/ 73 w 163"/>
                  <a:gd name="T91" fmla="*/ 192 h 321"/>
                  <a:gd name="T92" fmla="*/ 78 w 163"/>
                  <a:gd name="T93" fmla="*/ 192 h 321"/>
                  <a:gd name="T94" fmla="*/ 76 w 163"/>
                  <a:gd name="T95" fmla="*/ 187 h 321"/>
                  <a:gd name="T96" fmla="*/ 70 w 163"/>
                  <a:gd name="T97" fmla="*/ 179 h 321"/>
                  <a:gd name="T98" fmla="*/ 82 w 163"/>
                  <a:gd name="T99" fmla="*/ 175 h 321"/>
                  <a:gd name="T100" fmla="*/ 92 w 163"/>
                  <a:gd name="T101" fmla="*/ 162 h 321"/>
                  <a:gd name="T102" fmla="*/ 95 w 163"/>
                  <a:gd name="T103" fmla="*/ 154 h 321"/>
                  <a:gd name="T104" fmla="*/ 131 w 163"/>
                  <a:gd name="T105" fmla="*/ 145 h 321"/>
                  <a:gd name="T106" fmla="*/ 135 w 163"/>
                  <a:gd name="T107" fmla="*/ 129 h 321"/>
                  <a:gd name="T108" fmla="*/ 129 w 163"/>
                  <a:gd name="T109" fmla="*/ 117 h 321"/>
                  <a:gd name="T110" fmla="*/ 126 w 163"/>
                  <a:gd name="T111" fmla="*/ 111 h 321"/>
                  <a:gd name="T112" fmla="*/ 124 w 163"/>
                  <a:gd name="T113" fmla="*/ 103 h 321"/>
                  <a:gd name="T114" fmla="*/ 129 w 163"/>
                  <a:gd name="T115" fmla="*/ 79 h 321"/>
                  <a:gd name="T116" fmla="*/ 153 w 163"/>
                  <a:gd name="T117" fmla="*/ 51 h 321"/>
                  <a:gd name="T118" fmla="*/ 161 w 163"/>
                  <a:gd name="T119" fmla="*/ 33 h 3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63" h="321">
                    <a:moveTo>
                      <a:pt x="62" y="315"/>
                    </a:moveTo>
                    <a:cubicBezTo>
                      <a:pt x="58" y="315"/>
                      <a:pt x="49" y="307"/>
                      <a:pt x="46" y="304"/>
                    </a:cubicBezTo>
                    <a:cubicBezTo>
                      <a:pt x="44" y="302"/>
                      <a:pt x="46" y="300"/>
                      <a:pt x="43" y="301"/>
                    </a:cubicBezTo>
                    <a:cubicBezTo>
                      <a:pt x="39" y="301"/>
                      <a:pt x="41" y="298"/>
                      <a:pt x="43" y="297"/>
                    </a:cubicBezTo>
                    <a:cubicBezTo>
                      <a:pt x="45" y="296"/>
                      <a:pt x="43" y="293"/>
                      <a:pt x="40" y="293"/>
                    </a:cubicBezTo>
                    <a:cubicBezTo>
                      <a:pt x="40" y="298"/>
                      <a:pt x="39" y="319"/>
                      <a:pt x="40" y="319"/>
                    </a:cubicBezTo>
                    <a:cubicBezTo>
                      <a:pt x="42" y="320"/>
                      <a:pt x="51" y="318"/>
                      <a:pt x="54" y="320"/>
                    </a:cubicBezTo>
                    <a:cubicBezTo>
                      <a:pt x="55" y="320"/>
                      <a:pt x="57" y="321"/>
                      <a:pt x="58" y="320"/>
                    </a:cubicBezTo>
                    <a:cubicBezTo>
                      <a:pt x="59" y="318"/>
                      <a:pt x="65" y="319"/>
                      <a:pt x="68" y="317"/>
                    </a:cubicBezTo>
                    <a:cubicBezTo>
                      <a:pt x="71" y="316"/>
                      <a:pt x="67" y="315"/>
                      <a:pt x="62" y="315"/>
                    </a:cubicBezTo>
                    <a:close/>
                    <a:moveTo>
                      <a:pt x="161" y="33"/>
                    </a:moveTo>
                    <a:cubicBezTo>
                      <a:pt x="160" y="33"/>
                      <a:pt x="158" y="33"/>
                      <a:pt x="156" y="33"/>
                    </a:cubicBezTo>
                    <a:cubicBezTo>
                      <a:pt x="156" y="33"/>
                      <a:pt x="156" y="34"/>
                      <a:pt x="156" y="34"/>
                    </a:cubicBezTo>
                    <a:cubicBezTo>
                      <a:pt x="156" y="37"/>
                      <a:pt x="154" y="46"/>
                      <a:pt x="152" y="46"/>
                    </a:cubicBezTo>
                    <a:cubicBezTo>
                      <a:pt x="149" y="45"/>
                      <a:pt x="147" y="49"/>
                      <a:pt x="145" y="49"/>
                    </a:cubicBezTo>
                    <a:cubicBezTo>
                      <a:pt x="144" y="48"/>
                      <a:pt x="141" y="52"/>
                      <a:pt x="138" y="50"/>
                    </a:cubicBezTo>
                    <a:cubicBezTo>
                      <a:pt x="136" y="49"/>
                      <a:pt x="133" y="51"/>
                      <a:pt x="131" y="49"/>
                    </a:cubicBezTo>
                    <a:cubicBezTo>
                      <a:pt x="129" y="48"/>
                      <a:pt x="123" y="49"/>
                      <a:pt x="123" y="48"/>
                    </a:cubicBezTo>
                    <a:cubicBezTo>
                      <a:pt x="123" y="46"/>
                      <a:pt x="126" y="47"/>
                      <a:pt x="126" y="42"/>
                    </a:cubicBezTo>
                    <a:cubicBezTo>
                      <a:pt x="126" y="38"/>
                      <a:pt x="133" y="33"/>
                      <a:pt x="132" y="32"/>
                    </a:cubicBezTo>
                    <a:cubicBezTo>
                      <a:pt x="131" y="30"/>
                      <a:pt x="119" y="26"/>
                      <a:pt x="117" y="24"/>
                    </a:cubicBezTo>
                    <a:cubicBezTo>
                      <a:pt x="116" y="22"/>
                      <a:pt x="113" y="20"/>
                      <a:pt x="108" y="20"/>
                    </a:cubicBezTo>
                    <a:cubicBezTo>
                      <a:pt x="103" y="19"/>
                      <a:pt x="104" y="17"/>
                      <a:pt x="99" y="14"/>
                    </a:cubicBezTo>
                    <a:cubicBezTo>
                      <a:pt x="96" y="12"/>
                      <a:pt x="90" y="6"/>
                      <a:pt x="88" y="3"/>
                    </a:cubicBezTo>
                    <a:cubicBezTo>
                      <a:pt x="85" y="2"/>
                      <a:pt x="81" y="2"/>
                      <a:pt x="80" y="3"/>
                    </a:cubicBezTo>
                    <a:cubicBezTo>
                      <a:pt x="79" y="4"/>
                      <a:pt x="77" y="11"/>
                      <a:pt x="75" y="7"/>
                    </a:cubicBezTo>
                    <a:cubicBezTo>
                      <a:pt x="74" y="4"/>
                      <a:pt x="70" y="4"/>
                      <a:pt x="66" y="4"/>
                    </a:cubicBezTo>
                    <a:cubicBezTo>
                      <a:pt x="63" y="3"/>
                      <a:pt x="63" y="0"/>
                      <a:pt x="59" y="4"/>
                    </a:cubicBezTo>
                    <a:cubicBezTo>
                      <a:pt x="57" y="6"/>
                      <a:pt x="55" y="7"/>
                      <a:pt x="53" y="9"/>
                    </a:cubicBezTo>
                    <a:cubicBezTo>
                      <a:pt x="53" y="13"/>
                      <a:pt x="52" y="17"/>
                      <a:pt x="52" y="18"/>
                    </a:cubicBezTo>
                    <a:cubicBezTo>
                      <a:pt x="51" y="20"/>
                      <a:pt x="43" y="23"/>
                      <a:pt x="42" y="25"/>
                    </a:cubicBezTo>
                    <a:cubicBezTo>
                      <a:pt x="42" y="27"/>
                      <a:pt x="43" y="30"/>
                      <a:pt x="42" y="31"/>
                    </a:cubicBezTo>
                    <a:cubicBezTo>
                      <a:pt x="40" y="32"/>
                      <a:pt x="45" y="38"/>
                      <a:pt x="43" y="40"/>
                    </a:cubicBezTo>
                    <a:cubicBezTo>
                      <a:pt x="40" y="41"/>
                      <a:pt x="45" y="44"/>
                      <a:pt x="43" y="45"/>
                    </a:cubicBezTo>
                    <a:cubicBezTo>
                      <a:pt x="41" y="47"/>
                      <a:pt x="38" y="47"/>
                      <a:pt x="38" y="49"/>
                    </a:cubicBezTo>
                    <a:cubicBezTo>
                      <a:pt x="38" y="51"/>
                      <a:pt x="38" y="55"/>
                      <a:pt x="36" y="56"/>
                    </a:cubicBezTo>
                    <a:cubicBezTo>
                      <a:pt x="33" y="57"/>
                      <a:pt x="32" y="60"/>
                      <a:pt x="32" y="63"/>
                    </a:cubicBezTo>
                    <a:cubicBezTo>
                      <a:pt x="32" y="66"/>
                      <a:pt x="29" y="64"/>
                      <a:pt x="30" y="67"/>
                    </a:cubicBezTo>
                    <a:cubicBezTo>
                      <a:pt x="31" y="71"/>
                      <a:pt x="32" y="75"/>
                      <a:pt x="30" y="76"/>
                    </a:cubicBezTo>
                    <a:cubicBezTo>
                      <a:pt x="27" y="76"/>
                      <a:pt x="28" y="82"/>
                      <a:pt x="26" y="82"/>
                    </a:cubicBezTo>
                    <a:cubicBezTo>
                      <a:pt x="25" y="82"/>
                      <a:pt x="24" y="88"/>
                      <a:pt x="26" y="91"/>
                    </a:cubicBezTo>
                    <a:cubicBezTo>
                      <a:pt x="29" y="93"/>
                      <a:pt x="29" y="96"/>
                      <a:pt x="29" y="98"/>
                    </a:cubicBezTo>
                    <a:cubicBezTo>
                      <a:pt x="29" y="101"/>
                      <a:pt x="32" y="103"/>
                      <a:pt x="31" y="105"/>
                    </a:cubicBezTo>
                    <a:cubicBezTo>
                      <a:pt x="30" y="108"/>
                      <a:pt x="31" y="111"/>
                      <a:pt x="29" y="112"/>
                    </a:cubicBezTo>
                    <a:cubicBezTo>
                      <a:pt x="27" y="113"/>
                      <a:pt x="29" y="117"/>
                      <a:pt x="26" y="118"/>
                    </a:cubicBezTo>
                    <a:cubicBezTo>
                      <a:pt x="24" y="119"/>
                      <a:pt x="28" y="127"/>
                      <a:pt x="26" y="128"/>
                    </a:cubicBezTo>
                    <a:cubicBezTo>
                      <a:pt x="25" y="130"/>
                      <a:pt x="20" y="131"/>
                      <a:pt x="20" y="136"/>
                    </a:cubicBezTo>
                    <a:cubicBezTo>
                      <a:pt x="20" y="141"/>
                      <a:pt x="21" y="144"/>
                      <a:pt x="21" y="147"/>
                    </a:cubicBezTo>
                    <a:cubicBezTo>
                      <a:pt x="20" y="149"/>
                      <a:pt x="23" y="148"/>
                      <a:pt x="23" y="151"/>
                    </a:cubicBezTo>
                    <a:cubicBezTo>
                      <a:pt x="22" y="154"/>
                      <a:pt x="18" y="153"/>
                      <a:pt x="18" y="154"/>
                    </a:cubicBezTo>
                    <a:cubicBezTo>
                      <a:pt x="18" y="156"/>
                      <a:pt x="19" y="160"/>
                      <a:pt x="18" y="161"/>
                    </a:cubicBezTo>
                    <a:cubicBezTo>
                      <a:pt x="16" y="161"/>
                      <a:pt x="15" y="162"/>
                      <a:pt x="15" y="166"/>
                    </a:cubicBezTo>
                    <a:cubicBezTo>
                      <a:pt x="15" y="169"/>
                      <a:pt x="13" y="169"/>
                      <a:pt x="13" y="171"/>
                    </a:cubicBezTo>
                    <a:cubicBezTo>
                      <a:pt x="13" y="173"/>
                      <a:pt x="15" y="175"/>
                      <a:pt x="15" y="177"/>
                    </a:cubicBezTo>
                    <a:cubicBezTo>
                      <a:pt x="15" y="179"/>
                      <a:pt x="16" y="185"/>
                      <a:pt x="14" y="185"/>
                    </a:cubicBezTo>
                    <a:cubicBezTo>
                      <a:pt x="13" y="186"/>
                      <a:pt x="12" y="193"/>
                      <a:pt x="13" y="194"/>
                    </a:cubicBezTo>
                    <a:cubicBezTo>
                      <a:pt x="15" y="195"/>
                      <a:pt x="15" y="197"/>
                      <a:pt x="14" y="198"/>
                    </a:cubicBezTo>
                    <a:cubicBezTo>
                      <a:pt x="13" y="200"/>
                      <a:pt x="17" y="201"/>
                      <a:pt x="15" y="203"/>
                    </a:cubicBezTo>
                    <a:cubicBezTo>
                      <a:pt x="13" y="205"/>
                      <a:pt x="15" y="208"/>
                      <a:pt x="18" y="207"/>
                    </a:cubicBezTo>
                    <a:cubicBezTo>
                      <a:pt x="20" y="207"/>
                      <a:pt x="21" y="211"/>
                      <a:pt x="19" y="211"/>
                    </a:cubicBezTo>
                    <a:cubicBezTo>
                      <a:pt x="16" y="211"/>
                      <a:pt x="13" y="211"/>
                      <a:pt x="16" y="213"/>
                    </a:cubicBezTo>
                    <a:cubicBezTo>
                      <a:pt x="18" y="214"/>
                      <a:pt x="20" y="217"/>
                      <a:pt x="17" y="218"/>
                    </a:cubicBezTo>
                    <a:cubicBezTo>
                      <a:pt x="14" y="219"/>
                      <a:pt x="16" y="221"/>
                      <a:pt x="16" y="224"/>
                    </a:cubicBezTo>
                    <a:cubicBezTo>
                      <a:pt x="15" y="227"/>
                      <a:pt x="18" y="230"/>
                      <a:pt x="15" y="231"/>
                    </a:cubicBezTo>
                    <a:cubicBezTo>
                      <a:pt x="13" y="231"/>
                      <a:pt x="16" y="236"/>
                      <a:pt x="13" y="236"/>
                    </a:cubicBezTo>
                    <a:cubicBezTo>
                      <a:pt x="10" y="237"/>
                      <a:pt x="12" y="240"/>
                      <a:pt x="10" y="241"/>
                    </a:cubicBezTo>
                    <a:cubicBezTo>
                      <a:pt x="7" y="243"/>
                      <a:pt x="12" y="246"/>
                      <a:pt x="10" y="248"/>
                    </a:cubicBezTo>
                    <a:cubicBezTo>
                      <a:pt x="7" y="249"/>
                      <a:pt x="9" y="253"/>
                      <a:pt x="6" y="253"/>
                    </a:cubicBezTo>
                    <a:cubicBezTo>
                      <a:pt x="4" y="253"/>
                      <a:pt x="2" y="257"/>
                      <a:pt x="2" y="259"/>
                    </a:cubicBezTo>
                    <a:cubicBezTo>
                      <a:pt x="2" y="260"/>
                      <a:pt x="0" y="264"/>
                      <a:pt x="2" y="266"/>
                    </a:cubicBezTo>
                    <a:cubicBezTo>
                      <a:pt x="4" y="268"/>
                      <a:pt x="2" y="270"/>
                      <a:pt x="4" y="271"/>
                    </a:cubicBezTo>
                    <a:cubicBezTo>
                      <a:pt x="6" y="272"/>
                      <a:pt x="12" y="271"/>
                      <a:pt x="11" y="274"/>
                    </a:cubicBezTo>
                    <a:cubicBezTo>
                      <a:pt x="10" y="277"/>
                      <a:pt x="11" y="283"/>
                      <a:pt x="12" y="283"/>
                    </a:cubicBezTo>
                    <a:cubicBezTo>
                      <a:pt x="13" y="283"/>
                      <a:pt x="14" y="287"/>
                      <a:pt x="16" y="286"/>
                    </a:cubicBezTo>
                    <a:cubicBezTo>
                      <a:pt x="18" y="286"/>
                      <a:pt x="26" y="285"/>
                      <a:pt x="30" y="286"/>
                    </a:cubicBezTo>
                    <a:cubicBezTo>
                      <a:pt x="32" y="287"/>
                      <a:pt x="33" y="288"/>
                      <a:pt x="34" y="289"/>
                    </a:cubicBezTo>
                    <a:cubicBezTo>
                      <a:pt x="36" y="288"/>
                      <a:pt x="41" y="291"/>
                      <a:pt x="42" y="290"/>
                    </a:cubicBezTo>
                    <a:cubicBezTo>
                      <a:pt x="43" y="288"/>
                      <a:pt x="37" y="284"/>
                      <a:pt x="38" y="282"/>
                    </a:cubicBezTo>
                    <a:cubicBezTo>
                      <a:pt x="38" y="280"/>
                      <a:pt x="37" y="278"/>
                      <a:pt x="37" y="276"/>
                    </a:cubicBezTo>
                    <a:cubicBezTo>
                      <a:pt x="37" y="274"/>
                      <a:pt x="36" y="270"/>
                      <a:pt x="38" y="269"/>
                    </a:cubicBezTo>
                    <a:cubicBezTo>
                      <a:pt x="41" y="267"/>
                      <a:pt x="41" y="265"/>
                      <a:pt x="43" y="265"/>
                    </a:cubicBezTo>
                    <a:cubicBezTo>
                      <a:pt x="44" y="266"/>
                      <a:pt x="47" y="264"/>
                      <a:pt x="47" y="260"/>
                    </a:cubicBezTo>
                    <a:cubicBezTo>
                      <a:pt x="48" y="255"/>
                      <a:pt x="50" y="254"/>
                      <a:pt x="53" y="251"/>
                    </a:cubicBezTo>
                    <a:cubicBezTo>
                      <a:pt x="57" y="247"/>
                      <a:pt x="64" y="244"/>
                      <a:pt x="63" y="243"/>
                    </a:cubicBezTo>
                    <a:cubicBezTo>
                      <a:pt x="62" y="241"/>
                      <a:pt x="64" y="237"/>
                      <a:pt x="64" y="235"/>
                    </a:cubicBezTo>
                    <a:cubicBezTo>
                      <a:pt x="64" y="233"/>
                      <a:pt x="58" y="234"/>
                      <a:pt x="56" y="233"/>
                    </a:cubicBezTo>
                    <a:cubicBezTo>
                      <a:pt x="54" y="232"/>
                      <a:pt x="47" y="227"/>
                      <a:pt x="51" y="221"/>
                    </a:cubicBezTo>
                    <a:cubicBezTo>
                      <a:pt x="54" y="214"/>
                      <a:pt x="62" y="213"/>
                      <a:pt x="64" y="213"/>
                    </a:cubicBezTo>
                    <a:cubicBezTo>
                      <a:pt x="66" y="213"/>
                      <a:pt x="64" y="210"/>
                      <a:pt x="66" y="209"/>
                    </a:cubicBezTo>
                    <a:cubicBezTo>
                      <a:pt x="67" y="208"/>
                      <a:pt x="68" y="206"/>
                      <a:pt x="68" y="203"/>
                    </a:cubicBezTo>
                    <a:cubicBezTo>
                      <a:pt x="68" y="200"/>
                      <a:pt x="68" y="195"/>
                      <a:pt x="71" y="195"/>
                    </a:cubicBezTo>
                    <a:cubicBezTo>
                      <a:pt x="74" y="195"/>
                      <a:pt x="75" y="193"/>
                      <a:pt x="73" y="192"/>
                    </a:cubicBezTo>
                    <a:cubicBezTo>
                      <a:pt x="71" y="192"/>
                      <a:pt x="70" y="190"/>
                      <a:pt x="74" y="189"/>
                    </a:cubicBezTo>
                    <a:cubicBezTo>
                      <a:pt x="77" y="189"/>
                      <a:pt x="76" y="192"/>
                      <a:pt x="78" y="192"/>
                    </a:cubicBezTo>
                    <a:cubicBezTo>
                      <a:pt x="80" y="192"/>
                      <a:pt x="84" y="188"/>
                      <a:pt x="81" y="186"/>
                    </a:cubicBezTo>
                    <a:cubicBezTo>
                      <a:pt x="78" y="183"/>
                      <a:pt x="77" y="187"/>
                      <a:pt x="76" y="187"/>
                    </a:cubicBezTo>
                    <a:cubicBezTo>
                      <a:pt x="74" y="187"/>
                      <a:pt x="73" y="185"/>
                      <a:pt x="71" y="185"/>
                    </a:cubicBezTo>
                    <a:cubicBezTo>
                      <a:pt x="70" y="185"/>
                      <a:pt x="71" y="180"/>
                      <a:pt x="70" y="179"/>
                    </a:cubicBezTo>
                    <a:cubicBezTo>
                      <a:pt x="69" y="177"/>
                      <a:pt x="68" y="173"/>
                      <a:pt x="70" y="171"/>
                    </a:cubicBezTo>
                    <a:cubicBezTo>
                      <a:pt x="71" y="169"/>
                      <a:pt x="77" y="174"/>
                      <a:pt x="82" y="175"/>
                    </a:cubicBezTo>
                    <a:cubicBezTo>
                      <a:pt x="88" y="175"/>
                      <a:pt x="92" y="172"/>
                      <a:pt x="92" y="170"/>
                    </a:cubicBezTo>
                    <a:cubicBezTo>
                      <a:pt x="92" y="168"/>
                      <a:pt x="89" y="165"/>
                      <a:pt x="92" y="162"/>
                    </a:cubicBezTo>
                    <a:cubicBezTo>
                      <a:pt x="96" y="160"/>
                      <a:pt x="93" y="160"/>
                      <a:pt x="92" y="157"/>
                    </a:cubicBezTo>
                    <a:cubicBezTo>
                      <a:pt x="91" y="154"/>
                      <a:pt x="94" y="152"/>
                      <a:pt x="95" y="154"/>
                    </a:cubicBezTo>
                    <a:cubicBezTo>
                      <a:pt x="96" y="155"/>
                      <a:pt x="107" y="154"/>
                      <a:pt x="116" y="152"/>
                    </a:cubicBezTo>
                    <a:cubicBezTo>
                      <a:pt x="124" y="150"/>
                      <a:pt x="130" y="147"/>
                      <a:pt x="131" y="145"/>
                    </a:cubicBezTo>
                    <a:cubicBezTo>
                      <a:pt x="131" y="142"/>
                      <a:pt x="137" y="136"/>
                      <a:pt x="138" y="134"/>
                    </a:cubicBezTo>
                    <a:cubicBezTo>
                      <a:pt x="140" y="132"/>
                      <a:pt x="138" y="129"/>
                      <a:pt x="135" y="129"/>
                    </a:cubicBezTo>
                    <a:cubicBezTo>
                      <a:pt x="131" y="128"/>
                      <a:pt x="131" y="124"/>
                      <a:pt x="133" y="122"/>
                    </a:cubicBezTo>
                    <a:cubicBezTo>
                      <a:pt x="135" y="120"/>
                      <a:pt x="132" y="117"/>
                      <a:pt x="129" y="117"/>
                    </a:cubicBezTo>
                    <a:cubicBezTo>
                      <a:pt x="126" y="117"/>
                      <a:pt x="120" y="114"/>
                      <a:pt x="123" y="112"/>
                    </a:cubicBezTo>
                    <a:cubicBezTo>
                      <a:pt x="125" y="110"/>
                      <a:pt x="125" y="110"/>
                      <a:pt x="126" y="111"/>
                    </a:cubicBezTo>
                    <a:cubicBezTo>
                      <a:pt x="127" y="110"/>
                      <a:pt x="127" y="108"/>
                      <a:pt x="127" y="108"/>
                    </a:cubicBezTo>
                    <a:cubicBezTo>
                      <a:pt x="126" y="107"/>
                      <a:pt x="124" y="108"/>
                      <a:pt x="124" y="103"/>
                    </a:cubicBezTo>
                    <a:cubicBezTo>
                      <a:pt x="125" y="98"/>
                      <a:pt x="126" y="99"/>
                      <a:pt x="127" y="92"/>
                    </a:cubicBezTo>
                    <a:cubicBezTo>
                      <a:pt x="127" y="86"/>
                      <a:pt x="129" y="82"/>
                      <a:pt x="129" y="79"/>
                    </a:cubicBezTo>
                    <a:cubicBezTo>
                      <a:pt x="129" y="75"/>
                      <a:pt x="135" y="71"/>
                      <a:pt x="139" y="66"/>
                    </a:cubicBezTo>
                    <a:cubicBezTo>
                      <a:pt x="142" y="60"/>
                      <a:pt x="150" y="53"/>
                      <a:pt x="153" y="51"/>
                    </a:cubicBezTo>
                    <a:cubicBezTo>
                      <a:pt x="156" y="49"/>
                      <a:pt x="162" y="47"/>
                      <a:pt x="163" y="46"/>
                    </a:cubicBezTo>
                    <a:cubicBezTo>
                      <a:pt x="163" y="44"/>
                      <a:pt x="163" y="34"/>
                      <a:pt x="161" y="3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13" name="Freeform 110">
                <a:extLst>
                  <a:ext uri="{FF2B5EF4-FFF2-40B4-BE49-F238E27FC236}">
                    <a16:creationId xmlns:a16="http://schemas.microsoft.com/office/drawing/2014/main" id="{E4F95AF0-685F-4209-8EC3-F5B3ABB953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03129" y="4418536"/>
                <a:ext cx="163114" cy="836902"/>
              </a:xfrm>
              <a:custGeom>
                <a:avLst/>
                <a:gdLst>
                  <a:gd name="T0" fmla="*/ 28 w 71"/>
                  <a:gd name="T1" fmla="*/ 310 h 363"/>
                  <a:gd name="T2" fmla="*/ 19 w 71"/>
                  <a:gd name="T3" fmla="*/ 295 h 363"/>
                  <a:gd name="T4" fmla="*/ 27 w 71"/>
                  <a:gd name="T5" fmla="*/ 277 h 363"/>
                  <a:gd name="T6" fmla="*/ 33 w 71"/>
                  <a:gd name="T7" fmla="*/ 260 h 363"/>
                  <a:gd name="T8" fmla="*/ 36 w 71"/>
                  <a:gd name="T9" fmla="*/ 247 h 363"/>
                  <a:gd name="T10" fmla="*/ 31 w 71"/>
                  <a:gd name="T11" fmla="*/ 234 h 363"/>
                  <a:gd name="T12" fmla="*/ 32 w 71"/>
                  <a:gd name="T13" fmla="*/ 213 h 363"/>
                  <a:gd name="T14" fmla="*/ 35 w 71"/>
                  <a:gd name="T15" fmla="*/ 197 h 363"/>
                  <a:gd name="T16" fmla="*/ 38 w 71"/>
                  <a:gd name="T17" fmla="*/ 183 h 363"/>
                  <a:gd name="T18" fmla="*/ 43 w 71"/>
                  <a:gd name="T19" fmla="*/ 154 h 363"/>
                  <a:gd name="T20" fmla="*/ 46 w 71"/>
                  <a:gd name="T21" fmla="*/ 134 h 363"/>
                  <a:gd name="T22" fmla="*/ 47 w 71"/>
                  <a:gd name="T23" fmla="*/ 112 h 363"/>
                  <a:gd name="T24" fmla="*/ 53 w 71"/>
                  <a:gd name="T25" fmla="*/ 92 h 363"/>
                  <a:gd name="T26" fmla="*/ 60 w 71"/>
                  <a:gd name="T27" fmla="*/ 76 h 363"/>
                  <a:gd name="T28" fmla="*/ 69 w 71"/>
                  <a:gd name="T29" fmla="*/ 54 h 363"/>
                  <a:gd name="T30" fmla="*/ 63 w 71"/>
                  <a:gd name="T31" fmla="*/ 37 h 363"/>
                  <a:gd name="T32" fmla="*/ 59 w 71"/>
                  <a:gd name="T33" fmla="*/ 18 h 363"/>
                  <a:gd name="T34" fmla="*/ 50 w 71"/>
                  <a:gd name="T35" fmla="*/ 1 h 363"/>
                  <a:gd name="T36" fmla="*/ 45 w 71"/>
                  <a:gd name="T37" fmla="*/ 16 h 363"/>
                  <a:gd name="T38" fmla="*/ 44 w 71"/>
                  <a:gd name="T39" fmla="*/ 53 h 363"/>
                  <a:gd name="T40" fmla="*/ 37 w 71"/>
                  <a:gd name="T41" fmla="*/ 91 h 363"/>
                  <a:gd name="T42" fmla="*/ 34 w 71"/>
                  <a:gd name="T43" fmla="*/ 116 h 363"/>
                  <a:gd name="T44" fmla="*/ 29 w 71"/>
                  <a:gd name="T45" fmla="*/ 149 h 363"/>
                  <a:gd name="T46" fmla="*/ 18 w 71"/>
                  <a:gd name="T47" fmla="*/ 179 h 363"/>
                  <a:gd name="T48" fmla="*/ 17 w 71"/>
                  <a:gd name="T49" fmla="*/ 204 h 363"/>
                  <a:gd name="T50" fmla="*/ 12 w 71"/>
                  <a:gd name="T51" fmla="*/ 227 h 363"/>
                  <a:gd name="T52" fmla="*/ 22 w 71"/>
                  <a:gd name="T53" fmla="*/ 215 h 363"/>
                  <a:gd name="T54" fmla="*/ 24 w 71"/>
                  <a:gd name="T55" fmla="*/ 228 h 363"/>
                  <a:gd name="T56" fmla="*/ 21 w 71"/>
                  <a:gd name="T57" fmla="*/ 244 h 363"/>
                  <a:gd name="T58" fmla="*/ 17 w 71"/>
                  <a:gd name="T59" fmla="*/ 254 h 363"/>
                  <a:gd name="T60" fmla="*/ 16 w 71"/>
                  <a:gd name="T61" fmla="*/ 252 h 363"/>
                  <a:gd name="T62" fmla="*/ 10 w 71"/>
                  <a:gd name="T63" fmla="*/ 255 h 363"/>
                  <a:gd name="T64" fmla="*/ 1 w 71"/>
                  <a:gd name="T65" fmla="*/ 267 h 363"/>
                  <a:gd name="T66" fmla="*/ 11 w 71"/>
                  <a:gd name="T67" fmla="*/ 268 h 363"/>
                  <a:gd name="T68" fmla="*/ 17 w 71"/>
                  <a:gd name="T69" fmla="*/ 277 h 363"/>
                  <a:gd name="T70" fmla="*/ 7 w 71"/>
                  <a:gd name="T71" fmla="*/ 280 h 363"/>
                  <a:gd name="T72" fmla="*/ 9 w 71"/>
                  <a:gd name="T73" fmla="*/ 285 h 363"/>
                  <a:gd name="T74" fmla="*/ 4 w 71"/>
                  <a:gd name="T75" fmla="*/ 294 h 363"/>
                  <a:gd name="T76" fmla="*/ 10 w 71"/>
                  <a:gd name="T77" fmla="*/ 297 h 363"/>
                  <a:gd name="T78" fmla="*/ 11 w 71"/>
                  <a:gd name="T79" fmla="*/ 305 h 363"/>
                  <a:gd name="T80" fmla="*/ 6 w 71"/>
                  <a:gd name="T81" fmla="*/ 315 h 363"/>
                  <a:gd name="T82" fmla="*/ 16 w 71"/>
                  <a:gd name="T83" fmla="*/ 316 h 363"/>
                  <a:gd name="T84" fmla="*/ 20 w 71"/>
                  <a:gd name="T85" fmla="*/ 320 h 363"/>
                  <a:gd name="T86" fmla="*/ 15 w 71"/>
                  <a:gd name="T87" fmla="*/ 329 h 363"/>
                  <a:gd name="T88" fmla="*/ 29 w 71"/>
                  <a:gd name="T89" fmla="*/ 329 h 363"/>
                  <a:gd name="T90" fmla="*/ 19 w 71"/>
                  <a:gd name="T91" fmla="*/ 336 h 363"/>
                  <a:gd name="T92" fmla="*/ 30 w 71"/>
                  <a:gd name="T93" fmla="*/ 335 h 363"/>
                  <a:gd name="T94" fmla="*/ 18 w 71"/>
                  <a:gd name="T95" fmla="*/ 343 h 363"/>
                  <a:gd name="T96" fmla="*/ 29 w 71"/>
                  <a:gd name="T97" fmla="*/ 344 h 363"/>
                  <a:gd name="T98" fmla="*/ 45 w 71"/>
                  <a:gd name="T99" fmla="*/ 328 h 363"/>
                  <a:gd name="T100" fmla="*/ 50 w 71"/>
                  <a:gd name="T101" fmla="*/ 337 h 363"/>
                  <a:gd name="T102" fmla="*/ 43 w 71"/>
                  <a:gd name="T103" fmla="*/ 340 h 363"/>
                  <a:gd name="T104" fmla="*/ 35 w 71"/>
                  <a:gd name="T105" fmla="*/ 347 h 363"/>
                  <a:gd name="T106" fmla="*/ 41 w 71"/>
                  <a:gd name="T107" fmla="*/ 358 h 363"/>
                  <a:gd name="T108" fmla="*/ 52 w 71"/>
                  <a:gd name="T109" fmla="*/ 357 h 363"/>
                  <a:gd name="T110" fmla="*/ 64 w 71"/>
                  <a:gd name="T111" fmla="*/ 357 h 363"/>
                  <a:gd name="T112" fmla="*/ 57 w 71"/>
                  <a:gd name="T113" fmla="*/ 355 h 363"/>
                  <a:gd name="T114" fmla="*/ 50 w 71"/>
                  <a:gd name="T115" fmla="*/ 326 h 363"/>
                  <a:gd name="T116" fmla="*/ 33 w 71"/>
                  <a:gd name="T117" fmla="*/ 322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71" h="363">
                    <a:moveTo>
                      <a:pt x="33" y="322"/>
                    </a:moveTo>
                    <a:cubicBezTo>
                      <a:pt x="31" y="323"/>
                      <a:pt x="30" y="319"/>
                      <a:pt x="29" y="319"/>
                    </a:cubicBezTo>
                    <a:cubicBezTo>
                      <a:pt x="28" y="319"/>
                      <a:pt x="27" y="313"/>
                      <a:pt x="28" y="310"/>
                    </a:cubicBezTo>
                    <a:cubicBezTo>
                      <a:pt x="29" y="307"/>
                      <a:pt x="23" y="308"/>
                      <a:pt x="21" y="307"/>
                    </a:cubicBezTo>
                    <a:cubicBezTo>
                      <a:pt x="19" y="306"/>
                      <a:pt x="21" y="304"/>
                      <a:pt x="19" y="302"/>
                    </a:cubicBezTo>
                    <a:cubicBezTo>
                      <a:pt x="17" y="300"/>
                      <a:pt x="19" y="296"/>
                      <a:pt x="19" y="295"/>
                    </a:cubicBezTo>
                    <a:cubicBezTo>
                      <a:pt x="19" y="293"/>
                      <a:pt x="21" y="289"/>
                      <a:pt x="23" y="289"/>
                    </a:cubicBezTo>
                    <a:cubicBezTo>
                      <a:pt x="26" y="289"/>
                      <a:pt x="24" y="285"/>
                      <a:pt x="27" y="284"/>
                    </a:cubicBezTo>
                    <a:cubicBezTo>
                      <a:pt x="29" y="282"/>
                      <a:pt x="24" y="279"/>
                      <a:pt x="27" y="277"/>
                    </a:cubicBezTo>
                    <a:cubicBezTo>
                      <a:pt x="29" y="276"/>
                      <a:pt x="27" y="273"/>
                      <a:pt x="30" y="272"/>
                    </a:cubicBezTo>
                    <a:cubicBezTo>
                      <a:pt x="33" y="272"/>
                      <a:pt x="30" y="267"/>
                      <a:pt x="32" y="267"/>
                    </a:cubicBezTo>
                    <a:cubicBezTo>
                      <a:pt x="35" y="266"/>
                      <a:pt x="32" y="263"/>
                      <a:pt x="33" y="260"/>
                    </a:cubicBezTo>
                    <a:cubicBezTo>
                      <a:pt x="33" y="257"/>
                      <a:pt x="31" y="255"/>
                      <a:pt x="34" y="254"/>
                    </a:cubicBezTo>
                    <a:cubicBezTo>
                      <a:pt x="37" y="253"/>
                      <a:pt x="35" y="250"/>
                      <a:pt x="33" y="249"/>
                    </a:cubicBezTo>
                    <a:cubicBezTo>
                      <a:pt x="30" y="247"/>
                      <a:pt x="33" y="247"/>
                      <a:pt x="36" y="247"/>
                    </a:cubicBezTo>
                    <a:cubicBezTo>
                      <a:pt x="38" y="247"/>
                      <a:pt x="37" y="243"/>
                      <a:pt x="35" y="243"/>
                    </a:cubicBezTo>
                    <a:cubicBezTo>
                      <a:pt x="32" y="244"/>
                      <a:pt x="30" y="241"/>
                      <a:pt x="32" y="239"/>
                    </a:cubicBezTo>
                    <a:cubicBezTo>
                      <a:pt x="34" y="237"/>
                      <a:pt x="30" y="236"/>
                      <a:pt x="31" y="234"/>
                    </a:cubicBezTo>
                    <a:cubicBezTo>
                      <a:pt x="32" y="233"/>
                      <a:pt x="32" y="231"/>
                      <a:pt x="30" y="230"/>
                    </a:cubicBezTo>
                    <a:cubicBezTo>
                      <a:pt x="29" y="229"/>
                      <a:pt x="30" y="222"/>
                      <a:pt x="31" y="221"/>
                    </a:cubicBezTo>
                    <a:cubicBezTo>
                      <a:pt x="33" y="221"/>
                      <a:pt x="32" y="215"/>
                      <a:pt x="32" y="213"/>
                    </a:cubicBezTo>
                    <a:cubicBezTo>
                      <a:pt x="32" y="211"/>
                      <a:pt x="30" y="209"/>
                      <a:pt x="30" y="207"/>
                    </a:cubicBezTo>
                    <a:cubicBezTo>
                      <a:pt x="30" y="205"/>
                      <a:pt x="32" y="205"/>
                      <a:pt x="32" y="202"/>
                    </a:cubicBezTo>
                    <a:cubicBezTo>
                      <a:pt x="32" y="198"/>
                      <a:pt x="33" y="197"/>
                      <a:pt x="35" y="197"/>
                    </a:cubicBezTo>
                    <a:cubicBezTo>
                      <a:pt x="36" y="196"/>
                      <a:pt x="35" y="192"/>
                      <a:pt x="35" y="190"/>
                    </a:cubicBezTo>
                    <a:cubicBezTo>
                      <a:pt x="35" y="189"/>
                      <a:pt x="39" y="190"/>
                      <a:pt x="40" y="187"/>
                    </a:cubicBezTo>
                    <a:cubicBezTo>
                      <a:pt x="40" y="184"/>
                      <a:pt x="37" y="185"/>
                      <a:pt x="38" y="183"/>
                    </a:cubicBezTo>
                    <a:cubicBezTo>
                      <a:pt x="38" y="180"/>
                      <a:pt x="37" y="177"/>
                      <a:pt x="37" y="172"/>
                    </a:cubicBezTo>
                    <a:cubicBezTo>
                      <a:pt x="37" y="167"/>
                      <a:pt x="42" y="166"/>
                      <a:pt x="43" y="164"/>
                    </a:cubicBezTo>
                    <a:cubicBezTo>
                      <a:pt x="45" y="163"/>
                      <a:pt x="41" y="155"/>
                      <a:pt x="43" y="154"/>
                    </a:cubicBezTo>
                    <a:cubicBezTo>
                      <a:pt x="46" y="153"/>
                      <a:pt x="44" y="149"/>
                      <a:pt x="46" y="148"/>
                    </a:cubicBezTo>
                    <a:cubicBezTo>
                      <a:pt x="48" y="147"/>
                      <a:pt x="47" y="144"/>
                      <a:pt x="48" y="141"/>
                    </a:cubicBezTo>
                    <a:cubicBezTo>
                      <a:pt x="49" y="139"/>
                      <a:pt x="46" y="137"/>
                      <a:pt x="46" y="134"/>
                    </a:cubicBezTo>
                    <a:cubicBezTo>
                      <a:pt x="46" y="132"/>
                      <a:pt x="46" y="129"/>
                      <a:pt x="43" y="127"/>
                    </a:cubicBezTo>
                    <a:cubicBezTo>
                      <a:pt x="41" y="124"/>
                      <a:pt x="42" y="118"/>
                      <a:pt x="43" y="118"/>
                    </a:cubicBezTo>
                    <a:cubicBezTo>
                      <a:pt x="45" y="118"/>
                      <a:pt x="44" y="112"/>
                      <a:pt x="47" y="112"/>
                    </a:cubicBezTo>
                    <a:cubicBezTo>
                      <a:pt x="49" y="111"/>
                      <a:pt x="48" y="107"/>
                      <a:pt x="47" y="103"/>
                    </a:cubicBezTo>
                    <a:cubicBezTo>
                      <a:pt x="46" y="100"/>
                      <a:pt x="49" y="102"/>
                      <a:pt x="49" y="99"/>
                    </a:cubicBezTo>
                    <a:cubicBezTo>
                      <a:pt x="49" y="96"/>
                      <a:pt x="50" y="93"/>
                      <a:pt x="53" y="92"/>
                    </a:cubicBezTo>
                    <a:cubicBezTo>
                      <a:pt x="55" y="91"/>
                      <a:pt x="55" y="87"/>
                      <a:pt x="55" y="85"/>
                    </a:cubicBezTo>
                    <a:cubicBezTo>
                      <a:pt x="55" y="83"/>
                      <a:pt x="58" y="83"/>
                      <a:pt x="60" y="81"/>
                    </a:cubicBezTo>
                    <a:cubicBezTo>
                      <a:pt x="62" y="80"/>
                      <a:pt x="57" y="77"/>
                      <a:pt x="60" y="76"/>
                    </a:cubicBezTo>
                    <a:cubicBezTo>
                      <a:pt x="62" y="74"/>
                      <a:pt x="57" y="68"/>
                      <a:pt x="59" y="67"/>
                    </a:cubicBezTo>
                    <a:cubicBezTo>
                      <a:pt x="60" y="66"/>
                      <a:pt x="59" y="63"/>
                      <a:pt x="59" y="61"/>
                    </a:cubicBezTo>
                    <a:cubicBezTo>
                      <a:pt x="60" y="59"/>
                      <a:pt x="68" y="56"/>
                      <a:pt x="69" y="54"/>
                    </a:cubicBezTo>
                    <a:cubicBezTo>
                      <a:pt x="69" y="53"/>
                      <a:pt x="70" y="49"/>
                      <a:pt x="70" y="45"/>
                    </a:cubicBezTo>
                    <a:cubicBezTo>
                      <a:pt x="68" y="46"/>
                      <a:pt x="66" y="47"/>
                      <a:pt x="65" y="46"/>
                    </a:cubicBezTo>
                    <a:cubicBezTo>
                      <a:pt x="64" y="45"/>
                      <a:pt x="65" y="40"/>
                      <a:pt x="63" y="37"/>
                    </a:cubicBezTo>
                    <a:cubicBezTo>
                      <a:pt x="61" y="35"/>
                      <a:pt x="63" y="31"/>
                      <a:pt x="60" y="30"/>
                    </a:cubicBezTo>
                    <a:cubicBezTo>
                      <a:pt x="58" y="29"/>
                      <a:pt x="56" y="25"/>
                      <a:pt x="58" y="23"/>
                    </a:cubicBezTo>
                    <a:cubicBezTo>
                      <a:pt x="59" y="22"/>
                      <a:pt x="58" y="19"/>
                      <a:pt x="59" y="18"/>
                    </a:cubicBezTo>
                    <a:cubicBezTo>
                      <a:pt x="61" y="16"/>
                      <a:pt x="58" y="16"/>
                      <a:pt x="56" y="13"/>
                    </a:cubicBezTo>
                    <a:cubicBezTo>
                      <a:pt x="54" y="10"/>
                      <a:pt x="57" y="7"/>
                      <a:pt x="54" y="5"/>
                    </a:cubicBezTo>
                    <a:cubicBezTo>
                      <a:pt x="51" y="2"/>
                      <a:pt x="51" y="0"/>
                      <a:pt x="50" y="1"/>
                    </a:cubicBezTo>
                    <a:cubicBezTo>
                      <a:pt x="50" y="2"/>
                      <a:pt x="49" y="6"/>
                      <a:pt x="47" y="7"/>
                    </a:cubicBezTo>
                    <a:cubicBezTo>
                      <a:pt x="47" y="8"/>
                      <a:pt x="46" y="8"/>
                      <a:pt x="45" y="9"/>
                    </a:cubicBezTo>
                    <a:cubicBezTo>
                      <a:pt x="45" y="11"/>
                      <a:pt x="45" y="14"/>
                      <a:pt x="45" y="16"/>
                    </a:cubicBezTo>
                    <a:cubicBezTo>
                      <a:pt x="46" y="19"/>
                      <a:pt x="47" y="32"/>
                      <a:pt x="46" y="37"/>
                    </a:cubicBezTo>
                    <a:cubicBezTo>
                      <a:pt x="45" y="42"/>
                      <a:pt x="44" y="46"/>
                      <a:pt x="43" y="49"/>
                    </a:cubicBezTo>
                    <a:cubicBezTo>
                      <a:pt x="42" y="52"/>
                      <a:pt x="45" y="52"/>
                      <a:pt x="44" y="53"/>
                    </a:cubicBezTo>
                    <a:cubicBezTo>
                      <a:pt x="42" y="55"/>
                      <a:pt x="43" y="58"/>
                      <a:pt x="43" y="64"/>
                    </a:cubicBezTo>
                    <a:cubicBezTo>
                      <a:pt x="43" y="70"/>
                      <a:pt x="40" y="79"/>
                      <a:pt x="39" y="83"/>
                    </a:cubicBezTo>
                    <a:cubicBezTo>
                      <a:pt x="39" y="86"/>
                      <a:pt x="37" y="87"/>
                      <a:pt x="37" y="91"/>
                    </a:cubicBezTo>
                    <a:cubicBezTo>
                      <a:pt x="38" y="94"/>
                      <a:pt x="36" y="96"/>
                      <a:pt x="34" y="98"/>
                    </a:cubicBezTo>
                    <a:cubicBezTo>
                      <a:pt x="32" y="99"/>
                      <a:pt x="37" y="105"/>
                      <a:pt x="37" y="107"/>
                    </a:cubicBezTo>
                    <a:cubicBezTo>
                      <a:pt x="36" y="110"/>
                      <a:pt x="33" y="112"/>
                      <a:pt x="34" y="116"/>
                    </a:cubicBezTo>
                    <a:cubicBezTo>
                      <a:pt x="35" y="122"/>
                      <a:pt x="34" y="132"/>
                      <a:pt x="34" y="134"/>
                    </a:cubicBezTo>
                    <a:cubicBezTo>
                      <a:pt x="34" y="136"/>
                      <a:pt x="31" y="136"/>
                      <a:pt x="32" y="139"/>
                    </a:cubicBezTo>
                    <a:cubicBezTo>
                      <a:pt x="32" y="143"/>
                      <a:pt x="30" y="144"/>
                      <a:pt x="29" y="149"/>
                    </a:cubicBezTo>
                    <a:cubicBezTo>
                      <a:pt x="28" y="155"/>
                      <a:pt x="24" y="162"/>
                      <a:pt x="23" y="167"/>
                    </a:cubicBezTo>
                    <a:cubicBezTo>
                      <a:pt x="21" y="171"/>
                      <a:pt x="21" y="173"/>
                      <a:pt x="19" y="173"/>
                    </a:cubicBezTo>
                    <a:cubicBezTo>
                      <a:pt x="17" y="173"/>
                      <a:pt x="16" y="175"/>
                      <a:pt x="18" y="179"/>
                    </a:cubicBezTo>
                    <a:cubicBezTo>
                      <a:pt x="20" y="182"/>
                      <a:pt x="17" y="185"/>
                      <a:pt x="19" y="189"/>
                    </a:cubicBezTo>
                    <a:cubicBezTo>
                      <a:pt x="21" y="193"/>
                      <a:pt x="20" y="194"/>
                      <a:pt x="19" y="197"/>
                    </a:cubicBezTo>
                    <a:cubicBezTo>
                      <a:pt x="18" y="201"/>
                      <a:pt x="17" y="201"/>
                      <a:pt x="17" y="204"/>
                    </a:cubicBezTo>
                    <a:cubicBezTo>
                      <a:pt x="17" y="207"/>
                      <a:pt x="14" y="210"/>
                      <a:pt x="16" y="213"/>
                    </a:cubicBezTo>
                    <a:cubicBezTo>
                      <a:pt x="17" y="217"/>
                      <a:pt x="17" y="218"/>
                      <a:pt x="15" y="218"/>
                    </a:cubicBezTo>
                    <a:cubicBezTo>
                      <a:pt x="13" y="218"/>
                      <a:pt x="12" y="221"/>
                      <a:pt x="12" y="227"/>
                    </a:cubicBezTo>
                    <a:cubicBezTo>
                      <a:pt x="11" y="233"/>
                      <a:pt x="11" y="233"/>
                      <a:pt x="15" y="232"/>
                    </a:cubicBezTo>
                    <a:cubicBezTo>
                      <a:pt x="20" y="232"/>
                      <a:pt x="16" y="218"/>
                      <a:pt x="19" y="218"/>
                    </a:cubicBezTo>
                    <a:cubicBezTo>
                      <a:pt x="22" y="218"/>
                      <a:pt x="19" y="216"/>
                      <a:pt x="22" y="215"/>
                    </a:cubicBezTo>
                    <a:cubicBezTo>
                      <a:pt x="25" y="214"/>
                      <a:pt x="22" y="217"/>
                      <a:pt x="24" y="218"/>
                    </a:cubicBezTo>
                    <a:cubicBezTo>
                      <a:pt x="26" y="218"/>
                      <a:pt x="27" y="220"/>
                      <a:pt x="25" y="221"/>
                    </a:cubicBezTo>
                    <a:cubicBezTo>
                      <a:pt x="22" y="223"/>
                      <a:pt x="25" y="226"/>
                      <a:pt x="24" y="228"/>
                    </a:cubicBezTo>
                    <a:cubicBezTo>
                      <a:pt x="23" y="230"/>
                      <a:pt x="21" y="232"/>
                      <a:pt x="22" y="235"/>
                    </a:cubicBezTo>
                    <a:cubicBezTo>
                      <a:pt x="23" y="237"/>
                      <a:pt x="21" y="237"/>
                      <a:pt x="21" y="240"/>
                    </a:cubicBezTo>
                    <a:cubicBezTo>
                      <a:pt x="20" y="243"/>
                      <a:pt x="22" y="243"/>
                      <a:pt x="21" y="244"/>
                    </a:cubicBezTo>
                    <a:cubicBezTo>
                      <a:pt x="20" y="244"/>
                      <a:pt x="23" y="247"/>
                      <a:pt x="21" y="247"/>
                    </a:cubicBezTo>
                    <a:cubicBezTo>
                      <a:pt x="19" y="247"/>
                      <a:pt x="20" y="250"/>
                      <a:pt x="21" y="252"/>
                    </a:cubicBezTo>
                    <a:cubicBezTo>
                      <a:pt x="22" y="254"/>
                      <a:pt x="19" y="253"/>
                      <a:pt x="17" y="254"/>
                    </a:cubicBezTo>
                    <a:cubicBezTo>
                      <a:pt x="15" y="256"/>
                      <a:pt x="19" y="258"/>
                      <a:pt x="18" y="260"/>
                    </a:cubicBezTo>
                    <a:cubicBezTo>
                      <a:pt x="17" y="262"/>
                      <a:pt x="14" y="259"/>
                      <a:pt x="13" y="257"/>
                    </a:cubicBezTo>
                    <a:cubicBezTo>
                      <a:pt x="11" y="256"/>
                      <a:pt x="15" y="254"/>
                      <a:pt x="16" y="252"/>
                    </a:cubicBezTo>
                    <a:cubicBezTo>
                      <a:pt x="18" y="250"/>
                      <a:pt x="15" y="245"/>
                      <a:pt x="12" y="246"/>
                    </a:cubicBezTo>
                    <a:cubicBezTo>
                      <a:pt x="9" y="247"/>
                      <a:pt x="15" y="250"/>
                      <a:pt x="15" y="253"/>
                    </a:cubicBezTo>
                    <a:cubicBezTo>
                      <a:pt x="15" y="255"/>
                      <a:pt x="10" y="252"/>
                      <a:pt x="10" y="255"/>
                    </a:cubicBezTo>
                    <a:cubicBezTo>
                      <a:pt x="10" y="257"/>
                      <a:pt x="7" y="256"/>
                      <a:pt x="6" y="258"/>
                    </a:cubicBezTo>
                    <a:cubicBezTo>
                      <a:pt x="4" y="260"/>
                      <a:pt x="8" y="261"/>
                      <a:pt x="6" y="262"/>
                    </a:cubicBezTo>
                    <a:cubicBezTo>
                      <a:pt x="4" y="262"/>
                      <a:pt x="1" y="265"/>
                      <a:pt x="1" y="267"/>
                    </a:cubicBezTo>
                    <a:cubicBezTo>
                      <a:pt x="1" y="269"/>
                      <a:pt x="3" y="269"/>
                      <a:pt x="3" y="267"/>
                    </a:cubicBezTo>
                    <a:cubicBezTo>
                      <a:pt x="3" y="265"/>
                      <a:pt x="6" y="265"/>
                      <a:pt x="7" y="267"/>
                    </a:cubicBezTo>
                    <a:cubicBezTo>
                      <a:pt x="8" y="269"/>
                      <a:pt x="9" y="267"/>
                      <a:pt x="11" y="268"/>
                    </a:cubicBezTo>
                    <a:cubicBezTo>
                      <a:pt x="14" y="268"/>
                      <a:pt x="13" y="272"/>
                      <a:pt x="12" y="272"/>
                    </a:cubicBezTo>
                    <a:cubicBezTo>
                      <a:pt x="11" y="272"/>
                      <a:pt x="9" y="274"/>
                      <a:pt x="10" y="277"/>
                    </a:cubicBezTo>
                    <a:cubicBezTo>
                      <a:pt x="10" y="279"/>
                      <a:pt x="15" y="277"/>
                      <a:pt x="17" y="277"/>
                    </a:cubicBezTo>
                    <a:cubicBezTo>
                      <a:pt x="19" y="278"/>
                      <a:pt x="18" y="282"/>
                      <a:pt x="17" y="281"/>
                    </a:cubicBezTo>
                    <a:cubicBezTo>
                      <a:pt x="16" y="279"/>
                      <a:pt x="13" y="277"/>
                      <a:pt x="12" y="279"/>
                    </a:cubicBezTo>
                    <a:cubicBezTo>
                      <a:pt x="11" y="282"/>
                      <a:pt x="9" y="280"/>
                      <a:pt x="7" y="280"/>
                    </a:cubicBezTo>
                    <a:cubicBezTo>
                      <a:pt x="5" y="279"/>
                      <a:pt x="0" y="283"/>
                      <a:pt x="2" y="284"/>
                    </a:cubicBezTo>
                    <a:cubicBezTo>
                      <a:pt x="4" y="286"/>
                      <a:pt x="4" y="288"/>
                      <a:pt x="5" y="288"/>
                    </a:cubicBezTo>
                    <a:cubicBezTo>
                      <a:pt x="6" y="288"/>
                      <a:pt x="8" y="287"/>
                      <a:pt x="9" y="285"/>
                    </a:cubicBezTo>
                    <a:cubicBezTo>
                      <a:pt x="9" y="284"/>
                      <a:pt x="12" y="282"/>
                      <a:pt x="12" y="286"/>
                    </a:cubicBezTo>
                    <a:cubicBezTo>
                      <a:pt x="12" y="289"/>
                      <a:pt x="9" y="287"/>
                      <a:pt x="8" y="289"/>
                    </a:cubicBezTo>
                    <a:cubicBezTo>
                      <a:pt x="7" y="291"/>
                      <a:pt x="6" y="292"/>
                      <a:pt x="4" y="294"/>
                    </a:cubicBezTo>
                    <a:cubicBezTo>
                      <a:pt x="2" y="295"/>
                      <a:pt x="4" y="298"/>
                      <a:pt x="5" y="297"/>
                    </a:cubicBezTo>
                    <a:cubicBezTo>
                      <a:pt x="7" y="296"/>
                      <a:pt x="5" y="299"/>
                      <a:pt x="7" y="300"/>
                    </a:cubicBezTo>
                    <a:cubicBezTo>
                      <a:pt x="10" y="300"/>
                      <a:pt x="10" y="298"/>
                      <a:pt x="10" y="297"/>
                    </a:cubicBezTo>
                    <a:cubicBezTo>
                      <a:pt x="9" y="295"/>
                      <a:pt x="11" y="291"/>
                      <a:pt x="13" y="293"/>
                    </a:cubicBezTo>
                    <a:cubicBezTo>
                      <a:pt x="15" y="295"/>
                      <a:pt x="12" y="297"/>
                      <a:pt x="12" y="298"/>
                    </a:cubicBezTo>
                    <a:cubicBezTo>
                      <a:pt x="12" y="300"/>
                      <a:pt x="11" y="303"/>
                      <a:pt x="11" y="305"/>
                    </a:cubicBezTo>
                    <a:cubicBezTo>
                      <a:pt x="11" y="307"/>
                      <a:pt x="9" y="305"/>
                      <a:pt x="9" y="308"/>
                    </a:cubicBezTo>
                    <a:cubicBezTo>
                      <a:pt x="9" y="310"/>
                      <a:pt x="4" y="308"/>
                      <a:pt x="6" y="310"/>
                    </a:cubicBezTo>
                    <a:cubicBezTo>
                      <a:pt x="8" y="311"/>
                      <a:pt x="5" y="313"/>
                      <a:pt x="6" y="315"/>
                    </a:cubicBezTo>
                    <a:cubicBezTo>
                      <a:pt x="7" y="316"/>
                      <a:pt x="8" y="313"/>
                      <a:pt x="10" y="313"/>
                    </a:cubicBezTo>
                    <a:cubicBezTo>
                      <a:pt x="12" y="314"/>
                      <a:pt x="12" y="315"/>
                      <a:pt x="14" y="313"/>
                    </a:cubicBezTo>
                    <a:cubicBezTo>
                      <a:pt x="17" y="312"/>
                      <a:pt x="18" y="315"/>
                      <a:pt x="16" y="316"/>
                    </a:cubicBezTo>
                    <a:cubicBezTo>
                      <a:pt x="14" y="317"/>
                      <a:pt x="11" y="320"/>
                      <a:pt x="12" y="320"/>
                    </a:cubicBezTo>
                    <a:cubicBezTo>
                      <a:pt x="13" y="320"/>
                      <a:pt x="16" y="318"/>
                      <a:pt x="17" y="320"/>
                    </a:cubicBezTo>
                    <a:cubicBezTo>
                      <a:pt x="18" y="323"/>
                      <a:pt x="20" y="322"/>
                      <a:pt x="20" y="320"/>
                    </a:cubicBezTo>
                    <a:cubicBezTo>
                      <a:pt x="20" y="317"/>
                      <a:pt x="24" y="319"/>
                      <a:pt x="25" y="321"/>
                    </a:cubicBezTo>
                    <a:cubicBezTo>
                      <a:pt x="26" y="323"/>
                      <a:pt x="20" y="325"/>
                      <a:pt x="18" y="324"/>
                    </a:cubicBezTo>
                    <a:cubicBezTo>
                      <a:pt x="15" y="324"/>
                      <a:pt x="14" y="327"/>
                      <a:pt x="15" y="329"/>
                    </a:cubicBezTo>
                    <a:cubicBezTo>
                      <a:pt x="17" y="331"/>
                      <a:pt x="19" y="329"/>
                      <a:pt x="21" y="327"/>
                    </a:cubicBezTo>
                    <a:cubicBezTo>
                      <a:pt x="23" y="325"/>
                      <a:pt x="33" y="326"/>
                      <a:pt x="34" y="328"/>
                    </a:cubicBezTo>
                    <a:cubicBezTo>
                      <a:pt x="34" y="330"/>
                      <a:pt x="29" y="328"/>
                      <a:pt x="29" y="329"/>
                    </a:cubicBezTo>
                    <a:cubicBezTo>
                      <a:pt x="28" y="331"/>
                      <a:pt x="24" y="332"/>
                      <a:pt x="24" y="330"/>
                    </a:cubicBezTo>
                    <a:cubicBezTo>
                      <a:pt x="23" y="329"/>
                      <a:pt x="19" y="331"/>
                      <a:pt x="19" y="333"/>
                    </a:cubicBezTo>
                    <a:cubicBezTo>
                      <a:pt x="19" y="335"/>
                      <a:pt x="16" y="335"/>
                      <a:pt x="19" y="336"/>
                    </a:cubicBezTo>
                    <a:cubicBezTo>
                      <a:pt x="23" y="337"/>
                      <a:pt x="22" y="333"/>
                      <a:pt x="27" y="333"/>
                    </a:cubicBezTo>
                    <a:cubicBezTo>
                      <a:pt x="32" y="334"/>
                      <a:pt x="34" y="329"/>
                      <a:pt x="36" y="331"/>
                    </a:cubicBezTo>
                    <a:cubicBezTo>
                      <a:pt x="37" y="334"/>
                      <a:pt x="32" y="337"/>
                      <a:pt x="30" y="335"/>
                    </a:cubicBezTo>
                    <a:cubicBezTo>
                      <a:pt x="28" y="333"/>
                      <a:pt x="25" y="336"/>
                      <a:pt x="26" y="339"/>
                    </a:cubicBezTo>
                    <a:cubicBezTo>
                      <a:pt x="26" y="341"/>
                      <a:pt x="20" y="338"/>
                      <a:pt x="17" y="338"/>
                    </a:cubicBezTo>
                    <a:cubicBezTo>
                      <a:pt x="14" y="337"/>
                      <a:pt x="15" y="340"/>
                      <a:pt x="18" y="343"/>
                    </a:cubicBezTo>
                    <a:cubicBezTo>
                      <a:pt x="20" y="346"/>
                      <a:pt x="22" y="343"/>
                      <a:pt x="25" y="345"/>
                    </a:cubicBezTo>
                    <a:cubicBezTo>
                      <a:pt x="28" y="347"/>
                      <a:pt x="28" y="349"/>
                      <a:pt x="30" y="347"/>
                    </a:cubicBezTo>
                    <a:cubicBezTo>
                      <a:pt x="32" y="345"/>
                      <a:pt x="30" y="345"/>
                      <a:pt x="29" y="344"/>
                    </a:cubicBezTo>
                    <a:cubicBezTo>
                      <a:pt x="27" y="343"/>
                      <a:pt x="28" y="340"/>
                      <a:pt x="32" y="342"/>
                    </a:cubicBezTo>
                    <a:cubicBezTo>
                      <a:pt x="35" y="343"/>
                      <a:pt x="39" y="340"/>
                      <a:pt x="38" y="336"/>
                    </a:cubicBezTo>
                    <a:cubicBezTo>
                      <a:pt x="37" y="332"/>
                      <a:pt x="41" y="330"/>
                      <a:pt x="45" y="328"/>
                    </a:cubicBezTo>
                    <a:cubicBezTo>
                      <a:pt x="49" y="327"/>
                      <a:pt x="47" y="331"/>
                      <a:pt x="44" y="332"/>
                    </a:cubicBezTo>
                    <a:cubicBezTo>
                      <a:pt x="41" y="334"/>
                      <a:pt x="41" y="335"/>
                      <a:pt x="43" y="337"/>
                    </a:cubicBezTo>
                    <a:cubicBezTo>
                      <a:pt x="45" y="339"/>
                      <a:pt x="48" y="335"/>
                      <a:pt x="50" y="337"/>
                    </a:cubicBezTo>
                    <a:cubicBezTo>
                      <a:pt x="52" y="339"/>
                      <a:pt x="47" y="339"/>
                      <a:pt x="46" y="341"/>
                    </a:cubicBezTo>
                    <a:cubicBezTo>
                      <a:pt x="45" y="343"/>
                      <a:pt x="49" y="345"/>
                      <a:pt x="46" y="347"/>
                    </a:cubicBezTo>
                    <a:cubicBezTo>
                      <a:pt x="43" y="348"/>
                      <a:pt x="45" y="341"/>
                      <a:pt x="43" y="340"/>
                    </a:cubicBezTo>
                    <a:cubicBezTo>
                      <a:pt x="41" y="339"/>
                      <a:pt x="39" y="341"/>
                      <a:pt x="41" y="345"/>
                    </a:cubicBezTo>
                    <a:cubicBezTo>
                      <a:pt x="43" y="349"/>
                      <a:pt x="39" y="346"/>
                      <a:pt x="37" y="344"/>
                    </a:cubicBezTo>
                    <a:cubicBezTo>
                      <a:pt x="35" y="342"/>
                      <a:pt x="33" y="344"/>
                      <a:pt x="35" y="347"/>
                    </a:cubicBezTo>
                    <a:cubicBezTo>
                      <a:pt x="37" y="349"/>
                      <a:pt x="31" y="346"/>
                      <a:pt x="31" y="350"/>
                    </a:cubicBezTo>
                    <a:cubicBezTo>
                      <a:pt x="31" y="353"/>
                      <a:pt x="34" y="350"/>
                      <a:pt x="37" y="351"/>
                    </a:cubicBezTo>
                    <a:cubicBezTo>
                      <a:pt x="40" y="352"/>
                      <a:pt x="39" y="356"/>
                      <a:pt x="41" y="358"/>
                    </a:cubicBezTo>
                    <a:cubicBezTo>
                      <a:pt x="43" y="360"/>
                      <a:pt x="41" y="353"/>
                      <a:pt x="44" y="352"/>
                    </a:cubicBezTo>
                    <a:cubicBezTo>
                      <a:pt x="46" y="351"/>
                      <a:pt x="44" y="358"/>
                      <a:pt x="50" y="359"/>
                    </a:cubicBezTo>
                    <a:cubicBezTo>
                      <a:pt x="55" y="361"/>
                      <a:pt x="50" y="358"/>
                      <a:pt x="52" y="357"/>
                    </a:cubicBezTo>
                    <a:cubicBezTo>
                      <a:pt x="55" y="355"/>
                      <a:pt x="58" y="362"/>
                      <a:pt x="61" y="363"/>
                    </a:cubicBezTo>
                    <a:cubicBezTo>
                      <a:pt x="63" y="363"/>
                      <a:pt x="62" y="359"/>
                      <a:pt x="60" y="357"/>
                    </a:cubicBezTo>
                    <a:cubicBezTo>
                      <a:pt x="58" y="355"/>
                      <a:pt x="62" y="356"/>
                      <a:pt x="64" y="357"/>
                    </a:cubicBezTo>
                    <a:cubicBezTo>
                      <a:pt x="67" y="358"/>
                      <a:pt x="69" y="359"/>
                      <a:pt x="70" y="357"/>
                    </a:cubicBezTo>
                    <a:cubicBezTo>
                      <a:pt x="70" y="356"/>
                      <a:pt x="70" y="356"/>
                      <a:pt x="71" y="356"/>
                    </a:cubicBezTo>
                    <a:cubicBezTo>
                      <a:pt x="68" y="354"/>
                      <a:pt x="59" y="356"/>
                      <a:pt x="57" y="355"/>
                    </a:cubicBezTo>
                    <a:cubicBezTo>
                      <a:pt x="56" y="355"/>
                      <a:pt x="57" y="334"/>
                      <a:pt x="57" y="329"/>
                    </a:cubicBezTo>
                    <a:cubicBezTo>
                      <a:pt x="57" y="329"/>
                      <a:pt x="57" y="329"/>
                      <a:pt x="57" y="329"/>
                    </a:cubicBezTo>
                    <a:cubicBezTo>
                      <a:pt x="55" y="329"/>
                      <a:pt x="49" y="329"/>
                      <a:pt x="50" y="326"/>
                    </a:cubicBezTo>
                    <a:cubicBezTo>
                      <a:pt x="50" y="325"/>
                      <a:pt x="51" y="325"/>
                      <a:pt x="51" y="325"/>
                    </a:cubicBezTo>
                    <a:cubicBezTo>
                      <a:pt x="50" y="324"/>
                      <a:pt x="49" y="323"/>
                      <a:pt x="47" y="322"/>
                    </a:cubicBezTo>
                    <a:cubicBezTo>
                      <a:pt x="43" y="321"/>
                      <a:pt x="35" y="322"/>
                      <a:pt x="33" y="32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14" name="Freeform 111">
                <a:extLst>
                  <a:ext uri="{FF2B5EF4-FFF2-40B4-BE49-F238E27FC236}">
                    <a16:creationId xmlns:a16="http://schemas.microsoft.com/office/drawing/2014/main" id="{B03CEC0E-7512-4246-8F1E-DA7C4B7A2B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45291" y="4454923"/>
                <a:ext cx="163114" cy="166878"/>
              </a:xfrm>
              <a:custGeom>
                <a:avLst/>
                <a:gdLst>
                  <a:gd name="T0" fmla="*/ 69 w 71"/>
                  <a:gd name="T1" fmla="*/ 39 h 72"/>
                  <a:gd name="T2" fmla="*/ 62 w 71"/>
                  <a:gd name="T3" fmla="*/ 40 h 72"/>
                  <a:gd name="T4" fmla="*/ 58 w 71"/>
                  <a:gd name="T5" fmla="*/ 31 h 72"/>
                  <a:gd name="T6" fmla="*/ 52 w 71"/>
                  <a:gd name="T7" fmla="*/ 24 h 72"/>
                  <a:gd name="T8" fmla="*/ 45 w 71"/>
                  <a:gd name="T9" fmla="*/ 24 h 72"/>
                  <a:gd name="T10" fmla="*/ 41 w 71"/>
                  <a:gd name="T11" fmla="*/ 17 h 72"/>
                  <a:gd name="T12" fmla="*/ 40 w 71"/>
                  <a:gd name="T13" fmla="*/ 7 h 72"/>
                  <a:gd name="T14" fmla="*/ 40 w 71"/>
                  <a:gd name="T15" fmla="*/ 3 h 72"/>
                  <a:gd name="T16" fmla="*/ 38 w 71"/>
                  <a:gd name="T17" fmla="*/ 3 h 72"/>
                  <a:gd name="T18" fmla="*/ 31 w 71"/>
                  <a:gd name="T19" fmla="*/ 0 h 72"/>
                  <a:gd name="T20" fmla="*/ 21 w 71"/>
                  <a:gd name="T21" fmla="*/ 1 h 72"/>
                  <a:gd name="T22" fmla="*/ 12 w 71"/>
                  <a:gd name="T23" fmla="*/ 3 h 72"/>
                  <a:gd name="T24" fmla="*/ 5 w 71"/>
                  <a:gd name="T25" fmla="*/ 10 h 72"/>
                  <a:gd name="T26" fmla="*/ 3 w 71"/>
                  <a:gd name="T27" fmla="*/ 23 h 72"/>
                  <a:gd name="T28" fmla="*/ 0 w 71"/>
                  <a:gd name="T29" fmla="*/ 23 h 72"/>
                  <a:gd name="T30" fmla="*/ 11 w 71"/>
                  <a:gd name="T31" fmla="*/ 34 h 72"/>
                  <a:gd name="T32" fmla="*/ 20 w 71"/>
                  <a:gd name="T33" fmla="*/ 40 h 72"/>
                  <a:gd name="T34" fmla="*/ 29 w 71"/>
                  <a:gd name="T35" fmla="*/ 44 h 72"/>
                  <a:gd name="T36" fmla="*/ 44 w 71"/>
                  <a:gd name="T37" fmla="*/ 52 h 72"/>
                  <a:gd name="T38" fmla="*/ 38 w 71"/>
                  <a:gd name="T39" fmla="*/ 62 h 72"/>
                  <a:gd name="T40" fmla="*/ 35 w 71"/>
                  <a:gd name="T41" fmla="*/ 68 h 72"/>
                  <a:gd name="T42" fmla="*/ 43 w 71"/>
                  <a:gd name="T43" fmla="*/ 69 h 72"/>
                  <a:gd name="T44" fmla="*/ 50 w 71"/>
                  <a:gd name="T45" fmla="*/ 70 h 72"/>
                  <a:gd name="T46" fmla="*/ 57 w 71"/>
                  <a:gd name="T47" fmla="*/ 69 h 72"/>
                  <a:gd name="T48" fmla="*/ 64 w 71"/>
                  <a:gd name="T49" fmla="*/ 66 h 72"/>
                  <a:gd name="T50" fmla="*/ 68 w 71"/>
                  <a:gd name="T51" fmla="*/ 54 h 72"/>
                  <a:gd name="T52" fmla="*/ 69 w 71"/>
                  <a:gd name="T53" fmla="*/ 39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71" h="72">
                    <a:moveTo>
                      <a:pt x="69" y="39"/>
                    </a:moveTo>
                    <a:cubicBezTo>
                      <a:pt x="66" y="37"/>
                      <a:pt x="63" y="40"/>
                      <a:pt x="62" y="40"/>
                    </a:cubicBezTo>
                    <a:cubicBezTo>
                      <a:pt x="61" y="40"/>
                      <a:pt x="59" y="34"/>
                      <a:pt x="58" y="31"/>
                    </a:cubicBezTo>
                    <a:cubicBezTo>
                      <a:pt x="57" y="28"/>
                      <a:pt x="54" y="23"/>
                      <a:pt x="52" y="24"/>
                    </a:cubicBezTo>
                    <a:cubicBezTo>
                      <a:pt x="50" y="26"/>
                      <a:pt x="51" y="24"/>
                      <a:pt x="45" y="24"/>
                    </a:cubicBezTo>
                    <a:cubicBezTo>
                      <a:pt x="40" y="23"/>
                      <a:pt x="40" y="22"/>
                      <a:pt x="41" y="17"/>
                    </a:cubicBezTo>
                    <a:cubicBezTo>
                      <a:pt x="43" y="12"/>
                      <a:pt x="38" y="8"/>
                      <a:pt x="40" y="7"/>
                    </a:cubicBezTo>
                    <a:cubicBezTo>
                      <a:pt x="41" y="6"/>
                      <a:pt x="41" y="5"/>
                      <a:pt x="40" y="3"/>
                    </a:cubicBezTo>
                    <a:cubicBezTo>
                      <a:pt x="39" y="3"/>
                      <a:pt x="39" y="3"/>
                      <a:pt x="38" y="3"/>
                    </a:cubicBezTo>
                    <a:cubicBezTo>
                      <a:pt x="36" y="3"/>
                      <a:pt x="34" y="0"/>
                      <a:pt x="31" y="0"/>
                    </a:cubicBezTo>
                    <a:cubicBezTo>
                      <a:pt x="27" y="0"/>
                      <a:pt x="24" y="0"/>
                      <a:pt x="21" y="1"/>
                    </a:cubicBezTo>
                    <a:cubicBezTo>
                      <a:pt x="19" y="2"/>
                      <a:pt x="14" y="1"/>
                      <a:pt x="12" y="3"/>
                    </a:cubicBezTo>
                    <a:cubicBezTo>
                      <a:pt x="9" y="5"/>
                      <a:pt x="5" y="9"/>
                      <a:pt x="5" y="10"/>
                    </a:cubicBezTo>
                    <a:cubicBezTo>
                      <a:pt x="6" y="12"/>
                      <a:pt x="4" y="22"/>
                      <a:pt x="3" y="23"/>
                    </a:cubicBezTo>
                    <a:cubicBezTo>
                      <a:pt x="3" y="23"/>
                      <a:pt x="1" y="23"/>
                      <a:pt x="0" y="23"/>
                    </a:cubicBezTo>
                    <a:cubicBezTo>
                      <a:pt x="2" y="26"/>
                      <a:pt x="8" y="32"/>
                      <a:pt x="11" y="34"/>
                    </a:cubicBezTo>
                    <a:cubicBezTo>
                      <a:pt x="16" y="37"/>
                      <a:pt x="15" y="39"/>
                      <a:pt x="20" y="40"/>
                    </a:cubicBezTo>
                    <a:cubicBezTo>
                      <a:pt x="25" y="40"/>
                      <a:pt x="28" y="42"/>
                      <a:pt x="29" y="44"/>
                    </a:cubicBezTo>
                    <a:cubicBezTo>
                      <a:pt x="31" y="46"/>
                      <a:pt x="43" y="50"/>
                      <a:pt x="44" y="52"/>
                    </a:cubicBezTo>
                    <a:cubicBezTo>
                      <a:pt x="45" y="53"/>
                      <a:pt x="38" y="58"/>
                      <a:pt x="38" y="62"/>
                    </a:cubicBezTo>
                    <a:cubicBezTo>
                      <a:pt x="38" y="67"/>
                      <a:pt x="35" y="66"/>
                      <a:pt x="35" y="68"/>
                    </a:cubicBezTo>
                    <a:cubicBezTo>
                      <a:pt x="35" y="69"/>
                      <a:pt x="41" y="68"/>
                      <a:pt x="43" y="69"/>
                    </a:cubicBezTo>
                    <a:cubicBezTo>
                      <a:pt x="45" y="71"/>
                      <a:pt x="48" y="69"/>
                      <a:pt x="50" y="70"/>
                    </a:cubicBezTo>
                    <a:cubicBezTo>
                      <a:pt x="53" y="72"/>
                      <a:pt x="56" y="68"/>
                      <a:pt x="57" y="69"/>
                    </a:cubicBezTo>
                    <a:cubicBezTo>
                      <a:pt x="59" y="69"/>
                      <a:pt x="61" y="65"/>
                      <a:pt x="64" y="66"/>
                    </a:cubicBezTo>
                    <a:cubicBezTo>
                      <a:pt x="66" y="66"/>
                      <a:pt x="68" y="57"/>
                      <a:pt x="68" y="54"/>
                    </a:cubicBezTo>
                    <a:cubicBezTo>
                      <a:pt x="67" y="50"/>
                      <a:pt x="71" y="40"/>
                      <a:pt x="69" y="3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15" name="Freeform 112">
                <a:extLst>
                  <a:ext uri="{FF2B5EF4-FFF2-40B4-BE49-F238E27FC236}">
                    <a16:creationId xmlns:a16="http://schemas.microsoft.com/office/drawing/2014/main" id="{6B5C1B4F-ECCE-4281-8A4B-D501B43624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13665" y="3881514"/>
                <a:ext cx="62736" cy="50189"/>
              </a:xfrm>
              <a:custGeom>
                <a:avLst/>
                <a:gdLst>
                  <a:gd name="T0" fmla="*/ 26 w 27"/>
                  <a:gd name="T1" fmla="*/ 17 h 22"/>
                  <a:gd name="T2" fmla="*/ 27 w 27"/>
                  <a:gd name="T3" fmla="*/ 12 h 22"/>
                  <a:gd name="T4" fmla="*/ 19 w 27"/>
                  <a:gd name="T5" fmla="*/ 2 h 22"/>
                  <a:gd name="T6" fmla="*/ 15 w 27"/>
                  <a:gd name="T7" fmla="*/ 2 h 22"/>
                  <a:gd name="T8" fmla="*/ 7 w 27"/>
                  <a:gd name="T9" fmla="*/ 0 h 22"/>
                  <a:gd name="T10" fmla="*/ 3 w 27"/>
                  <a:gd name="T11" fmla="*/ 0 h 22"/>
                  <a:gd name="T12" fmla="*/ 2 w 27"/>
                  <a:gd name="T13" fmla="*/ 3 h 22"/>
                  <a:gd name="T14" fmla="*/ 4 w 27"/>
                  <a:gd name="T15" fmla="*/ 10 h 22"/>
                  <a:gd name="T16" fmla="*/ 9 w 27"/>
                  <a:gd name="T17" fmla="*/ 9 h 22"/>
                  <a:gd name="T18" fmla="*/ 12 w 27"/>
                  <a:gd name="T19" fmla="*/ 12 h 22"/>
                  <a:gd name="T20" fmla="*/ 18 w 27"/>
                  <a:gd name="T21" fmla="*/ 17 h 22"/>
                  <a:gd name="T22" fmla="*/ 23 w 27"/>
                  <a:gd name="T23" fmla="*/ 22 h 22"/>
                  <a:gd name="T24" fmla="*/ 25 w 27"/>
                  <a:gd name="T25" fmla="*/ 22 h 22"/>
                  <a:gd name="T26" fmla="*/ 26 w 27"/>
                  <a:gd name="T27" fmla="*/ 17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7" h="22">
                    <a:moveTo>
                      <a:pt x="26" y="17"/>
                    </a:moveTo>
                    <a:cubicBezTo>
                      <a:pt x="25" y="16"/>
                      <a:pt x="26" y="14"/>
                      <a:pt x="27" y="12"/>
                    </a:cubicBezTo>
                    <a:cubicBezTo>
                      <a:pt x="24" y="9"/>
                      <a:pt x="21" y="5"/>
                      <a:pt x="19" y="2"/>
                    </a:cubicBezTo>
                    <a:cubicBezTo>
                      <a:pt x="17" y="2"/>
                      <a:pt x="16" y="2"/>
                      <a:pt x="15" y="2"/>
                    </a:cubicBezTo>
                    <a:cubicBezTo>
                      <a:pt x="13" y="0"/>
                      <a:pt x="9" y="1"/>
                      <a:pt x="7" y="0"/>
                    </a:cubicBezTo>
                    <a:cubicBezTo>
                      <a:pt x="6" y="0"/>
                      <a:pt x="4" y="0"/>
                      <a:pt x="3" y="0"/>
                    </a:cubicBezTo>
                    <a:cubicBezTo>
                      <a:pt x="3" y="2"/>
                      <a:pt x="3" y="3"/>
                      <a:pt x="2" y="3"/>
                    </a:cubicBezTo>
                    <a:cubicBezTo>
                      <a:pt x="0" y="4"/>
                      <a:pt x="0" y="9"/>
                      <a:pt x="4" y="10"/>
                    </a:cubicBezTo>
                    <a:cubicBezTo>
                      <a:pt x="8" y="12"/>
                      <a:pt x="7" y="9"/>
                      <a:pt x="9" y="9"/>
                    </a:cubicBezTo>
                    <a:cubicBezTo>
                      <a:pt x="11" y="9"/>
                      <a:pt x="11" y="12"/>
                      <a:pt x="12" y="12"/>
                    </a:cubicBezTo>
                    <a:cubicBezTo>
                      <a:pt x="14" y="12"/>
                      <a:pt x="18" y="15"/>
                      <a:pt x="18" y="17"/>
                    </a:cubicBezTo>
                    <a:cubicBezTo>
                      <a:pt x="18" y="20"/>
                      <a:pt x="20" y="22"/>
                      <a:pt x="23" y="22"/>
                    </a:cubicBezTo>
                    <a:cubicBezTo>
                      <a:pt x="23" y="22"/>
                      <a:pt x="24" y="22"/>
                      <a:pt x="25" y="22"/>
                    </a:cubicBezTo>
                    <a:cubicBezTo>
                      <a:pt x="25" y="20"/>
                      <a:pt x="26" y="18"/>
                      <a:pt x="26" y="1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16" name="Freeform 113">
                <a:extLst>
                  <a:ext uri="{FF2B5EF4-FFF2-40B4-BE49-F238E27FC236}">
                    <a16:creationId xmlns:a16="http://schemas.microsoft.com/office/drawing/2014/main" id="{E11AF6E2-AF0F-4D82-B08F-14B9C0B30AD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71383" y="3906608"/>
                <a:ext cx="109161" cy="50189"/>
              </a:xfrm>
              <a:custGeom>
                <a:avLst/>
                <a:gdLst>
                  <a:gd name="T0" fmla="*/ 42 w 47"/>
                  <a:gd name="T1" fmla="*/ 6 h 22"/>
                  <a:gd name="T2" fmla="*/ 30 w 47"/>
                  <a:gd name="T3" fmla="*/ 1 h 22"/>
                  <a:gd name="T4" fmla="*/ 19 w 47"/>
                  <a:gd name="T5" fmla="*/ 5 h 22"/>
                  <a:gd name="T6" fmla="*/ 6 w 47"/>
                  <a:gd name="T7" fmla="*/ 5 h 22"/>
                  <a:gd name="T8" fmla="*/ 2 w 47"/>
                  <a:gd name="T9" fmla="*/ 1 h 22"/>
                  <a:gd name="T10" fmla="*/ 1 w 47"/>
                  <a:gd name="T11" fmla="*/ 6 h 22"/>
                  <a:gd name="T12" fmla="*/ 0 w 47"/>
                  <a:gd name="T13" fmla="*/ 11 h 22"/>
                  <a:gd name="T14" fmla="*/ 10 w 47"/>
                  <a:gd name="T15" fmla="*/ 15 h 22"/>
                  <a:gd name="T16" fmla="*/ 16 w 47"/>
                  <a:gd name="T17" fmla="*/ 19 h 22"/>
                  <a:gd name="T18" fmla="*/ 22 w 47"/>
                  <a:gd name="T19" fmla="*/ 18 h 22"/>
                  <a:gd name="T20" fmla="*/ 20 w 47"/>
                  <a:gd name="T21" fmla="*/ 13 h 22"/>
                  <a:gd name="T22" fmla="*/ 24 w 47"/>
                  <a:gd name="T23" fmla="*/ 9 h 22"/>
                  <a:gd name="T24" fmla="*/ 33 w 47"/>
                  <a:gd name="T25" fmla="*/ 6 h 22"/>
                  <a:gd name="T26" fmla="*/ 35 w 47"/>
                  <a:gd name="T27" fmla="*/ 12 h 22"/>
                  <a:gd name="T28" fmla="*/ 40 w 47"/>
                  <a:gd name="T29" fmla="*/ 20 h 22"/>
                  <a:gd name="T30" fmla="*/ 46 w 47"/>
                  <a:gd name="T31" fmla="*/ 15 h 22"/>
                  <a:gd name="T32" fmla="*/ 47 w 47"/>
                  <a:gd name="T33" fmla="*/ 13 h 22"/>
                  <a:gd name="T34" fmla="*/ 42 w 47"/>
                  <a:gd name="T35" fmla="*/ 6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7" h="22">
                    <a:moveTo>
                      <a:pt x="42" y="6"/>
                    </a:moveTo>
                    <a:cubicBezTo>
                      <a:pt x="39" y="2"/>
                      <a:pt x="34" y="2"/>
                      <a:pt x="30" y="1"/>
                    </a:cubicBezTo>
                    <a:cubicBezTo>
                      <a:pt x="27" y="0"/>
                      <a:pt x="23" y="1"/>
                      <a:pt x="19" y="5"/>
                    </a:cubicBezTo>
                    <a:cubicBezTo>
                      <a:pt x="15" y="9"/>
                      <a:pt x="10" y="7"/>
                      <a:pt x="6" y="5"/>
                    </a:cubicBezTo>
                    <a:cubicBezTo>
                      <a:pt x="5" y="4"/>
                      <a:pt x="4" y="3"/>
                      <a:pt x="2" y="1"/>
                    </a:cubicBezTo>
                    <a:cubicBezTo>
                      <a:pt x="1" y="3"/>
                      <a:pt x="0" y="5"/>
                      <a:pt x="1" y="6"/>
                    </a:cubicBezTo>
                    <a:cubicBezTo>
                      <a:pt x="1" y="7"/>
                      <a:pt x="0" y="9"/>
                      <a:pt x="0" y="11"/>
                    </a:cubicBezTo>
                    <a:cubicBezTo>
                      <a:pt x="3" y="11"/>
                      <a:pt x="8" y="13"/>
                      <a:pt x="10" y="15"/>
                    </a:cubicBezTo>
                    <a:cubicBezTo>
                      <a:pt x="13" y="19"/>
                      <a:pt x="14" y="16"/>
                      <a:pt x="16" y="19"/>
                    </a:cubicBezTo>
                    <a:cubicBezTo>
                      <a:pt x="18" y="22"/>
                      <a:pt x="21" y="20"/>
                      <a:pt x="22" y="18"/>
                    </a:cubicBezTo>
                    <a:cubicBezTo>
                      <a:pt x="23" y="16"/>
                      <a:pt x="20" y="15"/>
                      <a:pt x="20" y="13"/>
                    </a:cubicBezTo>
                    <a:cubicBezTo>
                      <a:pt x="19" y="11"/>
                      <a:pt x="23" y="12"/>
                      <a:pt x="24" y="9"/>
                    </a:cubicBezTo>
                    <a:cubicBezTo>
                      <a:pt x="25" y="7"/>
                      <a:pt x="31" y="5"/>
                      <a:pt x="33" y="6"/>
                    </a:cubicBezTo>
                    <a:cubicBezTo>
                      <a:pt x="36" y="8"/>
                      <a:pt x="38" y="9"/>
                      <a:pt x="35" y="12"/>
                    </a:cubicBezTo>
                    <a:cubicBezTo>
                      <a:pt x="34" y="14"/>
                      <a:pt x="37" y="18"/>
                      <a:pt x="40" y="20"/>
                    </a:cubicBezTo>
                    <a:cubicBezTo>
                      <a:pt x="42" y="18"/>
                      <a:pt x="45" y="16"/>
                      <a:pt x="46" y="15"/>
                    </a:cubicBezTo>
                    <a:cubicBezTo>
                      <a:pt x="46" y="15"/>
                      <a:pt x="46" y="14"/>
                      <a:pt x="47" y="13"/>
                    </a:cubicBezTo>
                    <a:cubicBezTo>
                      <a:pt x="45" y="12"/>
                      <a:pt x="44" y="9"/>
                      <a:pt x="42" y="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17" name="Freeform 114">
                <a:extLst>
                  <a:ext uri="{FF2B5EF4-FFF2-40B4-BE49-F238E27FC236}">
                    <a16:creationId xmlns:a16="http://schemas.microsoft.com/office/drawing/2014/main" id="{78F346BA-FA7E-4DF8-ACE9-939A3B8FCA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45411" y="3851400"/>
                <a:ext cx="220832" cy="316191"/>
              </a:xfrm>
              <a:custGeom>
                <a:avLst/>
                <a:gdLst>
                  <a:gd name="T0" fmla="*/ 15 w 96"/>
                  <a:gd name="T1" fmla="*/ 100 h 137"/>
                  <a:gd name="T2" fmla="*/ 21 w 96"/>
                  <a:gd name="T3" fmla="*/ 100 h 137"/>
                  <a:gd name="T4" fmla="*/ 26 w 96"/>
                  <a:gd name="T5" fmla="*/ 105 h 137"/>
                  <a:gd name="T6" fmla="*/ 27 w 96"/>
                  <a:gd name="T7" fmla="*/ 105 h 137"/>
                  <a:gd name="T8" fmla="*/ 34 w 96"/>
                  <a:gd name="T9" fmla="*/ 105 h 137"/>
                  <a:gd name="T10" fmla="*/ 39 w 96"/>
                  <a:gd name="T11" fmla="*/ 112 h 137"/>
                  <a:gd name="T12" fmla="*/ 44 w 96"/>
                  <a:gd name="T13" fmla="*/ 117 h 137"/>
                  <a:gd name="T14" fmla="*/ 47 w 96"/>
                  <a:gd name="T15" fmla="*/ 122 h 137"/>
                  <a:gd name="T16" fmla="*/ 56 w 96"/>
                  <a:gd name="T17" fmla="*/ 123 h 137"/>
                  <a:gd name="T18" fmla="*/ 61 w 96"/>
                  <a:gd name="T19" fmla="*/ 122 h 137"/>
                  <a:gd name="T20" fmla="*/ 66 w 96"/>
                  <a:gd name="T21" fmla="*/ 122 h 137"/>
                  <a:gd name="T22" fmla="*/ 72 w 96"/>
                  <a:gd name="T23" fmla="*/ 127 h 137"/>
                  <a:gd name="T24" fmla="*/ 68 w 96"/>
                  <a:gd name="T25" fmla="*/ 133 h 137"/>
                  <a:gd name="T26" fmla="*/ 72 w 96"/>
                  <a:gd name="T27" fmla="*/ 137 h 137"/>
                  <a:gd name="T28" fmla="*/ 73 w 96"/>
                  <a:gd name="T29" fmla="*/ 137 h 137"/>
                  <a:gd name="T30" fmla="*/ 76 w 96"/>
                  <a:gd name="T31" fmla="*/ 126 h 137"/>
                  <a:gd name="T32" fmla="*/ 78 w 96"/>
                  <a:gd name="T33" fmla="*/ 115 h 137"/>
                  <a:gd name="T34" fmla="*/ 72 w 96"/>
                  <a:gd name="T35" fmla="*/ 102 h 137"/>
                  <a:gd name="T36" fmla="*/ 78 w 96"/>
                  <a:gd name="T37" fmla="*/ 98 h 137"/>
                  <a:gd name="T38" fmla="*/ 76 w 96"/>
                  <a:gd name="T39" fmla="*/ 95 h 137"/>
                  <a:gd name="T40" fmla="*/ 74 w 96"/>
                  <a:gd name="T41" fmla="*/ 90 h 137"/>
                  <a:gd name="T42" fmla="*/ 86 w 96"/>
                  <a:gd name="T43" fmla="*/ 89 h 137"/>
                  <a:gd name="T44" fmla="*/ 95 w 96"/>
                  <a:gd name="T45" fmla="*/ 86 h 137"/>
                  <a:gd name="T46" fmla="*/ 94 w 96"/>
                  <a:gd name="T47" fmla="*/ 82 h 137"/>
                  <a:gd name="T48" fmla="*/ 94 w 96"/>
                  <a:gd name="T49" fmla="*/ 76 h 137"/>
                  <a:gd name="T50" fmla="*/ 91 w 96"/>
                  <a:gd name="T51" fmla="*/ 70 h 137"/>
                  <a:gd name="T52" fmla="*/ 93 w 96"/>
                  <a:gd name="T53" fmla="*/ 55 h 137"/>
                  <a:gd name="T54" fmla="*/ 84 w 96"/>
                  <a:gd name="T55" fmla="*/ 53 h 137"/>
                  <a:gd name="T56" fmla="*/ 72 w 96"/>
                  <a:gd name="T57" fmla="*/ 48 h 137"/>
                  <a:gd name="T58" fmla="*/ 59 w 96"/>
                  <a:gd name="T59" fmla="*/ 47 h 137"/>
                  <a:gd name="T60" fmla="*/ 53 w 96"/>
                  <a:gd name="T61" fmla="*/ 36 h 137"/>
                  <a:gd name="T62" fmla="*/ 50 w 96"/>
                  <a:gd name="T63" fmla="*/ 31 h 137"/>
                  <a:gd name="T64" fmla="*/ 46 w 96"/>
                  <a:gd name="T65" fmla="*/ 29 h 137"/>
                  <a:gd name="T66" fmla="*/ 47 w 96"/>
                  <a:gd name="T67" fmla="*/ 25 h 137"/>
                  <a:gd name="T68" fmla="*/ 48 w 96"/>
                  <a:gd name="T69" fmla="*/ 19 h 137"/>
                  <a:gd name="T70" fmla="*/ 55 w 96"/>
                  <a:gd name="T71" fmla="*/ 10 h 137"/>
                  <a:gd name="T72" fmla="*/ 58 w 96"/>
                  <a:gd name="T73" fmla="*/ 9 h 137"/>
                  <a:gd name="T74" fmla="*/ 60 w 96"/>
                  <a:gd name="T75" fmla="*/ 7 h 137"/>
                  <a:gd name="T76" fmla="*/ 62 w 96"/>
                  <a:gd name="T77" fmla="*/ 2 h 137"/>
                  <a:gd name="T78" fmla="*/ 53 w 96"/>
                  <a:gd name="T79" fmla="*/ 6 h 137"/>
                  <a:gd name="T80" fmla="*/ 46 w 96"/>
                  <a:gd name="T81" fmla="*/ 11 h 137"/>
                  <a:gd name="T82" fmla="*/ 38 w 96"/>
                  <a:gd name="T83" fmla="*/ 13 h 137"/>
                  <a:gd name="T84" fmla="*/ 35 w 96"/>
                  <a:gd name="T85" fmla="*/ 12 h 137"/>
                  <a:gd name="T86" fmla="*/ 27 w 96"/>
                  <a:gd name="T87" fmla="*/ 19 h 137"/>
                  <a:gd name="T88" fmla="*/ 24 w 96"/>
                  <a:gd name="T89" fmla="*/ 27 h 137"/>
                  <a:gd name="T90" fmla="*/ 16 w 96"/>
                  <a:gd name="T91" fmla="*/ 36 h 137"/>
                  <a:gd name="T92" fmla="*/ 15 w 96"/>
                  <a:gd name="T93" fmla="*/ 37 h 137"/>
                  <a:gd name="T94" fmla="*/ 14 w 96"/>
                  <a:gd name="T95" fmla="*/ 39 h 137"/>
                  <a:gd name="T96" fmla="*/ 8 w 96"/>
                  <a:gd name="T97" fmla="*/ 44 h 137"/>
                  <a:gd name="T98" fmla="*/ 11 w 96"/>
                  <a:gd name="T99" fmla="*/ 47 h 137"/>
                  <a:gd name="T100" fmla="*/ 12 w 96"/>
                  <a:gd name="T101" fmla="*/ 53 h 137"/>
                  <a:gd name="T102" fmla="*/ 12 w 96"/>
                  <a:gd name="T103" fmla="*/ 58 h 137"/>
                  <a:gd name="T104" fmla="*/ 14 w 96"/>
                  <a:gd name="T105" fmla="*/ 70 h 137"/>
                  <a:gd name="T106" fmla="*/ 12 w 96"/>
                  <a:gd name="T107" fmla="*/ 77 h 137"/>
                  <a:gd name="T108" fmla="*/ 5 w 96"/>
                  <a:gd name="T109" fmla="*/ 82 h 137"/>
                  <a:gd name="T110" fmla="*/ 1 w 96"/>
                  <a:gd name="T111" fmla="*/ 88 h 137"/>
                  <a:gd name="T112" fmla="*/ 0 w 96"/>
                  <a:gd name="T113" fmla="*/ 91 h 137"/>
                  <a:gd name="T114" fmla="*/ 10 w 96"/>
                  <a:gd name="T115" fmla="*/ 96 h 137"/>
                  <a:gd name="T116" fmla="*/ 15 w 96"/>
                  <a:gd name="T117" fmla="*/ 100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96" h="137">
                    <a:moveTo>
                      <a:pt x="15" y="100"/>
                    </a:moveTo>
                    <a:cubicBezTo>
                      <a:pt x="17" y="102"/>
                      <a:pt x="20" y="101"/>
                      <a:pt x="21" y="100"/>
                    </a:cubicBezTo>
                    <a:cubicBezTo>
                      <a:pt x="21" y="99"/>
                      <a:pt x="23" y="101"/>
                      <a:pt x="26" y="105"/>
                    </a:cubicBezTo>
                    <a:cubicBezTo>
                      <a:pt x="27" y="105"/>
                      <a:pt x="27" y="105"/>
                      <a:pt x="27" y="105"/>
                    </a:cubicBezTo>
                    <a:cubicBezTo>
                      <a:pt x="29" y="105"/>
                      <a:pt x="32" y="104"/>
                      <a:pt x="34" y="105"/>
                    </a:cubicBezTo>
                    <a:cubicBezTo>
                      <a:pt x="36" y="106"/>
                      <a:pt x="35" y="111"/>
                      <a:pt x="39" y="112"/>
                    </a:cubicBezTo>
                    <a:cubicBezTo>
                      <a:pt x="42" y="112"/>
                      <a:pt x="44" y="115"/>
                      <a:pt x="44" y="117"/>
                    </a:cubicBezTo>
                    <a:cubicBezTo>
                      <a:pt x="43" y="118"/>
                      <a:pt x="47" y="119"/>
                      <a:pt x="47" y="122"/>
                    </a:cubicBezTo>
                    <a:cubicBezTo>
                      <a:pt x="46" y="124"/>
                      <a:pt x="55" y="124"/>
                      <a:pt x="56" y="123"/>
                    </a:cubicBezTo>
                    <a:cubicBezTo>
                      <a:pt x="57" y="122"/>
                      <a:pt x="59" y="121"/>
                      <a:pt x="61" y="122"/>
                    </a:cubicBezTo>
                    <a:cubicBezTo>
                      <a:pt x="62" y="123"/>
                      <a:pt x="65" y="121"/>
                      <a:pt x="66" y="122"/>
                    </a:cubicBezTo>
                    <a:cubicBezTo>
                      <a:pt x="67" y="122"/>
                      <a:pt x="73" y="125"/>
                      <a:pt x="72" y="127"/>
                    </a:cubicBezTo>
                    <a:cubicBezTo>
                      <a:pt x="71" y="129"/>
                      <a:pt x="67" y="132"/>
                      <a:pt x="68" y="133"/>
                    </a:cubicBezTo>
                    <a:cubicBezTo>
                      <a:pt x="68" y="135"/>
                      <a:pt x="71" y="136"/>
                      <a:pt x="72" y="137"/>
                    </a:cubicBezTo>
                    <a:cubicBezTo>
                      <a:pt x="73" y="137"/>
                      <a:pt x="73" y="137"/>
                      <a:pt x="73" y="137"/>
                    </a:cubicBezTo>
                    <a:cubicBezTo>
                      <a:pt x="75" y="137"/>
                      <a:pt x="76" y="129"/>
                      <a:pt x="76" y="126"/>
                    </a:cubicBezTo>
                    <a:cubicBezTo>
                      <a:pt x="76" y="124"/>
                      <a:pt x="77" y="118"/>
                      <a:pt x="78" y="115"/>
                    </a:cubicBezTo>
                    <a:cubicBezTo>
                      <a:pt x="79" y="111"/>
                      <a:pt x="72" y="107"/>
                      <a:pt x="72" y="102"/>
                    </a:cubicBezTo>
                    <a:cubicBezTo>
                      <a:pt x="72" y="97"/>
                      <a:pt x="75" y="100"/>
                      <a:pt x="78" y="98"/>
                    </a:cubicBezTo>
                    <a:cubicBezTo>
                      <a:pt x="81" y="96"/>
                      <a:pt x="78" y="95"/>
                      <a:pt x="76" y="95"/>
                    </a:cubicBezTo>
                    <a:cubicBezTo>
                      <a:pt x="75" y="94"/>
                      <a:pt x="74" y="92"/>
                      <a:pt x="74" y="90"/>
                    </a:cubicBezTo>
                    <a:cubicBezTo>
                      <a:pt x="75" y="89"/>
                      <a:pt x="83" y="89"/>
                      <a:pt x="86" y="89"/>
                    </a:cubicBezTo>
                    <a:cubicBezTo>
                      <a:pt x="89" y="89"/>
                      <a:pt x="95" y="87"/>
                      <a:pt x="95" y="86"/>
                    </a:cubicBezTo>
                    <a:cubicBezTo>
                      <a:pt x="95" y="86"/>
                      <a:pt x="96" y="84"/>
                      <a:pt x="94" y="82"/>
                    </a:cubicBezTo>
                    <a:cubicBezTo>
                      <a:pt x="92" y="81"/>
                      <a:pt x="92" y="78"/>
                      <a:pt x="94" y="76"/>
                    </a:cubicBezTo>
                    <a:cubicBezTo>
                      <a:pt x="96" y="74"/>
                      <a:pt x="93" y="72"/>
                      <a:pt x="91" y="70"/>
                    </a:cubicBezTo>
                    <a:cubicBezTo>
                      <a:pt x="89" y="68"/>
                      <a:pt x="91" y="59"/>
                      <a:pt x="93" y="55"/>
                    </a:cubicBezTo>
                    <a:cubicBezTo>
                      <a:pt x="95" y="51"/>
                      <a:pt x="88" y="52"/>
                      <a:pt x="84" y="53"/>
                    </a:cubicBezTo>
                    <a:cubicBezTo>
                      <a:pt x="79" y="53"/>
                      <a:pt x="75" y="52"/>
                      <a:pt x="72" y="48"/>
                    </a:cubicBezTo>
                    <a:cubicBezTo>
                      <a:pt x="69" y="44"/>
                      <a:pt x="65" y="47"/>
                      <a:pt x="59" y="47"/>
                    </a:cubicBezTo>
                    <a:cubicBezTo>
                      <a:pt x="52" y="47"/>
                      <a:pt x="53" y="39"/>
                      <a:pt x="53" y="36"/>
                    </a:cubicBezTo>
                    <a:cubicBezTo>
                      <a:pt x="54" y="33"/>
                      <a:pt x="50" y="33"/>
                      <a:pt x="50" y="31"/>
                    </a:cubicBezTo>
                    <a:cubicBezTo>
                      <a:pt x="50" y="29"/>
                      <a:pt x="48" y="29"/>
                      <a:pt x="46" y="29"/>
                    </a:cubicBezTo>
                    <a:cubicBezTo>
                      <a:pt x="44" y="29"/>
                      <a:pt x="46" y="27"/>
                      <a:pt x="47" y="25"/>
                    </a:cubicBezTo>
                    <a:cubicBezTo>
                      <a:pt x="48" y="24"/>
                      <a:pt x="48" y="23"/>
                      <a:pt x="48" y="19"/>
                    </a:cubicBezTo>
                    <a:cubicBezTo>
                      <a:pt x="49" y="16"/>
                      <a:pt x="53" y="13"/>
                      <a:pt x="55" y="10"/>
                    </a:cubicBezTo>
                    <a:cubicBezTo>
                      <a:pt x="56" y="9"/>
                      <a:pt x="57" y="9"/>
                      <a:pt x="58" y="9"/>
                    </a:cubicBezTo>
                    <a:cubicBezTo>
                      <a:pt x="58" y="8"/>
                      <a:pt x="59" y="7"/>
                      <a:pt x="60" y="7"/>
                    </a:cubicBezTo>
                    <a:cubicBezTo>
                      <a:pt x="63" y="6"/>
                      <a:pt x="65" y="4"/>
                      <a:pt x="62" y="2"/>
                    </a:cubicBezTo>
                    <a:cubicBezTo>
                      <a:pt x="58" y="0"/>
                      <a:pt x="57" y="6"/>
                      <a:pt x="53" y="6"/>
                    </a:cubicBezTo>
                    <a:cubicBezTo>
                      <a:pt x="49" y="7"/>
                      <a:pt x="48" y="9"/>
                      <a:pt x="46" y="11"/>
                    </a:cubicBezTo>
                    <a:cubicBezTo>
                      <a:pt x="43" y="12"/>
                      <a:pt x="39" y="11"/>
                      <a:pt x="38" y="13"/>
                    </a:cubicBezTo>
                    <a:cubicBezTo>
                      <a:pt x="38" y="15"/>
                      <a:pt x="37" y="13"/>
                      <a:pt x="35" y="12"/>
                    </a:cubicBezTo>
                    <a:cubicBezTo>
                      <a:pt x="33" y="12"/>
                      <a:pt x="27" y="17"/>
                      <a:pt x="27" y="19"/>
                    </a:cubicBezTo>
                    <a:cubicBezTo>
                      <a:pt x="27" y="22"/>
                      <a:pt x="28" y="24"/>
                      <a:pt x="24" y="27"/>
                    </a:cubicBezTo>
                    <a:cubicBezTo>
                      <a:pt x="20" y="29"/>
                      <a:pt x="18" y="34"/>
                      <a:pt x="16" y="36"/>
                    </a:cubicBezTo>
                    <a:cubicBezTo>
                      <a:pt x="16" y="37"/>
                      <a:pt x="15" y="37"/>
                      <a:pt x="15" y="37"/>
                    </a:cubicBezTo>
                    <a:cubicBezTo>
                      <a:pt x="14" y="38"/>
                      <a:pt x="14" y="39"/>
                      <a:pt x="14" y="39"/>
                    </a:cubicBezTo>
                    <a:cubicBezTo>
                      <a:pt x="13" y="40"/>
                      <a:pt x="10" y="42"/>
                      <a:pt x="8" y="44"/>
                    </a:cubicBezTo>
                    <a:cubicBezTo>
                      <a:pt x="9" y="45"/>
                      <a:pt x="10" y="46"/>
                      <a:pt x="11" y="47"/>
                    </a:cubicBezTo>
                    <a:cubicBezTo>
                      <a:pt x="13" y="50"/>
                      <a:pt x="12" y="52"/>
                      <a:pt x="12" y="53"/>
                    </a:cubicBezTo>
                    <a:cubicBezTo>
                      <a:pt x="13" y="55"/>
                      <a:pt x="14" y="57"/>
                      <a:pt x="12" y="58"/>
                    </a:cubicBezTo>
                    <a:cubicBezTo>
                      <a:pt x="11" y="58"/>
                      <a:pt x="12" y="68"/>
                      <a:pt x="14" y="70"/>
                    </a:cubicBezTo>
                    <a:cubicBezTo>
                      <a:pt x="15" y="72"/>
                      <a:pt x="14" y="73"/>
                      <a:pt x="12" y="77"/>
                    </a:cubicBezTo>
                    <a:cubicBezTo>
                      <a:pt x="10" y="81"/>
                      <a:pt x="9" y="82"/>
                      <a:pt x="5" y="82"/>
                    </a:cubicBezTo>
                    <a:cubicBezTo>
                      <a:pt x="2" y="83"/>
                      <a:pt x="2" y="88"/>
                      <a:pt x="1" y="88"/>
                    </a:cubicBezTo>
                    <a:cubicBezTo>
                      <a:pt x="0" y="88"/>
                      <a:pt x="0" y="89"/>
                      <a:pt x="0" y="91"/>
                    </a:cubicBezTo>
                    <a:cubicBezTo>
                      <a:pt x="3" y="93"/>
                      <a:pt x="8" y="96"/>
                      <a:pt x="10" y="96"/>
                    </a:cubicBezTo>
                    <a:cubicBezTo>
                      <a:pt x="11" y="96"/>
                      <a:pt x="12" y="99"/>
                      <a:pt x="15" y="10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18" name="Freeform 115">
                <a:extLst>
                  <a:ext uri="{FF2B5EF4-FFF2-40B4-BE49-F238E27FC236}">
                    <a16:creationId xmlns:a16="http://schemas.microsoft.com/office/drawing/2014/main" id="{51396BE7-D131-40D1-A7E9-8BA8F52C49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18564" y="4270479"/>
                <a:ext cx="228360" cy="258473"/>
              </a:xfrm>
              <a:custGeom>
                <a:avLst/>
                <a:gdLst>
                  <a:gd name="T0" fmla="*/ 98 w 99"/>
                  <a:gd name="T1" fmla="*/ 67 h 112"/>
                  <a:gd name="T2" fmla="*/ 93 w 99"/>
                  <a:gd name="T3" fmla="*/ 59 h 112"/>
                  <a:gd name="T4" fmla="*/ 86 w 99"/>
                  <a:gd name="T5" fmla="*/ 55 h 112"/>
                  <a:gd name="T6" fmla="*/ 78 w 99"/>
                  <a:gd name="T7" fmla="*/ 51 h 112"/>
                  <a:gd name="T8" fmla="*/ 77 w 99"/>
                  <a:gd name="T9" fmla="*/ 44 h 112"/>
                  <a:gd name="T10" fmla="*/ 76 w 99"/>
                  <a:gd name="T11" fmla="*/ 38 h 112"/>
                  <a:gd name="T12" fmla="*/ 72 w 99"/>
                  <a:gd name="T13" fmla="*/ 33 h 112"/>
                  <a:gd name="T14" fmla="*/ 64 w 99"/>
                  <a:gd name="T15" fmla="*/ 31 h 112"/>
                  <a:gd name="T16" fmla="*/ 57 w 99"/>
                  <a:gd name="T17" fmla="*/ 28 h 112"/>
                  <a:gd name="T18" fmla="*/ 54 w 99"/>
                  <a:gd name="T19" fmla="*/ 25 h 112"/>
                  <a:gd name="T20" fmla="*/ 48 w 99"/>
                  <a:gd name="T21" fmla="*/ 24 h 112"/>
                  <a:gd name="T22" fmla="*/ 38 w 99"/>
                  <a:gd name="T23" fmla="*/ 18 h 112"/>
                  <a:gd name="T24" fmla="*/ 36 w 99"/>
                  <a:gd name="T25" fmla="*/ 2 h 112"/>
                  <a:gd name="T26" fmla="*/ 28 w 99"/>
                  <a:gd name="T27" fmla="*/ 2 h 112"/>
                  <a:gd name="T28" fmla="*/ 19 w 99"/>
                  <a:gd name="T29" fmla="*/ 6 h 112"/>
                  <a:gd name="T30" fmla="*/ 12 w 99"/>
                  <a:gd name="T31" fmla="*/ 10 h 112"/>
                  <a:gd name="T32" fmla="*/ 5 w 99"/>
                  <a:gd name="T33" fmla="*/ 11 h 112"/>
                  <a:gd name="T34" fmla="*/ 2 w 99"/>
                  <a:gd name="T35" fmla="*/ 11 h 112"/>
                  <a:gd name="T36" fmla="*/ 8 w 99"/>
                  <a:gd name="T37" fmla="*/ 22 h 112"/>
                  <a:gd name="T38" fmla="*/ 6 w 99"/>
                  <a:gd name="T39" fmla="*/ 26 h 112"/>
                  <a:gd name="T40" fmla="*/ 6 w 99"/>
                  <a:gd name="T41" fmla="*/ 38 h 112"/>
                  <a:gd name="T42" fmla="*/ 4 w 99"/>
                  <a:gd name="T43" fmla="*/ 44 h 112"/>
                  <a:gd name="T44" fmla="*/ 3 w 99"/>
                  <a:gd name="T45" fmla="*/ 51 h 112"/>
                  <a:gd name="T46" fmla="*/ 6 w 99"/>
                  <a:gd name="T47" fmla="*/ 55 h 112"/>
                  <a:gd name="T48" fmla="*/ 1 w 99"/>
                  <a:gd name="T49" fmla="*/ 61 h 112"/>
                  <a:gd name="T50" fmla="*/ 1 w 99"/>
                  <a:gd name="T51" fmla="*/ 65 h 112"/>
                  <a:gd name="T52" fmla="*/ 4 w 99"/>
                  <a:gd name="T53" fmla="*/ 69 h 112"/>
                  <a:gd name="T54" fmla="*/ 6 w 99"/>
                  <a:gd name="T55" fmla="*/ 77 h 112"/>
                  <a:gd name="T56" fmla="*/ 9 w 99"/>
                  <a:gd name="T57" fmla="*/ 82 h 112"/>
                  <a:gd name="T58" fmla="*/ 8 w 99"/>
                  <a:gd name="T59" fmla="*/ 87 h 112"/>
                  <a:gd name="T60" fmla="*/ 10 w 99"/>
                  <a:gd name="T61" fmla="*/ 94 h 112"/>
                  <a:gd name="T62" fmla="*/ 13 w 99"/>
                  <a:gd name="T63" fmla="*/ 101 h 112"/>
                  <a:gd name="T64" fmla="*/ 15 w 99"/>
                  <a:gd name="T65" fmla="*/ 110 h 112"/>
                  <a:gd name="T66" fmla="*/ 26 w 99"/>
                  <a:gd name="T67" fmla="*/ 104 h 112"/>
                  <a:gd name="T68" fmla="*/ 33 w 99"/>
                  <a:gd name="T69" fmla="*/ 104 h 112"/>
                  <a:gd name="T70" fmla="*/ 42 w 99"/>
                  <a:gd name="T71" fmla="*/ 107 h 112"/>
                  <a:gd name="T72" fmla="*/ 47 w 99"/>
                  <a:gd name="T73" fmla="*/ 103 h 112"/>
                  <a:gd name="T74" fmla="*/ 58 w 99"/>
                  <a:gd name="T75" fmla="*/ 103 h 112"/>
                  <a:gd name="T76" fmla="*/ 60 w 99"/>
                  <a:gd name="T77" fmla="*/ 90 h 112"/>
                  <a:gd name="T78" fmla="*/ 67 w 99"/>
                  <a:gd name="T79" fmla="*/ 83 h 112"/>
                  <a:gd name="T80" fmla="*/ 76 w 99"/>
                  <a:gd name="T81" fmla="*/ 81 h 112"/>
                  <a:gd name="T82" fmla="*/ 86 w 99"/>
                  <a:gd name="T83" fmla="*/ 80 h 112"/>
                  <a:gd name="T84" fmla="*/ 93 w 99"/>
                  <a:gd name="T85" fmla="*/ 83 h 112"/>
                  <a:gd name="T86" fmla="*/ 97 w 99"/>
                  <a:gd name="T87" fmla="*/ 77 h 112"/>
                  <a:gd name="T88" fmla="*/ 98 w 99"/>
                  <a:gd name="T89" fmla="*/ 67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99" h="112">
                    <a:moveTo>
                      <a:pt x="98" y="67"/>
                    </a:moveTo>
                    <a:cubicBezTo>
                      <a:pt x="97" y="63"/>
                      <a:pt x="93" y="63"/>
                      <a:pt x="93" y="59"/>
                    </a:cubicBezTo>
                    <a:cubicBezTo>
                      <a:pt x="93" y="55"/>
                      <a:pt x="92" y="55"/>
                      <a:pt x="86" y="55"/>
                    </a:cubicBezTo>
                    <a:cubicBezTo>
                      <a:pt x="81" y="55"/>
                      <a:pt x="78" y="54"/>
                      <a:pt x="78" y="51"/>
                    </a:cubicBezTo>
                    <a:cubicBezTo>
                      <a:pt x="77" y="48"/>
                      <a:pt x="74" y="46"/>
                      <a:pt x="77" y="44"/>
                    </a:cubicBezTo>
                    <a:cubicBezTo>
                      <a:pt x="79" y="43"/>
                      <a:pt x="75" y="41"/>
                      <a:pt x="76" y="38"/>
                    </a:cubicBezTo>
                    <a:cubicBezTo>
                      <a:pt x="76" y="35"/>
                      <a:pt x="74" y="34"/>
                      <a:pt x="72" y="33"/>
                    </a:cubicBezTo>
                    <a:cubicBezTo>
                      <a:pt x="71" y="31"/>
                      <a:pt x="64" y="33"/>
                      <a:pt x="64" y="31"/>
                    </a:cubicBezTo>
                    <a:cubicBezTo>
                      <a:pt x="64" y="28"/>
                      <a:pt x="59" y="28"/>
                      <a:pt x="57" y="28"/>
                    </a:cubicBezTo>
                    <a:cubicBezTo>
                      <a:pt x="55" y="28"/>
                      <a:pt x="56" y="25"/>
                      <a:pt x="54" y="25"/>
                    </a:cubicBezTo>
                    <a:cubicBezTo>
                      <a:pt x="51" y="25"/>
                      <a:pt x="52" y="23"/>
                      <a:pt x="48" y="24"/>
                    </a:cubicBezTo>
                    <a:cubicBezTo>
                      <a:pt x="44" y="24"/>
                      <a:pt x="42" y="22"/>
                      <a:pt x="38" y="18"/>
                    </a:cubicBezTo>
                    <a:cubicBezTo>
                      <a:pt x="35" y="13"/>
                      <a:pt x="35" y="5"/>
                      <a:pt x="36" y="2"/>
                    </a:cubicBezTo>
                    <a:cubicBezTo>
                      <a:pt x="37" y="0"/>
                      <a:pt x="31" y="2"/>
                      <a:pt x="28" y="2"/>
                    </a:cubicBezTo>
                    <a:cubicBezTo>
                      <a:pt x="25" y="2"/>
                      <a:pt x="22" y="4"/>
                      <a:pt x="19" y="6"/>
                    </a:cubicBezTo>
                    <a:cubicBezTo>
                      <a:pt x="15" y="8"/>
                      <a:pt x="13" y="8"/>
                      <a:pt x="12" y="10"/>
                    </a:cubicBezTo>
                    <a:cubicBezTo>
                      <a:pt x="10" y="11"/>
                      <a:pt x="8" y="12"/>
                      <a:pt x="5" y="11"/>
                    </a:cubicBezTo>
                    <a:cubicBezTo>
                      <a:pt x="4" y="11"/>
                      <a:pt x="3" y="11"/>
                      <a:pt x="2" y="11"/>
                    </a:cubicBezTo>
                    <a:cubicBezTo>
                      <a:pt x="4" y="14"/>
                      <a:pt x="7" y="20"/>
                      <a:pt x="8" y="22"/>
                    </a:cubicBezTo>
                    <a:cubicBezTo>
                      <a:pt x="9" y="25"/>
                      <a:pt x="7" y="25"/>
                      <a:pt x="6" y="26"/>
                    </a:cubicBezTo>
                    <a:cubicBezTo>
                      <a:pt x="5" y="27"/>
                      <a:pt x="6" y="36"/>
                      <a:pt x="6" y="38"/>
                    </a:cubicBezTo>
                    <a:cubicBezTo>
                      <a:pt x="7" y="40"/>
                      <a:pt x="3" y="43"/>
                      <a:pt x="4" y="44"/>
                    </a:cubicBezTo>
                    <a:cubicBezTo>
                      <a:pt x="6" y="46"/>
                      <a:pt x="3" y="49"/>
                      <a:pt x="3" y="51"/>
                    </a:cubicBezTo>
                    <a:cubicBezTo>
                      <a:pt x="3" y="53"/>
                      <a:pt x="6" y="53"/>
                      <a:pt x="6" y="55"/>
                    </a:cubicBezTo>
                    <a:cubicBezTo>
                      <a:pt x="6" y="57"/>
                      <a:pt x="3" y="61"/>
                      <a:pt x="1" y="61"/>
                    </a:cubicBezTo>
                    <a:cubicBezTo>
                      <a:pt x="0" y="62"/>
                      <a:pt x="0" y="63"/>
                      <a:pt x="1" y="65"/>
                    </a:cubicBezTo>
                    <a:cubicBezTo>
                      <a:pt x="1" y="65"/>
                      <a:pt x="2" y="67"/>
                      <a:pt x="4" y="69"/>
                    </a:cubicBezTo>
                    <a:cubicBezTo>
                      <a:pt x="7" y="71"/>
                      <a:pt x="4" y="74"/>
                      <a:pt x="6" y="77"/>
                    </a:cubicBezTo>
                    <a:cubicBezTo>
                      <a:pt x="8" y="80"/>
                      <a:pt x="11" y="80"/>
                      <a:pt x="9" y="82"/>
                    </a:cubicBezTo>
                    <a:cubicBezTo>
                      <a:pt x="8" y="83"/>
                      <a:pt x="9" y="86"/>
                      <a:pt x="8" y="87"/>
                    </a:cubicBezTo>
                    <a:cubicBezTo>
                      <a:pt x="6" y="89"/>
                      <a:pt x="8" y="93"/>
                      <a:pt x="10" y="94"/>
                    </a:cubicBezTo>
                    <a:cubicBezTo>
                      <a:pt x="13" y="95"/>
                      <a:pt x="11" y="99"/>
                      <a:pt x="13" y="101"/>
                    </a:cubicBezTo>
                    <a:cubicBezTo>
                      <a:pt x="15" y="104"/>
                      <a:pt x="14" y="109"/>
                      <a:pt x="15" y="110"/>
                    </a:cubicBezTo>
                    <a:cubicBezTo>
                      <a:pt x="16" y="112"/>
                      <a:pt x="22" y="108"/>
                      <a:pt x="26" y="104"/>
                    </a:cubicBezTo>
                    <a:cubicBezTo>
                      <a:pt x="30" y="100"/>
                      <a:pt x="30" y="103"/>
                      <a:pt x="33" y="104"/>
                    </a:cubicBezTo>
                    <a:cubicBezTo>
                      <a:pt x="37" y="104"/>
                      <a:pt x="41" y="104"/>
                      <a:pt x="42" y="107"/>
                    </a:cubicBezTo>
                    <a:cubicBezTo>
                      <a:pt x="44" y="111"/>
                      <a:pt x="46" y="104"/>
                      <a:pt x="47" y="103"/>
                    </a:cubicBezTo>
                    <a:cubicBezTo>
                      <a:pt x="48" y="101"/>
                      <a:pt x="57" y="103"/>
                      <a:pt x="58" y="103"/>
                    </a:cubicBezTo>
                    <a:cubicBezTo>
                      <a:pt x="59" y="102"/>
                      <a:pt x="61" y="92"/>
                      <a:pt x="60" y="90"/>
                    </a:cubicBezTo>
                    <a:cubicBezTo>
                      <a:pt x="60" y="89"/>
                      <a:pt x="64" y="85"/>
                      <a:pt x="67" y="83"/>
                    </a:cubicBezTo>
                    <a:cubicBezTo>
                      <a:pt x="69" y="81"/>
                      <a:pt x="74" y="82"/>
                      <a:pt x="76" y="81"/>
                    </a:cubicBezTo>
                    <a:cubicBezTo>
                      <a:pt x="79" y="80"/>
                      <a:pt x="82" y="80"/>
                      <a:pt x="86" y="80"/>
                    </a:cubicBezTo>
                    <a:cubicBezTo>
                      <a:pt x="89" y="80"/>
                      <a:pt x="91" y="83"/>
                      <a:pt x="93" y="83"/>
                    </a:cubicBezTo>
                    <a:cubicBezTo>
                      <a:pt x="95" y="83"/>
                      <a:pt x="97" y="80"/>
                      <a:pt x="97" y="77"/>
                    </a:cubicBezTo>
                    <a:cubicBezTo>
                      <a:pt x="96" y="75"/>
                      <a:pt x="99" y="71"/>
                      <a:pt x="98" y="6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19" name="Freeform 116">
                <a:extLst>
                  <a:ext uri="{FF2B5EF4-FFF2-40B4-BE49-F238E27FC236}">
                    <a16:creationId xmlns:a16="http://schemas.microsoft.com/office/drawing/2014/main" id="{E8319A9F-CD41-4CD4-91DC-0CDBCF7F1E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8987" y="4091053"/>
                <a:ext cx="239653" cy="348814"/>
              </a:xfrm>
              <a:custGeom>
                <a:avLst/>
                <a:gdLst>
                  <a:gd name="T0" fmla="*/ 95 w 104"/>
                  <a:gd name="T1" fmla="*/ 143 h 151"/>
                  <a:gd name="T2" fmla="*/ 96 w 104"/>
                  <a:gd name="T3" fmla="*/ 143 h 151"/>
                  <a:gd name="T4" fmla="*/ 96 w 104"/>
                  <a:gd name="T5" fmla="*/ 139 h 151"/>
                  <a:gd name="T6" fmla="*/ 101 w 104"/>
                  <a:gd name="T7" fmla="*/ 133 h 151"/>
                  <a:gd name="T8" fmla="*/ 98 w 104"/>
                  <a:gd name="T9" fmla="*/ 129 h 151"/>
                  <a:gd name="T10" fmla="*/ 99 w 104"/>
                  <a:gd name="T11" fmla="*/ 122 h 151"/>
                  <a:gd name="T12" fmla="*/ 101 w 104"/>
                  <a:gd name="T13" fmla="*/ 116 h 151"/>
                  <a:gd name="T14" fmla="*/ 101 w 104"/>
                  <a:gd name="T15" fmla="*/ 104 h 151"/>
                  <a:gd name="T16" fmla="*/ 103 w 104"/>
                  <a:gd name="T17" fmla="*/ 100 h 151"/>
                  <a:gd name="T18" fmla="*/ 97 w 104"/>
                  <a:gd name="T19" fmla="*/ 89 h 151"/>
                  <a:gd name="T20" fmla="*/ 89 w 104"/>
                  <a:gd name="T21" fmla="*/ 89 h 151"/>
                  <a:gd name="T22" fmla="*/ 88 w 104"/>
                  <a:gd name="T23" fmla="*/ 79 h 151"/>
                  <a:gd name="T24" fmla="*/ 84 w 104"/>
                  <a:gd name="T25" fmla="*/ 79 h 151"/>
                  <a:gd name="T26" fmla="*/ 75 w 104"/>
                  <a:gd name="T27" fmla="*/ 81 h 151"/>
                  <a:gd name="T28" fmla="*/ 71 w 104"/>
                  <a:gd name="T29" fmla="*/ 76 h 151"/>
                  <a:gd name="T30" fmla="*/ 67 w 104"/>
                  <a:gd name="T31" fmla="*/ 73 h 151"/>
                  <a:gd name="T32" fmla="*/ 64 w 104"/>
                  <a:gd name="T33" fmla="*/ 66 h 151"/>
                  <a:gd name="T34" fmla="*/ 62 w 104"/>
                  <a:gd name="T35" fmla="*/ 59 h 151"/>
                  <a:gd name="T36" fmla="*/ 63 w 104"/>
                  <a:gd name="T37" fmla="*/ 54 h 151"/>
                  <a:gd name="T38" fmla="*/ 66 w 104"/>
                  <a:gd name="T39" fmla="*/ 50 h 151"/>
                  <a:gd name="T40" fmla="*/ 69 w 104"/>
                  <a:gd name="T41" fmla="*/ 42 h 151"/>
                  <a:gd name="T42" fmla="*/ 76 w 104"/>
                  <a:gd name="T43" fmla="*/ 37 h 151"/>
                  <a:gd name="T44" fmla="*/ 86 w 104"/>
                  <a:gd name="T45" fmla="*/ 34 h 151"/>
                  <a:gd name="T46" fmla="*/ 92 w 104"/>
                  <a:gd name="T47" fmla="*/ 33 h 151"/>
                  <a:gd name="T48" fmla="*/ 88 w 104"/>
                  <a:gd name="T49" fmla="*/ 29 h 151"/>
                  <a:gd name="T50" fmla="*/ 92 w 104"/>
                  <a:gd name="T51" fmla="*/ 23 h 151"/>
                  <a:gd name="T52" fmla="*/ 86 w 104"/>
                  <a:gd name="T53" fmla="*/ 18 h 151"/>
                  <a:gd name="T54" fmla="*/ 81 w 104"/>
                  <a:gd name="T55" fmla="*/ 18 h 151"/>
                  <a:gd name="T56" fmla="*/ 76 w 104"/>
                  <a:gd name="T57" fmla="*/ 19 h 151"/>
                  <a:gd name="T58" fmla="*/ 67 w 104"/>
                  <a:gd name="T59" fmla="*/ 18 h 151"/>
                  <a:gd name="T60" fmla="*/ 64 w 104"/>
                  <a:gd name="T61" fmla="*/ 13 h 151"/>
                  <a:gd name="T62" fmla="*/ 59 w 104"/>
                  <a:gd name="T63" fmla="*/ 8 h 151"/>
                  <a:gd name="T64" fmla="*/ 54 w 104"/>
                  <a:gd name="T65" fmla="*/ 1 h 151"/>
                  <a:gd name="T66" fmla="*/ 47 w 104"/>
                  <a:gd name="T67" fmla="*/ 1 h 151"/>
                  <a:gd name="T68" fmla="*/ 49 w 104"/>
                  <a:gd name="T69" fmla="*/ 7 h 151"/>
                  <a:gd name="T70" fmla="*/ 44 w 104"/>
                  <a:gd name="T71" fmla="*/ 15 h 151"/>
                  <a:gd name="T72" fmla="*/ 28 w 104"/>
                  <a:gd name="T73" fmla="*/ 24 h 151"/>
                  <a:gd name="T74" fmla="*/ 21 w 104"/>
                  <a:gd name="T75" fmla="*/ 36 h 151"/>
                  <a:gd name="T76" fmla="*/ 15 w 104"/>
                  <a:gd name="T77" fmla="*/ 37 h 151"/>
                  <a:gd name="T78" fmla="*/ 9 w 104"/>
                  <a:gd name="T79" fmla="*/ 35 h 151"/>
                  <a:gd name="T80" fmla="*/ 9 w 104"/>
                  <a:gd name="T81" fmla="*/ 31 h 151"/>
                  <a:gd name="T82" fmla="*/ 8 w 104"/>
                  <a:gd name="T83" fmla="*/ 27 h 151"/>
                  <a:gd name="T84" fmla="*/ 1 w 104"/>
                  <a:gd name="T85" fmla="*/ 34 h 151"/>
                  <a:gd name="T86" fmla="*/ 4 w 104"/>
                  <a:gd name="T87" fmla="*/ 45 h 151"/>
                  <a:gd name="T88" fmla="*/ 2 w 104"/>
                  <a:gd name="T89" fmla="*/ 47 h 151"/>
                  <a:gd name="T90" fmla="*/ 10 w 104"/>
                  <a:gd name="T91" fmla="*/ 54 h 151"/>
                  <a:gd name="T92" fmla="*/ 18 w 104"/>
                  <a:gd name="T93" fmla="*/ 65 h 151"/>
                  <a:gd name="T94" fmla="*/ 24 w 104"/>
                  <a:gd name="T95" fmla="*/ 77 h 151"/>
                  <a:gd name="T96" fmla="*/ 37 w 104"/>
                  <a:gd name="T97" fmla="*/ 101 h 151"/>
                  <a:gd name="T98" fmla="*/ 41 w 104"/>
                  <a:gd name="T99" fmla="*/ 111 h 151"/>
                  <a:gd name="T100" fmla="*/ 44 w 104"/>
                  <a:gd name="T101" fmla="*/ 119 h 151"/>
                  <a:gd name="T102" fmla="*/ 57 w 104"/>
                  <a:gd name="T103" fmla="*/ 128 h 151"/>
                  <a:gd name="T104" fmla="*/ 80 w 104"/>
                  <a:gd name="T105" fmla="*/ 142 h 151"/>
                  <a:gd name="T106" fmla="*/ 90 w 104"/>
                  <a:gd name="T107" fmla="*/ 149 h 151"/>
                  <a:gd name="T108" fmla="*/ 90 w 104"/>
                  <a:gd name="T109" fmla="*/ 151 h 151"/>
                  <a:gd name="T110" fmla="*/ 92 w 104"/>
                  <a:gd name="T111" fmla="*/ 149 h 151"/>
                  <a:gd name="T112" fmla="*/ 95 w 104"/>
                  <a:gd name="T113" fmla="*/ 143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04" h="151">
                    <a:moveTo>
                      <a:pt x="95" y="143"/>
                    </a:moveTo>
                    <a:cubicBezTo>
                      <a:pt x="96" y="143"/>
                      <a:pt x="96" y="143"/>
                      <a:pt x="96" y="143"/>
                    </a:cubicBezTo>
                    <a:cubicBezTo>
                      <a:pt x="95" y="141"/>
                      <a:pt x="95" y="140"/>
                      <a:pt x="96" y="139"/>
                    </a:cubicBezTo>
                    <a:cubicBezTo>
                      <a:pt x="98" y="139"/>
                      <a:pt x="101" y="135"/>
                      <a:pt x="101" y="133"/>
                    </a:cubicBezTo>
                    <a:cubicBezTo>
                      <a:pt x="101" y="131"/>
                      <a:pt x="98" y="131"/>
                      <a:pt x="98" y="129"/>
                    </a:cubicBezTo>
                    <a:cubicBezTo>
                      <a:pt x="98" y="127"/>
                      <a:pt x="101" y="124"/>
                      <a:pt x="99" y="122"/>
                    </a:cubicBezTo>
                    <a:cubicBezTo>
                      <a:pt x="98" y="121"/>
                      <a:pt x="102" y="118"/>
                      <a:pt x="101" y="116"/>
                    </a:cubicBezTo>
                    <a:cubicBezTo>
                      <a:pt x="101" y="114"/>
                      <a:pt x="100" y="105"/>
                      <a:pt x="101" y="104"/>
                    </a:cubicBezTo>
                    <a:cubicBezTo>
                      <a:pt x="102" y="103"/>
                      <a:pt x="104" y="103"/>
                      <a:pt x="103" y="100"/>
                    </a:cubicBezTo>
                    <a:cubicBezTo>
                      <a:pt x="102" y="98"/>
                      <a:pt x="99" y="92"/>
                      <a:pt x="97" y="89"/>
                    </a:cubicBezTo>
                    <a:cubicBezTo>
                      <a:pt x="95" y="88"/>
                      <a:pt x="91" y="88"/>
                      <a:pt x="89" y="89"/>
                    </a:cubicBezTo>
                    <a:cubicBezTo>
                      <a:pt x="87" y="90"/>
                      <a:pt x="88" y="82"/>
                      <a:pt x="88" y="79"/>
                    </a:cubicBezTo>
                    <a:cubicBezTo>
                      <a:pt x="88" y="76"/>
                      <a:pt x="85" y="77"/>
                      <a:pt x="84" y="79"/>
                    </a:cubicBezTo>
                    <a:cubicBezTo>
                      <a:pt x="83" y="81"/>
                      <a:pt x="79" y="81"/>
                      <a:pt x="75" y="81"/>
                    </a:cubicBezTo>
                    <a:cubicBezTo>
                      <a:pt x="72" y="81"/>
                      <a:pt x="74" y="76"/>
                      <a:pt x="71" y="76"/>
                    </a:cubicBezTo>
                    <a:cubicBezTo>
                      <a:pt x="69" y="76"/>
                      <a:pt x="67" y="75"/>
                      <a:pt x="67" y="73"/>
                    </a:cubicBezTo>
                    <a:cubicBezTo>
                      <a:pt x="67" y="71"/>
                      <a:pt x="65" y="69"/>
                      <a:pt x="64" y="66"/>
                    </a:cubicBezTo>
                    <a:cubicBezTo>
                      <a:pt x="62" y="63"/>
                      <a:pt x="60" y="61"/>
                      <a:pt x="62" y="59"/>
                    </a:cubicBezTo>
                    <a:cubicBezTo>
                      <a:pt x="63" y="57"/>
                      <a:pt x="61" y="56"/>
                      <a:pt x="63" y="54"/>
                    </a:cubicBezTo>
                    <a:cubicBezTo>
                      <a:pt x="65" y="52"/>
                      <a:pt x="67" y="52"/>
                      <a:pt x="66" y="50"/>
                    </a:cubicBezTo>
                    <a:cubicBezTo>
                      <a:pt x="66" y="47"/>
                      <a:pt x="69" y="45"/>
                      <a:pt x="69" y="42"/>
                    </a:cubicBezTo>
                    <a:cubicBezTo>
                      <a:pt x="69" y="39"/>
                      <a:pt x="73" y="40"/>
                      <a:pt x="76" y="37"/>
                    </a:cubicBezTo>
                    <a:cubicBezTo>
                      <a:pt x="79" y="35"/>
                      <a:pt x="83" y="36"/>
                      <a:pt x="86" y="34"/>
                    </a:cubicBezTo>
                    <a:cubicBezTo>
                      <a:pt x="89" y="31"/>
                      <a:pt x="90" y="33"/>
                      <a:pt x="92" y="33"/>
                    </a:cubicBezTo>
                    <a:cubicBezTo>
                      <a:pt x="91" y="32"/>
                      <a:pt x="88" y="31"/>
                      <a:pt x="88" y="29"/>
                    </a:cubicBezTo>
                    <a:cubicBezTo>
                      <a:pt x="87" y="28"/>
                      <a:pt x="91" y="25"/>
                      <a:pt x="92" y="23"/>
                    </a:cubicBezTo>
                    <a:cubicBezTo>
                      <a:pt x="93" y="21"/>
                      <a:pt x="87" y="18"/>
                      <a:pt x="86" y="18"/>
                    </a:cubicBezTo>
                    <a:cubicBezTo>
                      <a:pt x="85" y="17"/>
                      <a:pt x="82" y="19"/>
                      <a:pt x="81" y="18"/>
                    </a:cubicBezTo>
                    <a:cubicBezTo>
                      <a:pt x="79" y="17"/>
                      <a:pt x="77" y="18"/>
                      <a:pt x="76" y="19"/>
                    </a:cubicBezTo>
                    <a:cubicBezTo>
                      <a:pt x="75" y="20"/>
                      <a:pt x="66" y="20"/>
                      <a:pt x="67" y="18"/>
                    </a:cubicBezTo>
                    <a:cubicBezTo>
                      <a:pt x="67" y="15"/>
                      <a:pt x="63" y="14"/>
                      <a:pt x="64" y="13"/>
                    </a:cubicBezTo>
                    <a:cubicBezTo>
                      <a:pt x="64" y="11"/>
                      <a:pt x="62" y="8"/>
                      <a:pt x="59" y="8"/>
                    </a:cubicBezTo>
                    <a:cubicBezTo>
                      <a:pt x="55" y="7"/>
                      <a:pt x="56" y="2"/>
                      <a:pt x="54" y="1"/>
                    </a:cubicBezTo>
                    <a:cubicBezTo>
                      <a:pt x="52" y="0"/>
                      <a:pt x="49" y="1"/>
                      <a:pt x="47" y="1"/>
                    </a:cubicBezTo>
                    <a:cubicBezTo>
                      <a:pt x="50" y="4"/>
                      <a:pt x="50" y="5"/>
                      <a:pt x="49" y="7"/>
                    </a:cubicBezTo>
                    <a:cubicBezTo>
                      <a:pt x="46" y="9"/>
                      <a:pt x="49" y="9"/>
                      <a:pt x="44" y="15"/>
                    </a:cubicBezTo>
                    <a:cubicBezTo>
                      <a:pt x="40" y="21"/>
                      <a:pt x="32" y="22"/>
                      <a:pt x="28" y="24"/>
                    </a:cubicBezTo>
                    <a:cubicBezTo>
                      <a:pt x="25" y="25"/>
                      <a:pt x="23" y="32"/>
                      <a:pt x="21" y="36"/>
                    </a:cubicBezTo>
                    <a:cubicBezTo>
                      <a:pt x="19" y="41"/>
                      <a:pt x="17" y="40"/>
                      <a:pt x="15" y="37"/>
                    </a:cubicBezTo>
                    <a:cubicBezTo>
                      <a:pt x="13" y="34"/>
                      <a:pt x="12" y="37"/>
                      <a:pt x="9" y="35"/>
                    </a:cubicBezTo>
                    <a:cubicBezTo>
                      <a:pt x="7" y="33"/>
                      <a:pt x="8" y="33"/>
                      <a:pt x="9" y="31"/>
                    </a:cubicBezTo>
                    <a:cubicBezTo>
                      <a:pt x="10" y="30"/>
                      <a:pt x="9" y="28"/>
                      <a:pt x="8" y="27"/>
                    </a:cubicBezTo>
                    <a:cubicBezTo>
                      <a:pt x="5" y="27"/>
                      <a:pt x="2" y="31"/>
                      <a:pt x="1" y="34"/>
                    </a:cubicBezTo>
                    <a:cubicBezTo>
                      <a:pt x="0" y="37"/>
                      <a:pt x="4" y="43"/>
                      <a:pt x="4" y="45"/>
                    </a:cubicBezTo>
                    <a:cubicBezTo>
                      <a:pt x="5" y="47"/>
                      <a:pt x="2" y="45"/>
                      <a:pt x="2" y="47"/>
                    </a:cubicBezTo>
                    <a:cubicBezTo>
                      <a:pt x="1" y="49"/>
                      <a:pt x="7" y="52"/>
                      <a:pt x="10" y="54"/>
                    </a:cubicBezTo>
                    <a:cubicBezTo>
                      <a:pt x="13" y="56"/>
                      <a:pt x="16" y="62"/>
                      <a:pt x="18" y="65"/>
                    </a:cubicBezTo>
                    <a:cubicBezTo>
                      <a:pt x="21" y="68"/>
                      <a:pt x="21" y="70"/>
                      <a:pt x="24" y="77"/>
                    </a:cubicBezTo>
                    <a:cubicBezTo>
                      <a:pt x="27" y="84"/>
                      <a:pt x="33" y="96"/>
                      <a:pt x="37" y="101"/>
                    </a:cubicBezTo>
                    <a:cubicBezTo>
                      <a:pt x="40" y="106"/>
                      <a:pt x="42" y="110"/>
                      <a:pt x="41" y="111"/>
                    </a:cubicBezTo>
                    <a:cubicBezTo>
                      <a:pt x="40" y="113"/>
                      <a:pt x="42" y="117"/>
                      <a:pt x="44" y="119"/>
                    </a:cubicBezTo>
                    <a:cubicBezTo>
                      <a:pt x="47" y="121"/>
                      <a:pt x="50" y="124"/>
                      <a:pt x="57" y="128"/>
                    </a:cubicBezTo>
                    <a:cubicBezTo>
                      <a:pt x="65" y="131"/>
                      <a:pt x="78" y="139"/>
                      <a:pt x="80" y="142"/>
                    </a:cubicBezTo>
                    <a:cubicBezTo>
                      <a:pt x="82" y="145"/>
                      <a:pt x="89" y="149"/>
                      <a:pt x="90" y="149"/>
                    </a:cubicBezTo>
                    <a:cubicBezTo>
                      <a:pt x="90" y="149"/>
                      <a:pt x="90" y="150"/>
                      <a:pt x="90" y="151"/>
                    </a:cubicBezTo>
                    <a:cubicBezTo>
                      <a:pt x="91" y="150"/>
                      <a:pt x="92" y="150"/>
                      <a:pt x="92" y="149"/>
                    </a:cubicBezTo>
                    <a:cubicBezTo>
                      <a:pt x="94" y="148"/>
                      <a:pt x="95" y="144"/>
                      <a:pt x="95" y="14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20" name="Freeform 117">
                <a:extLst>
                  <a:ext uri="{FF2B5EF4-FFF2-40B4-BE49-F238E27FC236}">
                    <a16:creationId xmlns:a16="http://schemas.microsoft.com/office/drawing/2014/main" id="{5E4708E0-AE1E-45EE-925E-74560B2A37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47044" y="3860183"/>
                <a:ext cx="258474" cy="217068"/>
              </a:xfrm>
              <a:custGeom>
                <a:avLst/>
                <a:gdLst>
                  <a:gd name="T0" fmla="*/ 11 w 112"/>
                  <a:gd name="T1" fmla="*/ 6 h 94"/>
                  <a:gd name="T2" fmla="*/ 4 w 112"/>
                  <a:gd name="T3" fmla="*/ 15 h 94"/>
                  <a:gd name="T4" fmla="*/ 3 w 112"/>
                  <a:gd name="T5" fmla="*/ 21 h 94"/>
                  <a:gd name="T6" fmla="*/ 2 w 112"/>
                  <a:gd name="T7" fmla="*/ 25 h 94"/>
                  <a:gd name="T8" fmla="*/ 6 w 112"/>
                  <a:gd name="T9" fmla="*/ 27 h 94"/>
                  <a:gd name="T10" fmla="*/ 9 w 112"/>
                  <a:gd name="T11" fmla="*/ 32 h 94"/>
                  <a:gd name="T12" fmla="*/ 15 w 112"/>
                  <a:gd name="T13" fmla="*/ 43 h 94"/>
                  <a:gd name="T14" fmla="*/ 28 w 112"/>
                  <a:gd name="T15" fmla="*/ 44 h 94"/>
                  <a:gd name="T16" fmla="*/ 40 w 112"/>
                  <a:gd name="T17" fmla="*/ 49 h 94"/>
                  <a:gd name="T18" fmla="*/ 49 w 112"/>
                  <a:gd name="T19" fmla="*/ 51 h 94"/>
                  <a:gd name="T20" fmla="*/ 47 w 112"/>
                  <a:gd name="T21" fmla="*/ 66 h 94"/>
                  <a:gd name="T22" fmla="*/ 50 w 112"/>
                  <a:gd name="T23" fmla="*/ 72 h 94"/>
                  <a:gd name="T24" fmla="*/ 50 w 112"/>
                  <a:gd name="T25" fmla="*/ 78 h 94"/>
                  <a:gd name="T26" fmla="*/ 51 w 112"/>
                  <a:gd name="T27" fmla="*/ 82 h 94"/>
                  <a:gd name="T28" fmla="*/ 50 w 112"/>
                  <a:gd name="T29" fmla="*/ 83 h 94"/>
                  <a:gd name="T30" fmla="*/ 56 w 112"/>
                  <a:gd name="T31" fmla="*/ 91 h 94"/>
                  <a:gd name="T32" fmla="*/ 61 w 112"/>
                  <a:gd name="T33" fmla="*/ 93 h 94"/>
                  <a:gd name="T34" fmla="*/ 65 w 112"/>
                  <a:gd name="T35" fmla="*/ 92 h 94"/>
                  <a:gd name="T36" fmla="*/ 71 w 112"/>
                  <a:gd name="T37" fmla="*/ 89 h 94"/>
                  <a:gd name="T38" fmla="*/ 76 w 112"/>
                  <a:gd name="T39" fmla="*/ 87 h 94"/>
                  <a:gd name="T40" fmla="*/ 81 w 112"/>
                  <a:gd name="T41" fmla="*/ 82 h 94"/>
                  <a:gd name="T42" fmla="*/ 82 w 112"/>
                  <a:gd name="T43" fmla="*/ 79 h 94"/>
                  <a:gd name="T44" fmla="*/ 78 w 112"/>
                  <a:gd name="T45" fmla="*/ 78 h 94"/>
                  <a:gd name="T46" fmla="*/ 76 w 112"/>
                  <a:gd name="T47" fmla="*/ 73 h 94"/>
                  <a:gd name="T48" fmla="*/ 72 w 112"/>
                  <a:gd name="T49" fmla="*/ 67 h 94"/>
                  <a:gd name="T50" fmla="*/ 78 w 112"/>
                  <a:gd name="T51" fmla="*/ 66 h 94"/>
                  <a:gd name="T52" fmla="*/ 85 w 112"/>
                  <a:gd name="T53" fmla="*/ 68 h 94"/>
                  <a:gd name="T54" fmla="*/ 88 w 112"/>
                  <a:gd name="T55" fmla="*/ 69 h 94"/>
                  <a:gd name="T56" fmla="*/ 93 w 112"/>
                  <a:gd name="T57" fmla="*/ 66 h 94"/>
                  <a:gd name="T58" fmla="*/ 103 w 112"/>
                  <a:gd name="T59" fmla="*/ 62 h 94"/>
                  <a:gd name="T60" fmla="*/ 106 w 112"/>
                  <a:gd name="T61" fmla="*/ 59 h 94"/>
                  <a:gd name="T62" fmla="*/ 100 w 112"/>
                  <a:gd name="T63" fmla="*/ 52 h 94"/>
                  <a:gd name="T64" fmla="*/ 101 w 112"/>
                  <a:gd name="T65" fmla="*/ 48 h 94"/>
                  <a:gd name="T66" fmla="*/ 105 w 112"/>
                  <a:gd name="T67" fmla="*/ 44 h 94"/>
                  <a:gd name="T68" fmla="*/ 106 w 112"/>
                  <a:gd name="T69" fmla="*/ 40 h 94"/>
                  <a:gd name="T70" fmla="*/ 109 w 112"/>
                  <a:gd name="T71" fmla="*/ 34 h 94"/>
                  <a:gd name="T72" fmla="*/ 112 w 112"/>
                  <a:gd name="T73" fmla="*/ 31 h 94"/>
                  <a:gd name="T74" fmla="*/ 100 w 112"/>
                  <a:gd name="T75" fmla="*/ 29 h 94"/>
                  <a:gd name="T76" fmla="*/ 102 w 112"/>
                  <a:gd name="T77" fmla="*/ 23 h 94"/>
                  <a:gd name="T78" fmla="*/ 90 w 112"/>
                  <a:gd name="T79" fmla="*/ 18 h 94"/>
                  <a:gd name="T80" fmla="*/ 92 w 112"/>
                  <a:gd name="T81" fmla="*/ 14 h 94"/>
                  <a:gd name="T82" fmla="*/ 85 w 112"/>
                  <a:gd name="T83" fmla="*/ 12 h 94"/>
                  <a:gd name="T84" fmla="*/ 69 w 112"/>
                  <a:gd name="T85" fmla="*/ 17 h 94"/>
                  <a:gd name="T86" fmla="*/ 54 w 112"/>
                  <a:gd name="T87" fmla="*/ 13 h 94"/>
                  <a:gd name="T88" fmla="*/ 44 w 112"/>
                  <a:gd name="T89" fmla="*/ 11 h 94"/>
                  <a:gd name="T90" fmla="*/ 37 w 112"/>
                  <a:gd name="T91" fmla="*/ 5 h 94"/>
                  <a:gd name="T92" fmla="*/ 31 w 112"/>
                  <a:gd name="T93" fmla="*/ 0 h 94"/>
                  <a:gd name="T94" fmla="*/ 28 w 112"/>
                  <a:gd name="T95" fmla="*/ 6 h 94"/>
                  <a:gd name="T96" fmla="*/ 17 w 112"/>
                  <a:gd name="T97" fmla="*/ 12 h 94"/>
                  <a:gd name="T98" fmla="*/ 20 w 112"/>
                  <a:gd name="T99" fmla="*/ 24 h 94"/>
                  <a:gd name="T100" fmla="*/ 11 w 112"/>
                  <a:gd name="T101" fmla="*/ 21 h 94"/>
                  <a:gd name="T102" fmla="*/ 15 w 112"/>
                  <a:gd name="T103" fmla="*/ 10 h 94"/>
                  <a:gd name="T104" fmla="*/ 14 w 112"/>
                  <a:gd name="T105" fmla="*/ 5 h 94"/>
                  <a:gd name="T106" fmla="*/ 11 w 112"/>
                  <a:gd name="T107" fmla="*/ 6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12" h="94">
                    <a:moveTo>
                      <a:pt x="11" y="6"/>
                    </a:moveTo>
                    <a:cubicBezTo>
                      <a:pt x="9" y="9"/>
                      <a:pt x="5" y="12"/>
                      <a:pt x="4" y="15"/>
                    </a:cubicBezTo>
                    <a:cubicBezTo>
                      <a:pt x="4" y="19"/>
                      <a:pt x="4" y="20"/>
                      <a:pt x="3" y="21"/>
                    </a:cubicBezTo>
                    <a:cubicBezTo>
                      <a:pt x="2" y="23"/>
                      <a:pt x="0" y="25"/>
                      <a:pt x="2" y="25"/>
                    </a:cubicBezTo>
                    <a:cubicBezTo>
                      <a:pt x="4" y="25"/>
                      <a:pt x="6" y="25"/>
                      <a:pt x="6" y="27"/>
                    </a:cubicBezTo>
                    <a:cubicBezTo>
                      <a:pt x="6" y="29"/>
                      <a:pt x="10" y="29"/>
                      <a:pt x="9" y="32"/>
                    </a:cubicBezTo>
                    <a:cubicBezTo>
                      <a:pt x="9" y="35"/>
                      <a:pt x="8" y="43"/>
                      <a:pt x="15" y="43"/>
                    </a:cubicBezTo>
                    <a:cubicBezTo>
                      <a:pt x="21" y="43"/>
                      <a:pt x="25" y="40"/>
                      <a:pt x="28" y="44"/>
                    </a:cubicBezTo>
                    <a:cubicBezTo>
                      <a:pt x="31" y="48"/>
                      <a:pt x="35" y="49"/>
                      <a:pt x="40" y="49"/>
                    </a:cubicBezTo>
                    <a:cubicBezTo>
                      <a:pt x="44" y="48"/>
                      <a:pt x="51" y="47"/>
                      <a:pt x="49" y="51"/>
                    </a:cubicBezTo>
                    <a:cubicBezTo>
                      <a:pt x="47" y="55"/>
                      <a:pt x="45" y="64"/>
                      <a:pt x="47" y="66"/>
                    </a:cubicBezTo>
                    <a:cubicBezTo>
                      <a:pt x="49" y="68"/>
                      <a:pt x="52" y="70"/>
                      <a:pt x="50" y="72"/>
                    </a:cubicBezTo>
                    <a:cubicBezTo>
                      <a:pt x="48" y="74"/>
                      <a:pt x="48" y="77"/>
                      <a:pt x="50" y="78"/>
                    </a:cubicBezTo>
                    <a:cubicBezTo>
                      <a:pt x="52" y="80"/>
                      <a:pt x="51" y="82"/>
                      <a:pt x="51" y="82"/>
                    </a:cubicBezTo>
                    <a:cubicBezTo>
                      <a:pt x="51" y="82"/>
                      <a:pt x="51" y="83"/>
                      <a:pt x="50" y="83"/>
                    </a:cubicBezTo>
                    <a:cubicBezTo>
                      <a:pt x="53" y="86"/>
                      <a:pt x="55" y="90"/>
                      <a:pt x="56" y="91"/>
                    </a:cubicBezTo>
                    <a:cubicBezTo>
                      <a:pt x="59" y="93"/>
                      <a:pt x="59" y="94"/>
                      <a:pt x="61" y="93"/>
                    </a:cubicBezTo>
                    <a:cubicBezTo>
                      <a:pt x="63" y="92"/>
                      <a:pt x="64" y="91"/>
                      <a:pt x="65" y="92"/>
                    </a:cubicBezTo>
                    <a:cubicBezTo>
                      <a:pt x="67" y="93"/>
                      <a:pt x="69" y="91"/>
                      <a:pt x="71" y="89"/>
                    </a:cubicBezTo>
                    <a:cubicBezTo>
                      <a:pt x="73" y="87"/>
                      <a:pt x="76" y="89"/>
                      <a:pt x="76" y="87"/>
                    </a:cubicBezTo>
                    <a:cubicBezTo>
                      <a:pt x="77" y="84"/>
                      <a:pt x="78" y="83"/>
                      <a:pt x="81" y="82"/>
                    </a:cubicBezTo>
                    <a:cubicBezTo>
                      <a:pt x="84" y="82"/>
                      <a:pt x="84" y="79"/>
                      <a:pt x="82" y="79"/>
                    </a:cubicBezTo>
                    <a:cubicBezTo>
                      <a:pt x="80" y="79"/>
                      <a:pt x="78" y="81"/>
                      <a:pt x="78" y="78"/>
                    </a:cubicBezTo>
                    <a:cubicBezTo>
                      <a:pt x="78" y="75"/>
                      <a:pt x="76" y="76"/>
                      <a:pt x="76" y="73"/>
                    </a:cubicBezTo>
                    <a:cubicBezTo>
                      <a:pt x="76" y="70"/>
                      <a:pt x="75" y="69"/>
                      <a:pt x="72" y="67"/>
                    </a:cubicBezTo>
                    <a:cubicBezTo>
                      <a:pt x="70" y="65"/>
                      <a:pt x="76" y="65"/>
                      <a:pt x="78" y="66"/>
                    </a:cubicBezTo>
                    <a:cubicBezTo>
                      <a:pt x="79" y="67"/>
                      <a:pt x="84" y="66"/>
                      <a:pt x="85" y="68"/>
                    </a:cubicBezTo>
                    <a:cubicBezTo>
                      <a:pt x="85" y="71"/>
                      <a:pt x="88" y="71"/>
                      <a:pt x="88" y="69"/>
                    </a:cubicBezTo>
                    <a:cubicBezTo>
                      <a:pt x="88" y="66"/>
                      <a:pt x="91" y="65"/>
                      <a:pt x="93" y="66"/>
                    </a:cubicBezTo>
                    <a:cubicBezTo>
                      <a:pt x="96" y="66"/>
                      <a:pt x="101" y="62"/>
                      <a:pt x="103" y="62"/>
                    </a:cubicBezTo>
                    <a:cubicBezTo>
                      <a:pt x="105" y="61"/>
                      <a:pt x="105" y="60"/>
                      <a:pt x="106" y="59"/>
                    </a:cubicBezTo>
                    <a:cubicBezTo>
                      <a:pt x="104" y="57"/>
                      <a:pt x="101" y="53"/>
                      <a:pt x="100" y="52"/>
                    </a:cubicBezTo>
                    <a:cubicBezTo>
                      <a:pt x="99" y="51"/>
                      <a:pt x="101" y="50"/>
                      <a:pt x="101" y="48"/>
                    </a:cubicBezTo>
                    <a:cubicBezTo>
                      <a:pt x="101" y="46"/>
                      <a:pt x="101" y="44"/>
                      <a:pt x="105" y="44"/>
                    </a:cubicBezTo>
                    <a:cubicBezTo>
                      <a:pt x="109" y="44"/>
                      <a:pt x="108" y="41"/>
                      <a:pt x="106" y="40"/>
                    </a:cubicBezTo>
                    <a:cubicBezTo>
                      <a:pt x="104" y="39"/>
                      <a:pt x="107" y="36"/>
                      <a:pt x="109" y="34"/>
                    </a:cubicBezTo>
                    <a:cubicBezTo>
                      <a:pt x="110" y="34"/>
                      <a:pt x="111" y="32"/>
                      <a:pt x="112" y="31"/>
                    </a:cubicBezTo>
                    <a:cubicBezTo>
                      <a:pt x="108" y="29"/>
                      <a:pt x="103" y="29"/>
                      <a:pt x="100" y="29"/>
                    </a:cubicBezTo>
                    <a:cubicBezTo>
                      <a:pt x="97" y="30"/>
                      <a:pt x="102" y="26"/>
                      <a:pt x="102" y="23"/>
                    </a:cubicBezTo>
                    <a:cubicBezTo>
                      <a:pt x="103" y="20"/>
                      <a:pt x="94" y="19"/>
                      <a:pt x="90" y="18"/>
                    </a:cubicBezTo>
                    <a:cubicBezTo>
                      <a:pt x="87" y="18"/>
                      <a:pt x="88" y="14"/>
                      <a:pt x="92" y="14"/>
                    </a:cubicBezTo>
                    <a:cubicBezTo>
                      <a:pt x="95" y="14"/>
                      <a:pt x="90" y="11"/>
                      <a:pt x="85" y="12"/>
                    </a:cubicBezTo>
                    <a:cubicBezTo>
                      <a:pt x="80" y="13"/>
                      <a:pt x="73" y="15"/>
                      <a:pt x="69" y="17"/>
                    </a:cubicBezTo>
                    <a:cubicBezTo>
                      <a:pt x="65" y="20"/>
                      <a:pt x="59" y="11"/>
                      <a:pt x="54" y="13"/>
                    </a:cubicBezTo>
                    <a:cubicBezTo>
                      <a:pt x="50" y="15"/>
                      <a:pt x="43" y="15"/>
                      <a:pt x="44" y="11"/>
                    </a:cubicBezTo>
                    <a:cubicBezTo>
                      <a:pt x="44" y="8"/>
                      <a:pt x="42" y="5"/>
                      <a:pt x="37" y="5"/>
                    </a:cubicBezTo>
                    <a:cubicBezTo>
                      <a:pt x="33" y="5"/>
                      <a:pt x="34" y="0"/>
                      <a:pt x="31" y="0"/>
                    </a:cubicBezTo>
                    <a:cubicBezTo>
                      <a:pt x="27" y="0"/>
                      <a:pt x="31" y="5"/>
                      <a:pt x="28" y="6"/>
                    </a:cubicBezTo>
                    <a:cubicBezTo>
                      <a:pt x="26" y="7"/>
                      <a:pt x="18" y="9"/>
                      <a:pt x="17" y="12"/>
                    </a:cubicBezTo>
                    <a:cubicBezTo>
                      <a:pt x="17" y="15"/>
                      <a:pt x="22" y="20"/>
                      <a:pt x="20" y="24"/>
                    </a:cubicBezTo>
                    <a:cubicBezTo>
                      <a:pt x="18" y="27"/>
                      <a:pt x="13" y="24"/>
                      <a:pt x="11" y="21"/>
                    </a:cubicBezTo>
                    <a:cubicBezTo>
                      <a:pt x="10" y="17"/>
                      <a:pt x="16" y="12"/>
                      <a:pt x="15" y="10"/>
                    </a:cubicBezTo>
                    <a:cubicBezTo>
                      <a:pt x="14" y="9"/>
                      <a:pt x="13" y="6"/>
                      <a:pt x="14" y="5"/>
                    </a:cubicBezTo>
                    <a:cubicBezTo>
                      <a:pt x="13" y="5"/>
                      <a:pt x="12" y="5"/>
                      <a:pt x="11" y="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21" name="Freeform 118">
                <a:extLst>
                  <a:ext uri="{FF2B5EF4-FFF2-40B4-BE49-F238E27FC236}">
                    <a16:creationId xmlns:a16="http://schemas.microsoft.com/office/drawing/2014/main" id="{1F08A624-547B-48B0-8DC1-03FE5729F9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34376" y="3970599"/>
                <a:ext cx="81557" cy="85321"/>
              </a:xfrm>
              <a:custGeom>
                <a:avLst/>
                <a:gdLst>
                  <a:gd name="T0" fmla="*/ 9 w 35"/>
                  <a:gd name="T1" fmla="*/ 8 h 37"/>
                  <a:gd name="T2" fmla="*/ 5 w 35"/>
                  <a:gd name="T3" fmla="*/ 12 h 37"/>
                  <a:gd name="T4" fmla="*/ 2 w 35"/>
                  <a:gd name="T5" fmla="*/ 18 h 37"/>
                  <a:gd name="T6" fmla="*/ 8 w 35"/>
                  <a:gd name="T7" fmla="*/ 27 h 37"/>
                  <a:gd name="T8" fmla="*/ 13 w 35"/>
                  <a:gd name="T9" fmla="*/ 36 h 37"/>
                  <a:gd name="T10" fmla="*/ 17 w 35"/>
                  <a:gd name="T11" fmla="*/ 36 h 37"/>
                  <a:gd name="T12" fmla="*/ 20 w 35"/>
                  <a:gd name="T13" fmla="*/ 31 h 37"/>
                  <a:gd name="T14" fmla="*/ 29 w 35"/>
                  <a:gd name="T15" fmla="*/ 31 h 37"/>
                  <a:gd name="T16" fmla="*/ 30 w 35"/>
                  <a:gd name="T17" fmla="*/ 32 h 37"/>
                  <a:gd name="T18" fmla="*/ 33 w 35"/>
                  <a:gd name="T19" fmla="*/ 29 h 37"/>
                  <a:gd name="T20" fmla="*/ 32 w 35"/>
                  <a:gd name="T21" fmla="*/ 18 h 37"/>
                  <a:gd name="T22" fmla="*/ 33 w 35"/>
                  <a:gd name="T23" fmla="*/ 8 h 37"/>
                  <a:gd name="T24" fmla="*/ 35 w 35"/>
                  <a:gd name="T25" fmla="*/ 4 h 37"/>
                  <a:gd name="T26" fmla="*/ 27 w 35"/>
                  <a:gd name="T27" fmla="*/ 2 h 37"/>
                  <a:gd name="T28" fmla="*/ 16 w 35"/>
                  <a:gd name="T29" fmla="*/ 3 h 37"/>
                  <a:gd name="T30" fmla="*/ 10 w 35"/>
                  <a:gd name="T31" fmla="*/ 2 h 37"/>
                  <a:gd name="T32" fmla="*/ 9 w 35"/>
                  <a:gd name="T33" fmla="*/ 3 h 37"/>
                  <a:gd name="T34" fmla="*/ 9 w 35"/>
                  <a:gd name="T35" fmla="*/ 8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5" h="37">
                    <a:moveTo>
                      <a:pt x="9" y="8"/>
                    </a:moveTo>
                    <a:cubicBezTo>
                      <a:pt x="10" y="10"/>
                      <a:pt x="7" y="11"/>
                      <a:pt x="5" y="12"/>
                    </a:cubicBezTo>
                    <a:cubicBezTo>
                      <a:pt x="2" y="12"/>
                      <a:pt x="3" y="17"/>
                      <a:pt x="2" y="18"/>
                    </a:cubicBezTo>
                    <a:cubicBezTo>
                      <a:pt x="0" y="20"/>
                      <a:pt x="7" y="24"/>
                      <a:pt x="8" y="27"/>
                    </a:cubicBezTo>
                    <a:cubicBezTo>
                      <a:pt x="9" y="29"/>
                      <a:pt x="11" y="33"/>
                      <a:pt x="13" y="36"/>
                    </a:cubicBezTo>
                    <a:cubicBezTo>
                      <a:pt x="15" y="36"/>
                      <a:pt x="16" y="37"/>
                      <a:pt x="17" y="36"/>
                    </a:cubicBezTo>
                    <a:cubicBezTo>
                      <a:pt x="19" y="35"/>
                      <a:pt x="17" y="31"/>
                      <a:pt x="20" y="31"/>
                    </a:cubicBezTo>
                    <a:cubicBezTo>
                      <a:pt x="24" y="31"/>
                      <a:pt x="28" y="29"/>
                      <a:pt x="29" y="31"/>
                    </a:cubicBezTo>
                    <a:cubicBezTo>
                      <a:pt x="30" y="32"/>
                      <a:pt x="30" y="32"/>
                      <a:pt x="30" y="32"/>
                    </a:cubicBezTo>
                    <a:cubicBezTo>
                      <a:pt x="31" y="31"/>
                      <a:pt x="32" y="29"/>
                      <a:pt x="33" y="29"/>
                    </a:cubicBezTo>
                    <a:cubicBezTo>
                      <a:pt x="33" y="27"/>
                      <a:pt x="33" y="21"/>
                      <a:pt x="32" y="18"/>
                    </a:cubicBezTo>
                    <a:cubicBezTo>
                      <a:pt x="30" y="14"/>
                      <a:pt x="31" y="10"/>
                      <a:pt x="33" y="8"/>
                    </a:cubicBezTo>
                    <a:cubicBezTo>
                      <a:pt x="33" y="8"/>
                      <a:pt x="34" y="6"/>
                      <a:pt x="35" y="4"/>
                    </a:cubicBezTo>
                    <a:cubicBezTo>
                      <a:pt x="32" y="3"/>
                      <a:pt x="29" y="2"/>
                      <a:pt x="27" y="2"/>
                    </a:cubicBezTo>
                    <a:cubicBezTo>
                      <a:pt x="22" y="3"/>
                      <a:pt x="18" y="5"/>
                      <a:pt x="16" y="3"/>
                    </a:cubicBezTo>
                    <a:cubicBezTo>
                      <a:pt x="15" y="0"/>
                      <a:pt x="12" y="1"/>
                      <a:pt x="10" y="2"/>
                    </a:cubicBezTo>
                    <a:cubicBezTo>
                      <a:pt x="10" y="3"/>
                      <a:pt x="10" y="3"/>
                      <a:pt x="9" y="3"/>
                    </a:cubicBezTo>
                    <a:cubicBezTo>
                      <a:pt x="9" y="5"/>
                      <a:pt x="8" y="7"/>
                      <a:pt x="9" y="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22" name="Freeform 119">
                <a:extLst>
                  <a:ext uri="{FF2B5EF4-FFF2-40B4-BE49-F238E27FC236}">
                    <a16:creationId xmlns:a16="http://schemas.microsoft.com/office/drawing/2014/main" id="{74E32B58-E4F8-4E88-A5CB-8EDD35949A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75404" y="3931703"/>
                <a:ext cx="89086" cy="136765"/>
              </a:xfrm>
              <a:custGeom>
                <a:avLst/>
                <a:gdLst>
                  <a:gd name="T0" fmla="*/ 10 w 39"/>
                  <a:gd name="T1" fmla="*/ 3 h 59"/>
                  <a:gd name="T2" fmla="*/ 7 w 39"/>
                  <a:gd name="T3" fmla="*/ 9 h 59"/>
                  <a:gd name="T4" fmla="*/ 6 w 39"/>
                  <a:gd name="T5" fmla="*/ 13 h 59"/>
                  <a:gd name="T6" fmla="*/ 2 w 39"/>
                  <a:gd name="T7" fmla="*/ 17 h 59"/>
                  <a:gd name="T8" fmla="*/ 1 w 39"/>
                  <a:gd name="T9" fmla="*/ 21 h 59"/>
                  <a:gd name="T10" fmla="*/ 7 w 39"/>
                  <a:gd name="T11" fmla="*/ 28 h 59"/>
                  <a:gd name="T12" fmla="*/ 9 w 39"/>
                  <a:gd name="T13" fmla="*/ 26 h 59"/>
                  <a:gd name="T14" fmla="*/ 13 w 39"/>
                  <a:gd name="T15" fmla="*/ 33 h 59"/>
                  <a:gd name="T16" fmla="*/ 14 w 39"/>
                  <a:gd name="T17" fmla="*/ 40 h 59"/>
                  <a:gd name="T18" fmla="*/ 15 w 39"/>
                  <a:gd name="T19" fmla="*/ 54 h 59"/>
                  <a:gd name="T20" fmla="*/ 24 w 39"/>
                  <a:gd name="T21" fmla="*/ 57 h 59"/>
                  <a:gd name="T22" fmla="*/ 29 w 39"/>
                  <a:gd name="T23" fmla="*/ 55 h 59"/>
                  <a:gd name="T24" fmla="*/ 33 w 39"/>
                  <a:gd name="T25" fmla="*/ 53 h 59"/>
                  <a:gd name="T26" fmla="*/ 39 w 39"/>
                  <a:gd name="T27" fmla="*/ 53 h 59"/>
                  <a:gd name="T28" fmla="*/ 34 w 39"/>
                  <a:gd name="T29" fmla="*/ 44 h 59"/>
                  <a:gd name="T30" fmla="*/ 28 w 39"/>
                  <a:gd name="T31" fmla="*/ 35 h 59"/>
                  <a:gd name="T32" fmla="*/ 31 w 39"/>
                  <a:gd name="T33" fmla="*/ 29 h 59"/>
                  <a:gd name="T34" fmla="*/ 35 w 39"/>
                  <a:gd name="T35" fmla="*/ 25 h 59"/>
                  <a:gd name="T36" fmla="*/ 35 w 39"/>
                  <a:gd name="T37" fmla="*/ 20 h 59"/>
                  <a:gd name="T38" fmla="*/ 28 w 39"/>
                  <a:gd name="T39" fmla="*/ 13 h 59"/>
                  <a:gd name="T40" fmla="*/ 24 w 39"/>
                  <a:gd name="T41" fmla="*/ 8 h 59"/>
                  <a:gd name="T42" fmla="*/ 16 w 39"/>
                  <a:gd name="T43" fmla="*/ 1 h 59"/>
                  <a:gd name="T44" fmla="*/ 13 w 39"/>
                  <a:gd name="T45" fmla="*/ 0 h 59"/>
                  <a:gd name="T46" fmla="*/ 10 w 39"/>
                  <a:gd name="T47" fmla="*/ 3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59">
                    <a:moveTo>
                      <a:pt x="10" y="3"/>
                    </a:moveTo>
                    <a:cubicBezTo>
                      <a:pt x="8" y="5"/>
                      <a:pt x="5" y="8"/>
                      <a:pt x="7" y="9"/>
                    </a:cubicBezTo>
                    <a:cubicBezTo>
                      <a:pt x="9" y="10"/>
                      <a:pt x="10" y="13"/>
                      <a:pt x="6" y="13"/>
                    </a:cubicBezTo>
                    <a:cubicBezTo>
                      <a:pt x="2" y="13"/>
                      <a:pt x="2" y="15"/>
                      <a:pt x="2" y="17"/>
                    </a:cubicBezTo>
                    <a:cubicBezTo>
                      <a:pt x="2" y="19"/>
                      <a:pt x="0" y="20"/>
                      <a:pt x="1" y="21"/>
                    </a:cubicBezTo>
                    <a:cubicBezTo>
                      <a:pt x="2" y="22"/>
                      <a:pt x="5" y="26"/>
                      <a:pt x="7" y="28"/>
                    </a:cubicBezTo>
                    <a:cubicBezTo>
                      <a:pt x="7" y="27"/>
                      <a:pt x="8" y="26"/>
                      <a:pt x="9" y="26"/>
                    </a:cubicBezTo>
                    <a:cubicBezTo>
                      <a:pt x="13" y="27"/>
                      <a:pt x="10" y="32"/>
                      <a:pt x="13" y="33"/>
                    </a:cubicBezTo>
                    <a:cubicBezTo>
                      <a:pt x="16" y="34"/>
                      <a:pt x="16" y="38"/>
                      <a:pt x="14" y="40"/>
                    </a:cubicBezTo>
                    <a:cubicBezTo>
                      <a:pt x="12" y="41"/>
                      <a:pt x="11" y="49"/>
                      <a:pt x="15" y="54"/>
                    </a:cubicBezTo>
                    <a:cubicBezTo>
                      <a:pt x="20" y="59"/>
                      <a:pt x="23" y="58"/>
                      <a:pt x="24" y="57"/>
                    </a:cubicBezTo>
                    <a:cubicBezTo>
                      <a:pt x="25" y="56"/>
                      <a:pt x="28" y="57"/>
                      <a:pt x="29" y="55"/>
                    </a:cubicBezTo>
                    <a:cubicBezTo>
                      <a:pt x="30" y="53"/>
                      <a:pt x="31" y="55"/>
                      <a:pt x="33" y="53"/>
                    </a:cubicBezTo>
                    <a:cubicBezTo>
                      <a:pt x="34" y="52"/>
                      <a:pt x="37" y="52"/>
                      <a:pt x="39" y="53"/>
                    </a:cubicBezTo>
                    <a:cubicBezTo>
                      <a:pt x="37" y="50"/>
                      <a:pt x="35" y="46"/>
                      <a:pt x="34" y="44"/>
                    </a:cubicBezTo>
                    <a:cubicBezTo>
                      <a:pt x="33" y="41"/>
                      <a:pt x="26" y="37"/>
                      <a:pt x="28" y="35"/>
                    </a:cubicBezTo>
                    <a:cubicBezTo>
                      <a:pt x="29" y="34"/>
                      <a:pt x="28" y="29"/>
                      <a:pt x="31" y="29"/>
                    </a:cubicBezTo>
                    <a:cubicBezTo>
                      <a:pt x="33" y="28"/>
                      <a:pt x="36" y="27"/>
                      <a:pt x="35" y="25"/>
                    </a:cubicBezTo>
                    <a:cubicBezTo>
                      <a:pt x="34" y="24"/>
                      <a:pt x="35" y="22"/>
                      <a:pt x="35" y="20"/>
                    </a:cubicBezTo>
                    <a:cubicBezTo>
                      <a:pt x="33" y="19"/>
                      <a:pt x="30" y="13"/>
                      <a:pt x="28" y="13"/>
                    </a:cubicBezTo>
                    <a:cubicBezTo>
                      <a:pt x="26" y="13"/>
                      <a:pt x="23" y="11"/>
                      <a:pt x="24" y="8"/>
                    </a:cubicBezTo>
                    <a:cubicBezTo>
                      <a:pt x="24" y="5"/>
                      <a:pt x="19" y="5"/>
                      <a:pt x="16" y="1"/>
                    </a:cubicBezTo>
                    <a:cubicBezTo>
                      <a:pt x="15" y="1"/>
                      <a:pt x="14" y="0"/>
                      <a:pt x="13" y="0"/>
                    </a:cubicBezTo>
                    <a:cubicBezTo>
                      <a:pt x="12" y="1"/>
                      <a:pt x="11" y="3"/>
                      <a:pt x="10" y="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23" name="Freeform 120">
                <a:extLst>
                  <a:ext uri="{FF2B5EF4-FFF2-40B4-BE49-F238E27FC236}">
                    <a16:creationId xmlns:a16="http://schemas.microsoft.com/office/drawing/2014/main" id="{172AAA69-DB34-4044-9451-5621A8CEDC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04641" y="3980637"/>
                <a:ext cx="56463" cy="71519"/>
              </a:xfrm>
              <a:custGeom>
                <a:avLst/>
                <a:gdLst>
                  <a:gd name="T0" fmla="*/ 2 w 25"/>
                  <a:gd name="T1" fmla="*/ 14 h 31"/>
                  <a:gd name="T2" fmla="*/ 3 w 25"/>
                  <a:gd name="T3" fmla="*/ 25 h 31"/>
                  <a:gd name="T4" fmla="*/ 0 w 25"/>
                  <a:gd name="T5" fmla="*/ 28 h 31"/>
                  <a:gd name="T6" fmla="*/ 7 w 25"/>
                  <a:gd name="T7" fmla="*/ 30 h 31"/>
                  <a:gd name="T8" fmla="*/ 16 w 25"/>
                  <a:gd name="T9" fmla="*/ 26 h 31"/>
                  <a:gd name="T10" fmla="*/ 25 w 25"/>
                  <a:gd name="T11" fmla="*/ 13 h 31"/>
                  <a:gd name="T12" fmla="*/ 25 w 25"/>
                  <a:gd name="T13" fmla="*/ 13 h 31"/>
                  <a:gd name="T14" fmla="*/ 11 w 25"/>
                  <a:gd name="T15" fmla="*/ 2 h 31"/>
                  <a:gd name="T16" fmla="*/ 5 w 25"/>
                  <a:gd name="T17" fmla="*/ 0 h 31"/>
                  <a:gd name="T18" fmla="*/ 3 w 25"/>
                  <a:gd name="T19" fmla="*/ 4 h 31"/>
                  <a:gd name="T20" fmla="*/ 2 w 25"/>
                  <a:gd name="T21" fmla="*/ 14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5" h="31">
                    <a:moveTo>
                      <a:pt x="2" y="14"/>
                    </a:moveTo>
                    <a:cubicBezTo>
                      <a:pt x="3" y="17"/>
                      <a:pt x="3" y="23"/>
                      <a:pt x="3" y="25"/>
                    </a:cubicBezTo>
                    <a:cubicBezTo>
                      <a:pt x="2" y="25"/>
                      <a:pt x="1" y="27"/>
                      <a:pt x="0" y="28"/>
                    </a:cubicBezTo>
                    <a:cubicBezTo>
                      <a:pt x="1" y="30"/>
                      <a:pt x="4" y="31"/>
                      <a:pt x="7" y="30"/>
                    </a:cubicBezTo>
                    <a:cubicBezTo>
                      <a:pt x="12" y="28"/>
                      <a:pt x="14" y="31"/>
                      <a:pt x="16" y="26"/>
                    </a:cubicBezTo>
                    <a:cubicBezTo>
                      <a:pt x="17" y="22"/>
                      <a:pt x="22" y="17"/>
                      <a:pt x="25" y="13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2" y="12"/>
                      <a:pt x="17" y="4"/>
                      <a:pt x="11" y="2"/>
                    </a:cubicBezTo>
                    <a:cubicBezTo>
                      <a:pt x="9" y="2"/>
                      <a:pt x="7" y="1"/>
                      <a:pt x="5" y="0"/>
                    </a:cubicBezTo>
                    <a:cubicBezTo>
                      <a:pt x="4" y="2"/>
                      <a:pt x="3" y="4"/>
                      <a:pt x="3" y="4"/>
                    </a:cubicBezTo>
                    <a:cubicBezTo>
                      <a:pt x="1" y="6"/>
                      <a:pt x="0" y="10"/>
                      <a:pt x="2" y="1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24" name="Freeform 121">
                <a:extLst>
                  <a:ext uri="{FF2B5EF4-FFF2-40B4-BE49-F238E27FC236}">
                    <a16:creationId xmlns:a16="http://schemas.microsoft.com/office/drawing/2014/main" id="{EA3A0EB4-A1E4-49B0-8E77-8B2085E7F5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38760" y="3641861"/>
                <a:ext cx="196992" cy="69010"/>
              </a:xfrm>
              <a:custGeom>
                <a:avLst/>
                <a:gdLst>
                  <a:gd name="T0" fmla="*/ 69 w 85"/>
                  <a:gd name="T1" fmla="*/ 19 h 30"/>
                  <a:gd name="T2" fmla="*/ 30 w 85"/>
                  <a:gd name="T3" fmla="*/ 4 h 30"/>
                  <a:gd name="T4" fmla="*/ 1 w 85"/>
                  <a:gd name="T5" fmla="*/ 14 h 30"/>
                  <a:gd name="T6" fmla="*/ 15 w 85"/>
                  <a:gd name="T7" fmla="*/ 7 h 30"/>
                  <a:gd name="T8" fmla="*/ 23 w 85"/>
                  <a:gd name="T9" fmla="*/ 10 h 30"/>
                  <a:gd name="T10" fmla="*/ 37 w 85"/>
                  <a:gd name="T11" fmla="*/ 14 h 30"/>
                  <a:gd name="T12" fmla="*/ 54 w 85"/>
                  <a:gd name="T13" fmla="*/ 23 h 30"/>
                  <a:gd name="T14" fmla="*/ 58 w 85"/>
                  <a:gd name="T15" fmla="*/ 29 h 30"/>
                  <a:gd name="T16" fmla="*/ 84 w 85"/>
                  <a:gd name="T17" fmla="*/ 28 h 30"/>
                  <a:gd name="T18" fmla="*/ 69 w 85"/>
                  <a:gd name="T19" fmla="*/ 19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5" h="30">
                    <a:moveTo>
                      <a:pt x="69" y="19"/>
                    </a:moveTo>
                    <a:cubicBezTo>
                      <a:pt x="63" y="19"/>
                      <a:pt x="46" y="7"/>
                      <a:pt x="30" y="4"/>
                    </a:cubicBezTo>
                    <a:cubicBezTo>
                      <a:pt x="14" y="0"/>
                      <a:pt x="0" y="12"/>
                      <a:pt x="1" y="14"/>
                    </a:cubicBezTo>
                    <a:cubicBezTo>
                      <a:pt x="3" y="16"/>
                      <a:pt x="11" y="10"/>
                      <a:pt x="15" y="7"/>
                    </a:cubicBezTo>
                    <a:cubicBezTo>
                      <a:pt x="19" y="4"/>
                      <a:pt x="23" y="9"/>
                      <a:pt x="23" y="10"/>
                    </a:cubicBezTo>
                    <a:cubicBezTo>
                      <a:pt x="23" y="12"/>
                      <a:pt x="28" y="13"/>
                      <a:pt x="37" y="14"/>
                    </a:cubicBezTo>
                    <a:cubicBezTo>
                      <a:pt x="45" y="14"/>
                      <a:pt x="46" y="21"/>
                      <a:pt x="54" y="23"/>
                    </a:cubicBezTo>
                    <a:cubicBezTo>
                      <a:pt x="61" y="24"/>
                      <a:pt x="54" y="27"/>
                      <a:pt x="58" y="29"/>
                    </a:cubicBezTo>
                    <a:cubicBezTo>
                      <a:pt x="61" y="30"/>
                      <a:pt x="82" y="30"/>
                      <a:pt x="84" y="28"/>
                    </a:cubicBezTo>
                    <a:cubicBezTo>
                      <a:pt x="85" y="26"/>
                      <a:pt x="74" y="19"/>
                      <a:pt x="69" y="1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25" name="Freeform 122">
                <a:extLst>
                  <a:ext uri="{FF2B5EF4-FFF2-40B4-BE49-F238E27FC236}">
                    <a16:creationId xmlns:a16="http://schemas.microsoft.com/office/drawing/2014/main" id="{2D847BCB-CE0B-47A3-A342-080BC988D3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51685" y="3735965"/>
                <a:ext cx="43915" cy="21330"/>
              </a:xfrm>
              <a:custGeom>
                <a:avLst/>
                <a:gdLst>
                  <a:gd name="T0" fmla="*/ 1 w 19"/>
                  <a:gd name="T1" fmla="*/ 3 h 9"/>
                  <a:gd name="T2" fmla="*/ 18 w 19"/>
                  <a:gd name="T3" fmla="*/ 6 h 9"/>
                  <a:gd name="T4" fmla="*/ 1 w 19"/>
                  <a:gd name="T5" fmla="*/ 3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9" h="9">
                    <a:moveTo>
                      <a:pt x="1" y="3"/>
                    </a:moveTo>
                    <a:cubicBezTo>
                      <a:pt x="3" y="5"/>
                      <a:pt x="16" y="9"/>
                      <a:pt x="18" y="6"/>
                    </a:cubicBezTo>
                    <a:cubicBezTo>
                      <a:pt x="19" y="3"/>
                      <a:pt x="0" y="0"/>
                      <a:pt x="1" y="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26" name="Freeform 123">
                <a:extLst>
                  <a:ext uri="{FF2B5EF4-FFF2-40B4-BE49-F238E27FC236}">
                    <a16:creationId xmlns:a16="http://schemas.microsoft.com/office/drawing/2014/main" id="{57A08BF3-BA9E-4B6E-BC54-44D43F883E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59970" y="3733456"/>
                <a:ext cx="41406" cy="23840"/>
              </a:xfrm>
              <a:custGeom>
                <a:avLst/>
                <a:gdLst>
                  <a:gd name="T0" fmla="*/ 3 w 18"/>
                  <a:gd name="T1" fmla="*/ 5 h 10"/>
                  <a:gd name="T2" fmla="*/ 16 w 18"/>
                  <a:gd name="T3" fmla="*/ 5 h 10"/>
                  <a:gd name="T4" fmla="*/ 3 w 18"/>
                  <a:gd name="T5" fmla="*/ 5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8" h="10">
                    <a:moveTo>
                      <a:pt x="3" y="5"/>
                    </a:moveTo>
                    <a:cubicBezTo>
                      <a:pt x="6" y="10"/>
                      <a:pt x="15" y="7"/>
                      <a:pt x="16" y="5"/>
                    </a:cubicBezTo>
                    <a:cubicBezTo>
                      <a:pt x="18" y="1"/>
                      <a:pt x="0" y="0"/>
                      <a:pt x="3" y="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27" name="Freeform 124">
                <a:extLst>
                  <a:ext uri="{FF2B5EF4-FFF2-40B4-BE49-F238E27FC236}">
                    <a16:creationId xmlns:a16="http://schemas.microsoft.com/office/drawing/2014/main" id="{637D32A7-F7AA-428E-AA41-97308E4D8C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04005" y="4060939"/>
                <a:ext cx="112925" cy="124218"/>
              </a:xfrm>
              <a:custGeom>
                <a:avLst/>
                <a:gdLst>
                  <a:gd name="T0" fmla="*/ 44 w 49"/>
                  <a:gd name="T1" fmla="*/ 14 h 54"/>
                  <a:gd name="T2" fmla="*/ 39 w 49"/>
                  <a:gd name="T3" fmla="*/ 9 h 54"/>
                  <a:gd name="T4" fmla="*/ 33 w 49"/>
                  <a:gd name="T5" fmla="*/ 9 h 54"/>
                  <a:gd name="T6" fmla="*/ 28 w 49"/>
                  <a:gd name="T7" fmla="*/ 5 h 54"/>
                  <a:gd name="T8" fmla="*/ 18 w 49"/>
                  <a:gd name="T9" fmla="*/ 0 h 54"/>
                  <a:gd name="T10" fmla="*/ 18 w 49"/>
                  <a:gd name="T11" fmla="*/ 1 h 54"/>
                  <a:gd name="T12" fmla="*/ 12 w 49"/>
                  <a:gd name="T13" fmla="*/ 4 h 54"/>
                  <a:gd name="T14" fmla="*/ 9 w 49"/>
                  <a:gd name="T15" fmla="*/ 10 h 54"/>
                  <a:gd name="T16" fmla="*/ 6 w 49"/>
                  <a:gd name="T17" fmla="*/ 15 h 54"/>
                  <a:gd name="T18" fmla="*/ 4 w 49"/>
                  <a:gd name="T19" fmla="*/ 19 h 54"/>
                  <a:gd name="T20" fmla="*/ 2 w 49"/>
                  <a:gd name="T21" fmla="*/ 24 h 54"/>
                  <a:gd name="T22" fmla="*/ 1 w 49"/>
                  <a:gd name="T23" fmla="*/ 30 h 54"/>
                  <a:gd name="T24" fmla="*/ 6 w 49"/>
                  <a:gd name="T25" fmla="*/ 34 h 54"/>
                  <a:gd name="T26" fmla="*/ 10 w 49"/>
                  <a:gd name="T27" fmla="*/ 35 h 54"/>
                  <a:gd name="T28" fmla="*/ 6 w 49"/>
                  <a:gd name="T29" fmla="*/ 40 h 54"/>
                  <a:gd name="T30" fmla="*/ 6 w 49"/>
                  <a:gd name="T31" fmla="*/ 40 h 54"/>
                  <a:gd name="T32" fmla="*/ 7 w 49"/>
                  <a:gd name="T33" fmla="*/ 44 h 54"/>
                  <a:gd name="T34" fmla="*/ 7 w 49"/>
                  <a:gd name="T35" fmla="*/ 48 h 54"/>
                  <a:gd name="T36" fmla="*/ 13 w 49"/>
                  <a:gd name="T37" fmla="*/ 50 h 54"/>
                  <a:gd name="T38" fmla="*/ 19 w 49"/>
                  <a:gd name="T39" fmla="*/ 49 h 54"/>
                  <a:gd name="T40" fmla="*/ 26 w 49"/>
                  <a:gd name="T41" fmla="*/ 37 h 54"/>
                  <a:gd name="T42" fmla="*/ 42 w 49"/>
                  <a:gd name="T43" fmla="*/ 28 h 54"/>
                  <a:gd name="T44" fmla="*/ 47 w 49"/>
                  <a:gd name="T45" fmla="*/ 20 h 54"/>
                  <a:gd name="T46" fmla="*/ 44 w 49"/>
                  <a:gd name="T47" fmla="*/ 1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49" h="54">
                    <a:moveTo>
                      <a:pt x="44" y="14"/>
                    </a:moveTo>
                    <a:cubicBezTo>
                      <a:pt x="41" y="10"/>
                      <a:pt x="39" y="8"/>
                      <a:pt x="39" y="9"/>
                    </a:cubicBezTo>
                    <a:cubicBezTo>
                      <a:pt x="38" y="10"/>
                      <a:pt x="35" y="11"/>
                      <a:pt x="33" y="9"/>
                    </a:cubicBezTo>
                    <a:cubicBezTo>
                      <a:pt x="30" y="8"/>
                      <a:pt x="29" y="5"/>
                      <a:pt x="28" y="5"/>
                    </a:cubicBezTo>
                    <a:cubicBezTo>
                      <a:pt x="26" y="5"/>
                      <a:pt x="21" y="2"/>
                      <a:pt x="18" y="0"/>
                    </a:cubicBezTo>
                    <a:cubicBezTo>
                      <a:pt x="18" y="0"/>
                      <a:pt x="18" y="1"/>
                      <a:pt x="18" y="1"/>
                    </a:cubicBezTo>
                    <a:cubicBezTo>
                      <a:pt x="18" y="3"/>
                      <a:pt x="15" y="4"/>
                      <a:pt x="12" y="4"/>
                    </a:cubicBezTo>
                    <a:cubicBezTo>
                      <a:pt x="9" y="4"/>
                      <a:pt x="9" y="7"/>
                      <a:pt x="9" y="10"/>
                    </a:cubicBezTo>
                    <a:cubicBezTo>
                      <a:pt x="9" y="12"/>
                      <a:pt x="7" y="12"/>
                      <a:pt x="6" y="15"/>
                    </a:cubicBezTo>
                    <a:cubicBezTo>
                      <a:pt x="5" y="17"/>
                      <a:pt x="6" y="18"/>
                      <a:pt x="4" y="19"/>
                    </a:cubicBezTo>
                    <a:cubicBezTo>
                      <a:pt x="1" y="20"/>
                      <a:pt x="0" y="22"/>
                      <a:pt x="2" y="24"/>
                    </a:cubicBezTo>
                    <a:cubicBezTo>
                      <a:pt x="3" y="27"/>
                      <a:pt x="2" y="28"/>
                      <a:pt x="1" y="30"/>
                    </a:cubicBezTo>
                    <a:cubicBezTo>
                      <a:pt x="1" y="31"/>
                      <a:pt x="4" y="32"/>
                      <a:pt x="6" y="34"/>
                    </a:cubicBezTo>
                    <a:cubicBezTo>
                      <a:pt x="9" y="36"/>
                      <a:pt x="9" y="33"/>
                      <a:pt x="10" y="35"/>
                    </a:cubicBezTo>
                    <a:cubicBezTo>
                      <a:pt x="11" y="37"/>
                      <a:pt x="9" y="40"/>
                      <a:pt x="6" y="40"/>
                    </a:cubicBezTo>
                    <a:cubicBezTo>
                      <a:pt x="6" y="40"/>
                      <a:pt x="6" y="40"/>
                      <a:pt x="6" y="40"/>
                    </a:cubicBezTo>
                    <a:cubicBezTo>
                      <a:pt x="7" y="41"/>
                      <a:pt x="8" y="43"/>
                      <a:pt x="7" y="44"/>
                    </a:cubicBezTo>
                    <a:cubicBezTo>
                      <a:pt x="6" y="46"/>
                      <a:pt x="5" y="46"/>
                      <a:pt x="7" y="48"/>
                    </a:cubicBezTo>
                    <a:cubicBezTo>
                      <a:pt x="10" y="50"/>
                      <a:pt x="11" y="47"/>
                      <a:pt x="13" y="50"/>
                    </a:cubicBezTo>
                    <a:cubicBezTo>
                      <a:pt x="15" y="53"/>
                      <a:pt x="17" y="54"/>
                      <a:pt x="19" y="49"/>
                    </a:cubicBezTo>
                    <a:cubicBezTo>
                      <a:pt x="21" y="45"/>
                      <a:pt x="23" y="38"/>
                      <a:pt x="26" y="37"/>
                    </a:cubicBezTo>
                    <a:cubicBezTo>
                      <a:pt x="30" y="35"/>
                      <a:pt x="38" y="34"/>
                      <a:pt x="42" y="28"/>
                    </a:cubicBezTo>
                    <a:cubicBezTo>
                      <a:pt x="47" y="22"/>
                      <a:pt x="44" y="22"/>
                      <a:pt x="47" y="20"/>
                    </a:cubicBezTo>
                    <a:cubicBezTo>
                      <a:pt x="49" y="18"/>
                      <a:pt x="47" y="17"/>
                      <a:pt x="44" y="1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28" name="Freeform 125">
                <a:extLst>
                  <a:ext uri="{FF2B5EF4-FFF2-40B4-BE49-F238E27FC236}">
                    <a16:creationId xmlns:a16="http://schemas.microsoft.com/office/drawing/2014/main" id="{72613661-F14C-43F3-80EC-589B945A73D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563356" y="1960529"/>
                <a:ext cx="1135527" cy="848194"/>
              </a:xfrm>
              <a:custGeom>
                <a:avLst/>
                <a:gdLst>
                  <a:gd name="T0" fmla="*/ 432 w 493"/>
                  <a:gd name="T1" fmla="*/ 42 h 368"/>
                  <a:gd name="T2" fmla="*/ 396 w 493"/>
                  <a:gd name="T3" fmla="*/ 59 h 368"/>
                  <a:gd name="T4" fmla="*/ 394 w 493"/>
                  <a:gd name="T5" fmla="*/ 37 h 368"/>
                  <a:gd name="T6" fmla="*/ 352 w 493"/>
                  <a:gd name="T7" fmla="*/ 34 h 368"/>
                  <a:gd name="T8" fmla="*/ 393 w 493"/>
                  <a:gd name="T9" fmla="*/ 27 h 368"/>
                  <a:gd name="T10" fmla="*/ 390 w 493"/>
                  <a:gd name="T11" fmla="*/ 12 h 368"/>
                  <a:gd name="T12" fmla="*/ 333 w 493"/>
                  <a:gd name="T13" fmla="*/ 0 h 368"/>
                  <a:gd name="T14" fmla="*/ 280 w 493"/>
                  <a:gd name="T15" fmla="*/ 7 h 368"/>
                  <a:gd name="T16" fmla="*/ 240 w 493"/>
                  <a:gd name="T17" fmla="*/ 7 h 368"/>
                  <a:gd name="T18" fmla="*/ 207 w 493"/>
                  <a:gd name="T19" fmla="*/ 22 h 368"/>
                  <a:gd name="T20" fmla="*/ 199 w 493"/>
                  <a:gd name="T21" fmla="*/ 26 h 368"/>
                  <a:gd name="T22" fmla="*/ 176 w 493"/>
                  <a:gd name="T23" fmla="*/ 33 h 368"/>
                  <a:gd name="T24" fmla="*/ 154 w 493"/>
                  <a:gd name="T25" fmla="*/ 41 h 368"/>
                  <a:gd name="T26" fmla="*/ 116 w 493"/>
                  <a:gd name="T27" fmla="*/ 34 h 368"/>
                  <a:gd name="T28" fmla="*/ 95 w 493"/>
                  <a:gd name="T29" fmla="*/ 50 h 368"/>
                  <a:gd name="T30" fmla="*/ 63 w 493"/>
                  <a:gd name="T31" fmla="*/ 70 h 368"/>
                  <a:gd name="T32" fmla="*/ 0 w 493"/>
                  <a:gd name="T33" fmla="*/ 101 h 368"/>
                  <a:gd name="T34" fmla="*/ 40 w 493"/>
                  <a:gd name="T35" fmla="*/ 113 h 368"/>
                  <a:gd name="T36" fmla="*/ 11 w 493"/>
                  <a:gd name="T37" fmla="*/ 123 h 368"/>
                  <a:gd name="T38" fmla="*/ 36 w 493"/>
                  <a:gd name="T39" fmla="*/ 138 h 368"/>
                  <a:gd name="T40" fmla="*/ 67 w 493"/>
                  <a:gd name="T41" fmla="*/ 137 h 368"/>
                  <a:gd name="T42" fmla="*/ 116 w 493"/>
                  <a:gd name="T43" fmla="*/ 150 h 368"/>
                  <a:gd name="T44" fmla="*/ 140 w 493"/>
                  <a:gd name="T45" fmla="*/ 183 h 368"/>
                  <a:gd name="T46" fmla="*/ 144 w 493"/>
                  <a:gd name="T47" fmla="*/ 212 h 368"/>
                  <a:gd name="T48" fmla="*/ 174 w 493"/>
                  <a:gd name="T49" fmla="*/ 222 h 368"/>
                  <a:gd name="T50" fmla="*/ 171 w 493"/>
                  <a:gd name="T51" fmla="*/ 234 h 368"/>
                  <a:gd name="T52" fmla="*/ 167 w 493"/>
                  <a:gd name="T53" fmla="*/ 254 h 368"/>
                  <a:gd name="T54" fmla="*/ 161 w 493"/>
                  <a:gd name="T55" fmla="*/ 278 h 368"/>
                  <a:gd name="T56" fmla="*/ 168 w 493"/>
                  <a:gd name="T57" fmla="*/ 311 h 368"/>
                  <a:gd name="T58" fmla="*/ 183 w 493"/>
                  <a:gd name="T59" fmla="*/ 330 h 368"/>
                  <a:gd name="T60" fmla="*/ 205 w 493"/>
                  <a:gd name="T61" fmla="*/ 355 h 368"/>
                  <a:gd name="T62" fmla="*/ 236 w 493"/>
                  <a:gd name="T63" fmla="*/ 367 h 368"/>
                  <a:gd name="T64" fmla="*/ 245 w 493"/>
                  <a:gd name="T65" fmla="*/ 336 h 368"/>
                  <a:gd name="T66" fmla="*/ 259 w 493"/>
                  <a:gd name="T67" fmla="*/ 320 h 368"/>
                  <a:gd name="T68" fmla="*/ 261 w 493"/>
                  <a:gd name="T69" fmla="*/ 305 h 368"/>
                  <a:gd name="T70" fmla="*/ 274 w 493"/>
                  <a:gd name="T71" fmla="*/ 295 h 368"/>
                  <a:gd name="T72" fmla="*/ 286 w 493"/>
                  <a:gd name="T73" fmla="*/ 292 h 368"/>
                  <a:gd name="T74" fmla="*/ 329 w 493"/>
                  <a:gd name="T75" fmla="*/ 263 h 368"/>
                  <a:gd name="T76" fmla="*/ 356 w 493"/>
                  <a:gd name="T77" fmla="*/ 256 h 368"/>
                  <a:gd name="T78" fmla="*/ 411 w 493"/>
                  <a:gd name="T79" fmla="*/ 232 h 368"/>
                  <a:gd name="T80" fmla="*/ 381 w 493"/>
                  <a:gd name="T81" fmla="*/ 225 h 368"/>
                  <a:gd name="T82" fmla="*/ 412 w 493"/>
                  <a:gd name="T83" fmla="*/ 227 h 368"/>
                  <a:gd name="T84" fmla="*/ 406 w 493"/>
                  <a:gd name="T85" fmla="*/ 200 h 368"/>
                  <a:gd name="T86" fmla="*/ 390 w 493"/>
                  <a:gd name="T87" fmla="*/ 186 h 368"/>
                  <a:gd name="T88" fmla="*/ 425 w 493"/>
                  <a:gd name="T89" fmla="*/ 181 h 368"/>
                  <a:gd name="T90" fmla="*/ 434 w 493"/>
                  <a:gd name="T91" fmla="*/ 164 h 368"/>
                  <a:gd name="T92" fmla="*/ 430 w 493"/>
                  <a:gd name="T93" fmla="*/ 138 h 368"/>
                  <a:gd name="T94" fmla="*/ 421 w 493"/>
                  <a:gd name="T95" fmla="*/ 127 h 368"/>
                  <a:gd name="T96" fmla="*/ 424 w 493"/>
                  <a:gd name="T97" fmla="*/ 115 h 368"/>
                  <a:gd name="T98" fmla="*/ 412 w 493"/>
                  <a:gd name="T99" fmla="*/ 110 h 368"/>
                  <a:gd name="T100" fmla="*/ 445 w 493"/>
                  <a:gd name="T101" fmla="*/ 76 h 368"/>
                  <a:gd name="T102" fmla="*/ 437 w 493"/>
                  <a:gd name="T103" fmla="*/ 67 h 368"/>
                  <a:gd name="T104" fmla="*/ 446 w 493"/>
                  <a:gd name="T105" fmla="*/ 58 h 368"/>
                  <a:gd name="T106" fmla="*/ 493 w 493"/>
                  <a:gd name="T107" fmla="*/ 41 h 368"/>
                  <a:gd name="T108" fmla="*/ 162 w 493"/>
                  <a:gd name="T109" fmla="*/ 235 h 368"/>
                  <a:gd name="T110" fmla="*/ 154 w 493"/>
                  <a:gd name="T111" fmla="*/ 244 h 3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493" h="368">
                    <a:moveTo>
                      <a:pt x="465" y="34"/>
                    </a:moveTo>
                    <a:cubicBezTo>
                      <a:pt x="456" y="34"/>
                      <a:pt x="449" y="35"/>
                      <a:pt x="449" y="41"/>
                    </a:cubicBezTo>
                    <a:cubicBezTo>
                      <a:pt x="448" y="47"/>
                      <a:pt x="437" y="40"/>
                      <a:pt x="432" y="42"/>
                    </a:cubicBezTo>
                    <a:cubicBezTo>
                      <a:pt x="427" y="44"/>
                      <a:pt x="430" y="37"/>
                      <a:pt x="425" y="40"/>
                    </a:cubicBezTo>
                    <a:cubicBezTo>
                      <a:pt x="420" y="42"/>
                      <a:pt x="415" y="48"/>
                      <a:pt x="409" y="50"/>
                    </a:cubicBezTo>
                    <a:cubicBezTo>
                      <a:pt x="404" y="52"/>
                      <a:pt x="399" y="58"/>
                      <a:pt x="396" y="59"/>
                    </a:cubicBezTo>
                    <a:cubicBezTo>
                      <a:pt x="392" y="59"/>
                      <a:pt x="403" y="48"/>
                      <a:pt x="409" y="42"/>
                    </a:cubicBezTo>
                    <a:cubicBezTo>
                      <a:pt x="415" y="36"/>
                      <a:pt x="412" y="30"/>
                      <a:pt x="404" y="31"/>
                    </a:cubicBezTo>
                    <a:cubicBezTo>
                      <a:pt x="397" y="31"/>
                      <a:pt x="398" y="36"/>
                      <a:pt x="394" y="37"/>
                    </a:cubicBezTo>
                    <a:cubicBezTo>
                      <a:pt x="390" y="38"/>
                      <a:pt x="369" y="48"/>
                      <a:pt x="368" y="45"/>
                    </a:cubicBezTo>
                    <a:cubicBezTo>
                      <a:pt x="367" y="42"/>
                      <a:pt x="385" y="37"/>
                      <a:pt x="385" y="35"/>
                    </a:cubicBezTo>
                    <a:cubicBezTo>
                      <a:pt x="385" y="32"/>
                      <a:pt x="362" y="32"/>
                      <a:pt x="352" y="34"/>
                    </a:cubicBezTo>
                    <a:cubicBezTo>
                      <a:pt x="342" y="35"/>
                      <a:pt x="325" y="41"/>
                      <a:pt x="325" y="38"/>
                    </a:cubicBezTo>
                    <a:cubicBezTo>
                      <a:pt x="324" y="35"/>
                      <a:pt x="345" y="31"/>
                      <a:pt x="355" y="30"/>
                    </a:cubicBezTo>
                    <a:cubicBezTo>
                      <a:pt x="366" y="29"/>
                      <a:pt x="385" y="31"/>
                      <a:pt x="393" y="27"/>
                    </a:cubicBezTo>
                    <a:cubicBezTo>
                      <a:pt x="401" y="24"/>
                      <a:pt x="413" y="24"/>
                      <a:pt x="416" y="21"/>
                    </a:cubicBezTo>
                    <a:cubicBezTo>
                      <a:pt x="418" y="18"/>
                      <a:pt x="406" y="15"/>
                      <a:pt x="401" y="15"/>
                    </a:cubicBezTo>
                    <a:cubicBezTo>
                      <a:pt x="395" y="15"/>
                      <a:pt x="389" y="15"/>
                      <a:pt x="390" y="12"/>
                    </a:cubicBezTo>
                    <a:cubicBezTo>
                      <a:pt x="390" y="9"/>
                      <a:pt x="381" y="8"/>
                      <a:pt x="380" y="6"/>
                    </a:cubicBezTo>
                    <a:cubicBezTo>
                      <a:pt x="379" y="4"/>
                      <a:pt x="361" y="6"/>
                      <a:pt x="357" y="3"/>
                    </a:cubicBezTo>
                    <a:cubicBezTo>
                      <a:pt x="354" y="1"/>
                      <a:pt x="342" y="0"/>
                      <a:pt x="333" y="0"/>
                    </a:cubicBezTo>
                    <a:cubicBezTo>
                      <a:pt x="323" y="1"/>
                      <a:pt x="304" y="1"/>
                      <a:pt x="299" y="1"/>
                    </a:cubicBezTo>
                    <a:cubicBezTo>
                      <a:pt x="295" y="2"/>
                      <a:pt x="292" y="3"/>
                      <a:pt x="288" y="3"/>
                    </a:cubicBezTo>
                    <a:cubicBezTo>
                      <a:pt x="284" y="3"/>
                      <a:pt x="278" y="4"/>
                      <a:pt x="280" y="7"/>
                    </a:cubicBezTo>
                    <a:cubicBezTo>
                      <a:pt x="284" y="12"/>
                      <a:pt x="274" y="14"/>
                      <a:pt x="274" y="10"/>
                    </a:cubicBezTo>
                    <a:cubicBezTo>
                      <a:pt x="275" y="6"/>
                      <a:pt x="265" y="5"/>
                      <a:pt x="262" y="7"/>
                    </a:cubicBezTo>
                    <a:cubicBezTo>
                      <a:pt x="258" y="10"/>
                      <a:pt x="242" y="4"/>
                      <a:pt x="240" y="7"/>
                    </a:cubicBezTo>
                    <a:cubicBezTo>
                      <a:pt x="238" y="11"/>
                      <a:pt x="219" y="10"/>
                      <a:pt x="213" y="11"/>
                    </a:cubicBezTo>
                    <a:cubicBezTo>
                      <a:pt x="208" y="11"/>
                      <a:pt x="222" y="16"/>
                      <a:pt x="222" y="18"/>
                    </a:cubicBezTo>
                    <a:cubicBezTo>
                      <a:pt x="221" y="20"/>
                      <a:pt x="204" y="18"/>
                      <a:pt x="207" y="22"/>
                    </a:cubicBezTo>
                    <a:cubicBezTo>
                      <a:pt x="211" y="26"/>
                      <a:pt x="222" y="30"/>
                      <a:pt x="228" y="35"/>
                    </a:cubicBezTo>
                    <a:cubicBezTo>
                      <a:pt x="233" y="40"/>
                      <a:pt x="223" y="37"/>
                      <a:pt x="217" y="33"/>
                    </a:cubicBezTo>
                    <a:cubicBezTo>
                      <a:pt x="211" y="29"/>
                      <a:pt x="203" y="31"/>
                      <a:pt x="199" y="26"/>
                    </a:cubicBezTo>
                    <a:cubicBezTo>
                      <a:pt x="196" y="22"/>
                      <a:pt x="181" y="19"/>
                      <a:pt x="178" y="22"/>
                    </a:cubicBezTo>
                    <a:cubicBezTo>
                      <a:pt x="174" y="25"/>
                      <a:pt x="188" y="30"/>
                      <a:pt x="188" y="33"/>
                    </a:cubicBezTo>
                    <a:cubicBezTo>
                      <a:pt x="188" y="36"/>
                      <a:pt x="178" y="32"/>
                      <a:pt x="176" y="33"/>
                    </a:cubicBezTo>
                    <a:cubicBezTo>
                      <a:pt x="175" y="35"/>
                      <a:pt x="166" y="25"/>
                      <a:pt x="162" y="25"/>
                    </a:cubicBezTo>
                    <a:cubicBezTo>
                      <a:pt x="157" y="25"/>
                      <a:pt x="161" y="30"/>
                      <a:pt x="161" y="36"/>
                    </a:cubicBezTo>
                    <a:cubicBezTo>
                      <a:pt x="161" y="41"/>
                      <a:pt x="152" y="45"/>
                      <a:pt x="154" y="41"/>
                    </a:cubicBezTo>
                    <a:cubicBezTo>
                      <a:pt x="157" y="37"/>
                      <a:pt x="155" y="26"/>
                      <a:pt x="150" y="25"/>
                    </a:cubicBezTo>
                    <a:cubicBezTo>
                      <a:pt x="145" y="23"/>
                      <a:pt x="132" y="29"/>
                      <a:pt x="125" y="28"/>
                    </a:cubicBezTo>
                    <a:cubicBezTo>
                      <a:pt x="119" y="28"/>
                      <a:pt x="110" y="30"/>
                      <a:pt x="116" y="34"/>
                    </a:cubicBezTo>
                    <a:cubicBezTo>
                      <a:pt x="121" y="37"/>
                      <a:pt x="115" y="39"/>
                      <a:pt x="110" y="35"/>
                    </a:cubicBezTo>
                    <a:cubicBezTo>
                      <a:pt x="105" y="32"/>
                      <a:pt x="89" y="35"/>
                      <a:pt x="92" y="38"/>
                    </a:cubicBezTo>
                    <a:cubicBezTo>
                      <a:pt x="96" y="40"/>
                      <a:pt x="97" y="47"/>
                      <a:pt x="95" y="50"/>
                    </a:cubicBezTo>
                    <a:cubicBezTo>
                      <a:pt x="93" y="53"/>
                      <a:pt x="86" y="47"/>
                      <a:pt x="79" y="47"/>
                    </a:cubicBezTo>
                    <a:cubicBezTo>
                      <a:pt x="73" y="48"/>
                      <a:pt x="41" y="63"/>
                      <a:pt x="43" y="67"/>
                    </a:cubicBezTo>
                    <a:cubicBezTo>
                      <a:pt x="45" y="71"/>
                      <a:pt x="58" y="68"/>
                      <a:pt x="63" y="70"/>
                    </a:cubicBezTo>
                    <a:cubicBezTo>
                      <a:pt x="67" y="73"/>
                      <a:pt x="61" y="81"/>
                      <a:pt x="56" y="85"/>
                    </a:cubicBezTo>
                    <a:cubicBezTo>
                      <a:pt x="51" y="89"/>
                      <a:pt x="31" y="85"/>
                      <a:pt x="31" y="89"/>
                    </a:cubicBezTo>
                    <a:cubicBezTo>
                      <a:pt x="30" y="94"/>
                      <a:pt x="0" y="94"/>
                      <a:pt x="0" y="101"/>
                    </a:cubicBezTo>
                    <a:cubicBezTo>
                      <a:pt x="0" y="104"/>
                      <a:pt x="2" y="107"/>
                      <a:pt x="5" y="107"/>
                    </a:cubicBezTo>
                    <a:cubicBezTo>
                      <a:pt x="9" y="108"/>
                      <a:pt x="14" y="107"/>
                      <a:pt x="18" y="111"/>
                    </a:cubicBezTo>
                    <a:cubicBezTo>
                      <a:pt x="22" y="115"/>
                      <a:pt x="33" y="116"/>
                      <a:pt x="40" y="113"/>
                    </a:cubicBezTo>
                    <a:cubicBezTo>
                      <a:pt x="47" y="110"/>
                      <a:pt x="53" y="113"/>
                      <a:pt x="53" y="118"/>
                    </a:cubicBezTo>
                    <a:cubicBezTo>
                      <a:pt x="52" y="122"/>
                      <a:pt x="36" y="116"/>
                      <a:pt x="31" y="119"/>
                    </a:cubicBezTo>
                    <a:cubicBezTo>
                      <a:pt x="26" y="122"/>
                      <a:pt x="11" y="119"/>
                      <a:pt x="11" y="123"/>
                    </a:cubicBezTo>
                    <a:cubicBezTo>
                      <a:pt x="12" y="126"/>
                      <a:pt x="20" y="125"/>
                      <a:pt x="26" y="127"/>
                    </a:cubicBezTo>
                    <a:cubicBezTo>
                      <a:pt x="32" y="128"/>
                      <a:pt x="26" y="130"/>
                      <a:pt x="26" y="133"/>
                    </a:cubicBezTo>
                    <a:cubicBezTo>
                      <a:pt x="26" y="136"/>
                      <a:pt x="29" y="135"/>
                      <a:pt x="36" y="138"/>
                    </a:cubicBezTo>
                    <a:cubicBezTo>
                      <a:pt x="42" y="141"/>
                      <a:pt x="52" y="143"/>
                      <a:pt x="49" y="140"/>
                    </a:cubicBezTo>
                    <a:cubicBezTo>
                      <a:pt x="45" y="136"/>
                      <a:pt x="55" y="137"/>
                      <a:pt x="57" y="139"/>
                    </a:cubicBezTo>
                    <a:cubicBezTo>
                      <a:pt x="58" y="141"/>
                      <a:pt x="63" y="136"/>
                      <a:pt x="67" y="137"/>
                    </a:cubicBezTo>
                    <a:cubicBezTo>
                      <a:pt x="72" y="138"/>
                      <a:pt x="74" y="133"/>
                      <a:pt x="77" y="135"/>
                    </a:cubicBezTo>
                    <a:cubicBezTo>
                      <a:pt x="81" y="137"/>
                      <a:pt x="97" y="139"/>
                      <a:pt x="103" y="142"/>
                    </a:cubicBezTo>
                    <a:cubicBezTo>
                      <a:pt x="109" y="145"/>
                      <a:pt x="117" y="146"/>
                      <a:pt x="116" y="150"/>
                    </a:cubicBezTo>
                    <a:cubicBezTo>
                      <a:pt x="115" y="155"/>
                      <a:pt x="121" y="158"/>
                      <a:pt x="127" y="161"/>
                    </a:cubicBezTo>
                    <a:cubicBezTo>
                      <a:pt x="134" y="164"/>
                      <a:pt x="135" y="170"/>
                      <a:pt x="135" y="174"/>
                    </a:cubicBezTo>
                    <a:cubicBezTo>
                      <a:pt x="134" y="178"/>
                      <a:pt x="141" y="181"/>
                      <a:pt x="140" y="183"/>
                    </a:cubicBezTo>
                    <a:cubicBezTo>
                      <a:pt x="139" y="185"/>
                      <a:pt x="140" y="187"/>
                      <a:pt x="144" y="191"/>
                    </a:cubicBezTo>
                    <a:cubicBezTo>
                      <a:pt x="149" y="195"/>
                      <a:pt x="138" y="198"/>
                      <a:pt x="140" y="201"/>
                    </a:cubicBezTo>
                    <a:cubicBezTo>
                      <a:pt x="143" y="204"/>
                      <a:pt x="136" y="211"/>
                      <a:pt x="144" y="212"/>
                    </a:cubicBezTo>
                    <a:cubicBezTo>
                      <a:pt x="152" y="213"/>
                      <a:pt x="150" y="207"/>
                      <a:pt x="156" y="207"/>
                    </a:cubicBezTo>
                    <a:cubicBezTo>
                      <a:pt x="162" y="207"/>
                      <a:pt x="156" y="212"/>
                      <a:pt x="159" y="215"/>
                    </a:cubicBezTo>
                    <a:cubicBezTo>
                      <a:pt x="162" y="218"/>
                      <a:pt x="169" y="217"/>
                      <a:pt x="174" y="222"/>
                    </a:cubicBezTo>
                    <a:cubicBezTo>
                      <a:pt x="180" y="227"/>
                      <a:pt x="177" y="230"/>
                      <a:pt x="171" y="226"/>
                    </a:cubicBezTo>
                    <a:cubicBezTo>
                      <a:pt x="166" y="221"/>
                      <a:pt x="150" y="222"/>
                      <a:pt x="150" y="224"/>
                    </a:cubicBezTo>
                    <a:cubicBezTo>
                      <a:pt x="150" y="225"/>
                      <a:pt x="167" y="235"/>
                      <a:pt x="171" y="234"/>
                    </a:cubicBezTo>
                    <a:cubicBezTo>
                      <a:pt x="175" y="232"/>
                      <a:pt x="181" y="240"/>
                      <a:pt x="178" y="242"/>
                    </a:cubicBezTo>
                    <a:cubicBezTo>
                      <a:pt x="176" y="245"/>
                      <a:pt x="177" y="250"/>
                      <a:pt x="177" y="253"/>
                    </a:cubicBezTo>
                    <a:cubicBezTo>
                      <a:pt x="176" y="256"/>
                      <a:pt x="170" y="253"/>
                      <a:pt x="167" y="254"/>
                    </a:cubicBezTo>
                    <a:cubicBezTo>
                      <a:pt x="163" y="254"/>
                      <a:pt x="160" y="255"/>
                      <a:pt x="160" y="260"/>
                    </a:cubicBezTo>
                    <a:cubicBezTo>
                      <a:pt x="160" y="264"/>
                      <a:pt x="154" y="266"/>
                      <a:pt x="154" y="271"/>
                    </a:cubicBezTo>
                    <a:cubicBezTo>
                      <a:pt x="153" y="276"/>
                      <a:pt x="158" y="276"/>
                      <a:pt x="161" y="278"/>
                    </a:cubicBezTo>
                    <a:cubicBezTo>
                      <a:pt x="164" y="280"/>
                      <a:pt x="156" y="282"/>
                      <a:pt x="155" y="285"/>
                    </a:cubicBezTo>
                    <a:cubicBezTo>
                      <a:pt x="155" y="289"/>
                      <a:pt x="163" y="295"/>
                      <a:pt x="166" y="297"/>
                    </a:cubicBezTo>
                    <a:cubicBezTo>
                      <a:pt x="169" y="299"/>
                      <a:pt x="167" y="307"/>
                      <a:pt x="168" y="311"/>
                    </a:cubicBezTo>
                    <a:cubicBezTo>
                      <a:pt x="169" y="315"/>
                      <a:pt x="173" y="310"/>
                      <a:pt x="173" y="315"/>
                    </a:cubicBezTo>
                    <a:cubicBezTo>
                      <a:pt x="172" y="320"/>
                      <a:pt x="176" y="320"/>
                      <a:pt x="177" y="323"/>
                    </a:cubicBezTo>
                    <a:cubicBezTo>
                      <a:pt x="177" y="326"/>
                      <a:pt x="184" y="326"/>
                      <a:pt x="183" y="330"/>
                    </a:cubicBezTo>
                    <a:cubicBezTo>
                      <a:pt x="181" y="334"/>
                      <a:pt x="185" y="338"/>
                      <a:pt x="187" y="340"/>
                    </a:cubicBezTo>
                    <a:cubicBezTo>
                      <a:pt x="188" y="342"/>
                      <a:pt x="194" y="346"/>
                      <a:pt x="196" y="349"/>
                    </a:cubicBezTo>
                    <a:cubicBezTo>
                      <a:pt x="197" y="352"/>
                      <a:pt x="200" y="357"/>
                      <a:pt x="205" y="355"/>
                    </a:cubicBezTo>
                    <a:cubicBezTo>
                      <a:pt x="209" y="354"/>
                      <a:pt x="209" y="358"/>
                      <a:pt x="213" y="358"/>
                    </a:cubicBezTo>
                    <a:cubicBezTo>
                      <a:pt x="216" y="357"/>
                      <a:pt x="221" y="359"/>
                      <a:pt x="222" y="362"/>
                    </a:cubicBezTo>
                    <a:cubicBezTo>
                      <a:pt x="223" y="364"/>
                      <a:pt x="233" y="367"/>
                      <a:pt x="236" y="367"/>
                    </a:cubicBezTo>
                    <a:cubicBezTo>
                      <a:pt x="239" y="368"/>
                      <a:pt x="239" y="362"/>
                      <a:pt x="242" y="361"/>
                    </a:cubicBezTo>
                    <a:cubicBezTo>
                      <a:pt x="245" y="360"/>
                      <a:pt x="244" y="349"/>
                      <a:pt x="246" y="348"/>
                    </a:cubicBezTo>
                    <a:cubicBezTo>
                      <a:pt x="248" y="348"/>
                      <a:pt x="248" y="337"/>
                      <a:pt x="245" y="336"/>
                    </a:cubicBezTo>
                    <a:cubicBezTo>
                      <a:pt x="243" y="335"/>
                      <a:pt x="244" y="331"/>
                      <a:pt x="249" y="332"/>
                    </a:cubicBezTo>
                    <a:cubicBezTo>
                      <a:pt x="255" y="333"/>
                      <a:pt x="253" y="327"/>
                      <a:pt x="256" y="326"/>
                    </a:cubicBezTo>
                    <a:cubicBezTo>
                      <a:pt x="258" y="326"/>
                      <a:pt x="257" y="321"/>
                      <a:pt x="259" y="320"/>
                    </a:cubicBezTo>
                    <a:cubicBezTo>
                      <a:pt x="261" y="320"/>
                      <a:pt x="261" y="316"/>
                      <a:pt x="259" y="314"/>
                    </a:cubicBezTo>
                    <a:cubicBezTo>
                      <a:pt x="258" y="313"/>
                      <a:pt x="259" y="311"/>
                      <a:pt x="262" y="311"/>
                    </a:cubicBezTo>
                    <a:cubicBezTo>
                      <a:pt x="265" y="310"/>
                      <a:pt x="264" y="306"/>
                      <a:pt x="261" y="305"/>
                    </a:cubicBezTo>
                    <a:cubicBezTo>
                      <a:pt x="257" y="303"/>
                      <a:pt x="258" y="299"/>
                      <a:pt x="262" y="302"/>
                    </a:cubicBezTo>
                    <a:cubicBezTo>
                      <a:pt x="266" y="304"/>
                      <a:pt x="268" y="302"/>
                      <a:pt x="266" y="299"/>
                    </a:cubicBezTo>
                    <a:cubicBezTo>
                      <a:pt x="264" y="297"/>
                      <a:pt x="269" y="295"/>
                      <a:pt x="274" y="295"/>
                    </a:cubicBezTo>
                    <a:cubicBezTo>
                      <a:pt x="279" y="294"/>
                      <a:pt x="281" y="292"/>
                      <a:pt x="281" y="288"/>
                    </a:cubicBezTo>
                    <a:cubicBezTo>
                      <a:pt x="280" y="284"/>
                      <a:pt x="286" y="284"/>
                      <a:pt x="285" y="288"/>
                    </a:cubicBezTo>
                    <a:cubicBezTo>
                      <a:pt x="283" y="291"/>
                      <a:pt x="284" y="294"/>
                      <a:pt x="286" y="292"/>
                    </a:cubicBezTo>
                    <a:cubicBezTo>
                      <a:pt x="289" y="289"/>
                      <a:pt x="293" y="291"/>
                      <a:pt x="301" y="289"/>
                    </a:cubicBezTo>
                    <a:cubicBezTo>
                      <a:pt x="309" y="286"/>
                      <a:pt x="317" y="280"/>
                      <a:pt x="319" y="273"/>
                    </a:cubicBezTo>
                    <a:cubicBezTo>
                      <a:pt x="321" y="267"/>
                      <a:pt x="330" y="268"/>
                      <a:pt x="329" y="263"/>
                    </a:cubicBezTo>
                    <a:cubicBezTo>
                      <a:pt x="328" y="259"/>
                      <a:pt x="331" y="257"/>
                      <a:pt x="337" y="260"/>
                    </a:cubicBezTo>
                    <a:cubicBezTo>
                      <a:pt x="343" y="263"/>
                      <a:pt x="338" y="258"/>
                      <a:pt x="344" y="258"/>
                    </a:cubicBezTo>
                    <a:cubicBezTo>
                      <a:pt x="351" y="258"/>
                      <a:pt x="350" y="256"/>
                      <a:pt x="356" y="256"/>
                    </a:cubicBezTo>
                    <a:cubicBezTo>
                      <a:pt x="363" y="255"/>
                      <a:pt x="379" y="253"/>
                      <a:pt x="385" y="248"/>
                    </a:cubicBezTo>
                    <a:cubicBezTo>
                      <a:pt x="391" y="243"/>
                      <a:pt x="403" y="239"/>
                      <a:pt x="408" y="236"/>
                    </a:cubicBezTo>
                    <a:cubicBezTo>
                      <a:pt x="413" y="233"/>
                      <a:pt x="414" y="230"/>
                      <a:pt x="411" y="232"/>
                    </a:cubicBezTo>
                    <a:cubicBezTo>
                      <a:pt x="408" y="234"/>
                      <a:pt x="402" y="234"/>
                      <a:pt x="397" y="233"/>
                    </a:cubicBezTo>
                    <a:cubicBezTo>
                      <a:pt x="392" y="231"/>
                      <a:pt x="384" y="227"/>
                      <a:pt x="379" y="230"/>
                    </a:cubicBezTo>
                    <a:cubicBezTo>
                      <a:pt x="373" y="234"/>
                      <a:pt x="377" y="226"/>
                      <a:pt x="381" y="225"/>
                    </a:cubicBezTo>
                    <a:cubicBezTo>
                      <a:pt x="386" y="225"/>
                      <a:pt x="384" y="222"/>
                      <a:pt x="383" y="218"/>
                    </a:cubicBezTo>
                    <a:cubicBezTo>
                      <a:pt x="382" y="213"/>
                      <a:pt x="390" y="216"/>
                      <a:pt x="394" y="221"/>
                    </a:cubicBezTo>
                    <a:cubicBezTo>
                      <a:pt x="398" y="227"/>
                      <a:pt x="405" y="229"/>
                      <a:pt x="412" y="227"/>
                    </a:cubicBezTo>
                    <a:cubicBezTo>
                      <a:pt x="418" y="226"/>
                      <a:pt x="412" y="220"/>
                      <a:pt x="415" y="217"/>
                    </a:cubicBezTo>
                    <a:cubicBezTo>
                      <a:pt x="417" y="213"/>
                      <a:pt x="395" y="202"/>
                      <a:pt x="394" y="198"/>
                    </a:cubicBezTo>
                    <a:cubicBezTo>
                      <a:pt x="393" y="194"/>
                      <a:pt x="399" y="197"/>
                      <a:pt x="406" y="200"/>
                    </a:cubicBezTo>
                    <a:cubicBezTo>
                      <a:pt x="412" y="202"/>
                      <a:pt x="413" y="195"/>
                      <a:pt x="413" y="191"/>
                    </a:cubicBezTo>
                    <a:cubicBezTo>
                      <a:pt x="413" y="188"/>
                      <a:pt x="400" y="188"/>
                      <a:pt x="394" y="191"/>
                    </a:cubicBezTo>
                    <a:cubicBezTo>
                      <a:pt x="388" y="194"/>
                      <a:pt x="382" y="187"/>
                      <a:pt x="390" y="186"/>
                    </a:cubicBezTo>
                    <a:cubicBezTo>
                      <a:pt x="398" y="185"/>
                      <a:pt x="391" y="182"/>
                      <a:pt x="393" y="179"/>
                    </a:cubicBezTo>
                    <a:cubicBezTo>
                      <a:pt x="396" y="177"/>
                      <a:pt x="406" y="186"/>
                      <a:pt x="411" y="184"/>
                    </a:cubicBezTo>
                    <a:cubicBezTo>
                      <a:pt x="417" y="183"/>
                      <a:pt x="420" y="185"/>
                      <a:pt x="425" y="181"/>
                    </a:cubicBezTo>
                    <a:cubicBezTo>
                      <a:pt x="429" y="177"/>
                      <a:pt x="417" y="174"/>
                      <a:pt x="414" y="171"/>
                    </a:cubicBezTo>
                    <a:cubicBezTo>
                      <a:pt x="412" y="168"/>
                      <a:pt x="427" y="169"/>
                      <a:pt x="432" y="169"/>
                    </a:cubicBezTo>
                    <a:cubicBezTo>
                      <a:pt x="437" y="170"/>
                      <a:pt x="438" y="162"/>
                      <a:pt x="434" y="164"/>
                    </a:cubicBezTo>
                    <a:cubicBezTo>
                      <a:pt x="430" y="165"/>
                      <a:pt x="417" y="159"/>
                      <a:pt x="420" y="155"/>
                    </a:cubicBezTo>
                    <a:cubicBezTo>
                      <a:pt x="422" y="151"/>
                      <a:pt x="428" y="156"/>
                      <a:pt x="434" y="152"/>
                    </a:cubicBezTo>
                    <a:cubicBezTo>
                      <a:pt x="440" y="149"/>
                      <a:pt x="434" y="138"/>
                      <a:pt x="430" y="138"/>
                    </a:cubicBezTo>
                    <a:cubicBezTo>
                      <a:pt x="426" y="138"/>
                      <a:pt x="416" y="136"/>
                      <a:pt x="416" y="134"/>
                    </a:cubicBezTo>
                    <a:cubicBezTo>
                      <a:pt x="416" y="132"/>
                      <a:pt x="407" y="130"/>
                      <a:pt x="410" y="128"/>
                    </a:cubicBezTo>
                    <a:cubicBezTo>
                      <a:pt x="412" y="126"/>
                      <a:pt x="415" y="131"/>
                      <a:pt x="421" y="127"/>
                    </a:cubicBezTo>
                    <a:cubicBezTo>
                      <a:pt x="426" y="123"/>
                      <a:pt x="437" y="128"/>
                      <a:pt x="442" y="127"/>
                    </a:cubicBezTo>
                    <a:cubicBezTo>
                      <a:pt x="447" y="126"/>
                      <a:pt x="440" y="116"/>
                      <a:pt x="437" y="118"/>
                    </a:cubicBezTo>
                    <a:cubicBezTo>
                      <a:pt x="435" y="120"/>
                      <a:pt x="425" y="120"/>
                      <a:pt x="424" y="115"/>
                    </a:cubicBezTo>
                    <a:cubicBezTo>
                      <a:pt x="423" y="110"/>
                      <a:pt x="433" y="115"/>
                      <a:pt x="435" y="113"/>
                    </a:cubicBezTo>
                    <a:cubicBezTo>
                      <a:pt x="437" y="110"/>
                      <a:pt x="421" y="104"/>
                      <a:pt x="419" y="109"/>
                    </a:cubicBezTo>
                    <a:cubicBezTo>
                      <a:pt x="417" y="114"/>
                      <a:pt x="408" y="113"/>
                      <a:pt x="412" y="110"/>
                    </a:cubicBezTo>
                    <a:cubicBezTo>
                      <a:pt x="417" y="107"/>
                      <a:pt x="418" y="99"/>
                      <a:pt x="417" y="95"/>
                    </a:cubicBezTo>
                    <a:cubicBezTo>
                      <a:pt x="417" y="91"/>
                      <a:pt x="434" y="90"/>
                      <a:pt x="432" y="84"/>
                    </a:cubicBezTo>
                    <a:cubicBezTo>
                      <a:pt x="430" y="77"/>
                      <a:pt x="440" y="76"/>
                      <a:pt x="445" y="76"/>
                    </a:cubicBezTo>
                    <a:cubicBezTo>
                      <a:pt x="451" y="76"/>
                      <a:pt x="445" y="69"/>
                      <a:pt x="440" y="69"/>
                    </a:cubicBezTo>
                    <a:cubicBezTo>
                      <a:pt x="434" y="70"/>
                      <a:pt x="429" y="76"/>
                      <a:pt x="426" y="74"/>
                    </a:cubicBezTo>
                    <a:cubicBezTo>
                      <a:pt x="424" y="71"/>
                      <a:pt x="432" y="67"/>
                      <a:pt x="437" y="67"/>
                    </a:cubicBezTo>
                    <a:cubicBezTo>
                      <a:pt x="442" y="67"/>
                      <a:pt x="453" y="66"/>
                      <a:pt x="457" y="64"/>
                    </a:cubicBezTo>
                    <a:cubicBezTo>
                      <a:pt x="461" y="62"/>
                      <a:pt x="450" y="60"/>
                      <a:pt x="443" y="60"/>
                    </a:cubicBezTo>
                    <a:cubicBezTo>
                      <a:pt x="435" y="61"/>
                      <a:pt x="435" y="58"/>
                      <a:pt x="446" y="58"/>
                    </a:cubicBezTo>
                    <a:cubicBezTo>
                      <a:pt x="458" y="58"/>
                      <a:pt x="456" y="55"/>
                      <a:pt x="464" y="54"/>
                    </a:cubicBezTo>
                    <a:cubicBezTo>
                      <a:pt x="472" y="53"/>
                      <a:pt x="470" y="50"/>
                      <a:pt x="475" y="50"/>
                    </a:cubicBezTo>
                    <a:cubicBezTo>
                      <a:pt x="480" y="50"/>
                      <a:pt x="493" y="44"/>
                      <a:pt x="493" y="41"/>
                    </a:cubicBezTo>
                    <a:cubicBezTo>
                      <a:pt x="493" y="39"/>
                      <a:pt x="474" y="34"/>
                      <a:pt x="465" y="34"/>
                    </a:cubicBezTo>
                    <a:close/>
                    <a:moveTo>
                      <a:pt x="169" y="241"/>
                    </a:moveTo>
                    <a:cubicBezTo>
                      <a:pt x="169" y="237"/>
                      <a:pt x="165" y="239"/>
                      <a:pt x="162" y="235"/>
                    </a:cubicBezTo>
                    <a:cubicBezTo>
                      <a:pt x="160" y="230"/>
                      <a:pt x="148" y="228"/>
                      <a:pt x="147" y="232"/>
                    </a:cubicBezTo>
                    <a:cubicBezTo>
                      <a:pt x="146" y="233"/>
                      <a:pt x="142" y="235"/>
                      <a:pt x="145" y="239"/>
                    </a:cubicBezTo>
                    <a:cubicBezTo>
                      <a:pt x="149" y="242"/>
                      <a:pt x="151" y="241"/>
                      <a:pt x="154" y="244"/>
                    </a:cubicBezTo>
                    <a:cubicBezTo>
                      <a:pt x="158" y="247"/>
                      <a:pt x="169" y="245"/>
                      <a:pt x="169" y="24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29" name="Freeform 127">
                <a:extLst>
                  <a:ext uri="{FF2B5EF4-FFF2-40B4-BE49-F238E27FC236}">
                    <a16:creationId xmlns:a16="http://schemas.microsoft.com/office/drawing/2014/main" id="{7F1FC9B7-0096-47E5-A400-B2BBDD7BE3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85409" y="2456146"/>
                <a:ext cx="718958" cy="495617"/>
              </a:xfrm>
              <a:custGeom>
                <a:avLst/>
                <a:gdLst>
                  <a:gd name="T0" fmla="*/ 285 w 312"/>
                  <a:gd name="T1" fmla="*/ 178 h 215"/>
                  <a:gd name="T2" fmla="*/ 249 w 312"/>
                  <a:gd name="T3" fmla="*/ 163 h 215"/>
                  <a:gd name="T4" fmla="*/ 230 w 312"/>
                  <a:gd name="T5" fmla="*/ 147 h 215"/>
                  <a:gd name="T6" fmla="*/ 218 w 312"/>
                  <a:gd name="T7" fmla="*/ 25 h 215"/>
                  <a:gd name="T8" fmla="*/ 182 w 312"/>
                  <a:gd name="T9" fmla="*/ 20 h 215"/>
                  <a:gd name="T10" fmla="*/ 132 w 312"/>
                  <a:gd name="T11" fmla="*/ 14 h 215"/>
                  <a:gd name="T12" fmla="*/ 110 w 312"/>
                  <a:gd name="T13" fmla="*/ 8 h 215"/>
                  <a:gd name="T14" fmla="*/ 96 w 312"/>
                  <a:gd name="T15" fmla="*/ 7 h 215"/>
                  <a:gd name="T16" fmla="*/ 85 w 312"/>
                  <a:gd name="T17" fmla="*/ 6 h 215"/>
                  <a:gd name="T18" fmla="*/ 66 w 312"/>
                  <a:gd name="T19" fmla="*/ 15 h 215"/>
                  <a:gd name="T20" fmla="*/ 39 w 312"/>
                  <a:gd name="T21" fmla="*/ 24 h 215"/>
                  <a:gd name="T22" fmla="*/ 13 w 312"/>
                  <a:gd name="T23" fmla="*/ 42 h 215"/>
                  <a:gd name="T24" fmla="*/ 49 w 312"/>
                  <a:gd name="T25" fmla="*/ 62 h 215"/>
                  <a:gd name="T26" fmla="*/ 50 w 312"/>
                  <a:gd name="T27" fmla="*/ 73 h 215"/>
                  <a:gd name="T28" fmla="*/ 33 w 312"/>
                  <a:gd name="T29" fmla="*/ 69 h 215"/>
                  <a:gd name="T30" fmla="*/ 12 w 312"/>
                  <a:gd name="T31" fmla="*/ 75 h 215"/>
                  <a:gd name="T32" fmla="*/ 11 w 312"/>
                  <a:gd name="T33" fmla="*/ 90 h 215"/>
                  <a:gd name="T34" fmla="*/ 42 w 312"/>
                  <a:gd name="T35" fmla="*/ 97 h 215"/>
                  <a:gd name="T36" fmla="*/ 55 w 312"/>
                  <a:gd name="T37" fmla="*/ 108 h 215"/>
                  <a:gd name="T38" fmla="*/ 30 w 312"/>
                  <a:gd name="T39" fmla="*/ 112 h 215"/>
                  <a:gd name="T40" fmla="*/ 15 w 312"/>
                  <a:gd name="T41" fmla="*/ 134 h 215"/>
                  <a:gd name="T42" fmla="*/ 32 w 312"/>
                  <a:gd name="T43" fmla="*/ 156 h 215"/>
                  <a:gd name="T44" fmla="*/ 49 w 312"/>
                  <a:gd name="T45" fmla="*/ 160 h 215"/>
                  <a:gd name="T46" fmla="*/ 68 w 312"/>
                  <a:gd name="T47" fmla="*/ 168 h 215"/>
                  <a:gd name="T48" fmla="*/ 85 w 312"/>
                  <a:gd name="T49" fmla="*/ 166 h 215"/>
                  <a:gd name="T50" fmla="*/ 73 w 312"/>
                  <a:gd name="T51" fmla="*/ 191 h 215"/>
                  <a:gd name="T52" fmla="*/ 41 w 312"/>
                  <a:gd name="T53" fmla="*/ 212 h 215"/>
                  <a:gd name="T54" fmla="*/ 60 w 312"/>
                  <a:gd name="T55" fmla="*/ 204 h 215"/>
                  <a:gd name="T56" fmla="*/ 78 w 312"/>
                  <a:gd name="T57" fmla="*/ 196 h 215"/>
                  <a:gd name="T58" fmla="*/ 104 w 312"/>
                  <a:gd name="T59" fmla="*/ 178 h 215"/>
                  <a:gd name="T60" fmla="*/ 117 w 312"/>
                  <a:gd name="T61" fmla="*/ 166 h 215"/>
                  <a:gd name="T62" fmla="*/ 123 w 312"/>
                  <a:gd name="T63" fmla="*/ 152 h 215"/>
                  <a:gd name="T64" fmla="*/ 139 w 312"/>
                  <a:gd name="T65" fmla="*/ 136 h 215"/>
                  <a:gd name="T66" fmla="*/ 136 w 312"/>
                  <a:gd name="T67" fmla="*/ 143 h 215"/>
                  <a:gd name="T68" fmla="*/ 130 w 312"/>
                  <a:gd name="T69" fmla="*/ 160 h 215"/>
                  <a:gd name="T70" fmla="*/ 161 w 312"/>
                  <a:gd name="T71" fmla="*/ 153 h 215"/>
                  <a:gd name="T72" fmla="*/ 160 w 312"/>
                  <a:gd name="T73" fmla="*/ 140 h 215"/>
                  <a:gd name="T74" fmla="*/ 177 w 312"/>
                  <a:gd name="T75" fmla="*/ 143 h 215"/>
                  <a:gd name="T76" fmla="*/ 181 w 312"/>
                  <a:gd name="T77" fmla="*/ 148 h 215"/>
                  <a:gd name="T78" fmla="*/ 196 w 312"/>
                  <a:gd name="T79" fmla="*/ 151 h 215"/>
                  <a:gd name="T80" fmla="*/ 231 w 312"/>
                  <a:gd name="T81" fmla="*/ 153 h 215"/>
                  <a:gd name="T82" fmla="*/ 243 w 312"/>
                  <a:gd name="T83" fmla="*/ 165 h 215"/>
                  <a:gd name="T84" fmla="*/ 263 w 312"/>
                  <a:gd name="T85" fmla="*/ 172 h 215"/>
                  <a:gd name="T86" fmla="*/ 268 w 312"/>
                  <a:gd name="T87" fmla="*/ 177 h 215"/>
                  <a:gd name="T88" fmla="*/ 263 w 312"/>
                  <a:gd name="T89" fmla="*/ 185 h 215"/>
                  <a:gd name="T90" fmla="*/ 268 w 312"/>
                  <a:gd name="T91" fmla="*/ 186 h 215"/>
                  <a:gd name="T92" fmla="*/ 275 w 312"/>
                  <a:gd name="T93" fmla="*/ 184 h 215"/>
                  <a:gd name="T94" fmla="*/ 277 w 312"/>
                  <a:gd name="T95" fmla="*/ 187 h 215"/>
                  <a:gd name="T96" fmla="*/ 277 w 312"/>
                  <a:gd name="T97" fmla="*/ 195 h 215"/>
                  <a:gd name="T98" fmla="*/ 286 w 312"/>
                  <a:gd name="T99" fmla="*/ 195 h 215"/>
                  <a:gd name="T100" fmla="*/ 288 w 312"/>
                  <a:gd name="T101" fmla="*/ 203 h 215"/>
                  <a:gd name="T102" fmla="*/ 282 w 312"/>
                  <a:gd name="T103" fmla="*/ 214 h 215"/>
                  <a:gd name="T104" fmla="*/ 291 w 312"/>
                  <a:gd name="T105" fmla="*/ 208 h 215"/>
                  <a:gd name="T106" fmla="*/ 300 w 312"/>
                  <a:gd name="T107" fmla="*/ 213 h 215"/>
                  <a:gd name="T108" fmla="*/ 309 w 312"/>
                  <a:gd name="T109" fmla="*/ 211 h 2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312" h="215">
                    <a:moveTo>
                      <a:pt x="307" y="203"/>
                    </a:moveTo>
                    <a:cubicBezTo>
                      <a:pt x="308" y="200"/>
                      <a:pt x="308" y="198"/>
                      <a:pt x="299" y="195"/>
                    </a:cubicBezTo>
                    <a:cubicBezTo>
                      <a:pt x="290" y="191"/>
                      <a:pt x="291" y="189"/>
                      <a:pt x="285" y="178"/>
                    </a:cubicBezTo>
                    <a:cubicBezTo>
                      <a:pt x="279" y="167"/>
                      <a:pt x="268" y="162"/>
                      <a:pt x="268" y="158"/>
                    </a:cubicBezTo>
                    <a:cubicBezTo>
                      <a:pt x="268" y="154"/>
                      <a:pt x="257" y="155"/>
                      <a:pt x="257" y="158"/>
                    </a:cubicBezTo>
                    <a:cubicBezTo>
                      <a:pt x="257" y="161"/>
                      <a:pt x="252" y="162"/>
                      <a:pt x="249" y="163"/>
                    </a:cubicBezTo>
                    <a:cubicBezTo>
                      <a:pt x="247" y="165"/>
                      <a:pt x="246" y="162"/>
                      <a:pt x="243" y="159"/>
                    </a:cubicBezTo>
                    <a:cubicBezTo>
                      <a:pt x="241" y="156"/>
                      <a:pt x="235" y="153"/>
                      <a:pt x="235" y="151"/>
                    </a:cubicBezTo>
                    <a:cubicBezTo>
                      <a:pt x="235" y="149"/>
                      <a:pt x="234" y="145"/>
                      <a:pt x="230" y="147"/>
                    </a:cubicBezTo>
                    <a:cubicBezTo>
                      <a:pt x="226" y="149"/>
                      <a:pt x="224" y="147"/>
                      <a:pt x="222" y="149"/>
                    </a:cubicBezTo>
                    <a:cubicBezTo>
                      <a:pt x="221" y="150"/>
                      <a:pt x="218" y="148"/>
                      <a:pt x="218" y="148"/>
                    </a:cubicBezTo>
                    <a:cubicBezTo>
                      <a:pt x="218" y="25"/>
                      <a:pt x="218" y="25"/>
                      <a:pt x="218" y="25"/>
                    </a:cubicBezTo>
                    <a:cubicBezTo>
                      <a:pt x="217" y="24"/>
                      <a:pt x="215" y="24"/>
                      <a:pt x="214" y="24"/>
                    </a:cubicBezTo>
                    <a:cubicBezTo>
                      <a:pt x="209" y="22"/>
                      <a:pt x="202" y="18"/>
                      <a:pt x="197" y="19"/>
                    </a:cubicBezTo>
                    <a:cubicBezTo>
                      <a:pt x="193" y="20"/>
                      <a:pt x="185" y="21"/>
                      <a:pt x="182" y="20"/>
                    </a:cubicBezTo>
                    <a:cubicBezTo>
                      <a:pt x="179" y="18"/>
                      <a:pt x="175" y="17"/>
                      <a:pt x="170" y="18"/>
                    </a:cubicBezTo>
                    <a:cubicBezTo>
                      <a:pt x="164" y="19"/>
                      <a:pt x="160" y="15"/>
                      <a:pt x="152" y="13"/>
                    </a:cubicBezTo>
                    <a:cubicBezTo>
                      <a:pt x="145" y="11"/>
                      <a:pt x="134" y="13"/>
                      <a:pt x="132" y="14"/>
                    </a:cubicBezTo>
                    <a:cubicBezTo>
                      <a:pt x="129" y="15"/>
                      <a:pt x="130" y="12"/>
                      <a:pt x="127" y="12"/>
                    </a:cubicBezTo>
                    <a:cubicBezTo>
                      <a:pt x="124" y="12"/>
                      <a:pt x="126" y="11"/>
                      <a:pt x="124" y="8"/>
                    </a:cubicBezTo>
                    <a:cubicBezTo>
                      <a:pt x="123" y="5"/>
                      <a:pt x="114" y="8"/>
                      <a:pt x="110" y="8"/>
                    </a:cubicBezTo>
                    <a:cubicBezTo>
                      <a:pt x="107" y="8"/>
                      <a:pt x="106" y="6"/>
                      <a:pt x="106" y="5"/>
                    </a:cubicBezTo>
                    <a:cubicBezTo>
                      <a:pt x="107" y="3"/>
                      <a:pt x="104" y="4"/>
                      <a:pt x="102" y="6"/>
                    </a:cubicBezTo>
                    <a:cubicBezTo>
                      <a:pt x="101" y="8"/>
                      <a:pt x="98" y="8"/>
                      <a:pt x="96" y="7"/>
                    </a:cubicBezTo>
                    <a:cubicBezTo>
                      <a:pt x="95" y="6"/>
                      <a:pt x="99" y="5"/>
                      <a:pt x="99" y="3"/>
                    </a:cubicBezTo>
                    <a:cubicBezTo>
                      <a:pt x="100" y="2"/>
                      <a:pt x="95" y="1"/>
                      <a:pt x="93" y="0"/>
                    </a:cubicBezTo>
                    <a:cubicBezTo>
                      <a:pt x="91" y="0"/>
                      <a:pt x="88" y="2"/>
                      <a:pt x="85" y="6"/>
                    </a:cubicBezTo>
                    <a:cubicBezTo>
                      <a:pt x="81" y="9"/>
                      <a:pt x="75" y="9"/>
                      <a:pt x="72" y="8"/>
                    </a:cubicBezTo>
                    <a:cubicBezTo>
                      <a:pt x="68" y="8"/>
                      <a:pt x="64" y="9"/>
                      <a:pt x="64" y="11"/>
                    </a:cubicBezTo>
                    <a:cubicBezTo>
                      <a:pt x="65" y="13"/>
                      <a:pt x="69" y="12"/>
                      <a:pt x="66" y="15"/>
                    </a:cubicBezTo>
                    <a:cubicBezTo>
                      <a:pt x="64" y="17"/>
                      <a:pt x="63" y="11"/>
                      <a:pt x="60" y="14"/>
                    </a:cubicBezTo>
                    <a:cubicBezTo>
                      <a:pt x="58" y="17"/>
                      <a:pt x="50" y="17"/>
                      <a:pt x="48" y="16"/>
                    </a:cubicBezTo>
                    <a:cubicBezTo>
                      <a:pt x="47" y="16"/>
                      <a:pt x="41" y="22"/>
                      <a:pt x="39" y="24"/>
                    </a:cubicBezTo>
                    <a:cubicBezTo>
                      <a:pt x="37" y="26"/>
                      <a:pt x="40" y="28"/>
                      <a:pt x="36" y="33"/>
                    </a:cubicBezTo>
                    <a:cubicBezTo>
                      <a:pt x="31" y="38"/>
                      <a:pt x="18" y="37"/>
                      <a:pt x="15" y="37"/>
                    </a:cubicBezTo>
                    <a:cubicBezTo>
                      <a:pt x="13" y="37"/>
                      <a:pt x="15" y="40"/>
                      <a:pt x="13" y="42"/>
                    </a:cubicBezTo>
                    <a:cubicBezTo>
                      <a:pt x="12" y="44"/>
                      <a:pt x="15" y="46"/>
                      <a:pt x="22" y="47"/>
                    </a:cubicBezTo>
                    <a:cubicBezTo>
                      <a:pt x="29" y="49"/>
                      <a:pt x="34" y="59"/>
                      <a:pt x="35" y="61"/>
                    </a:cubicBezTo>
                    <a:cubicBezTo>
                      <a:pt x="36" y="64"/>
                      <a:pt x="45" y="61"/>
                      <a:pt x="49" y="62"/>
                    </a:cubicBezTo>
                    <a:cubicBezTo>
                      <a:pt x="52" y="62"/>
                      <a:pt x="48" y="67"/>
                      <a:pt x="52" y="69"/>
                    </a:cubicBezTo>
                    <a:cubicBezTo>
                      <a:pt x="55" y="70"/>
                      <a:pt x="59" y="68"/>
                      <a:pt x="60" y="70"/>
                    </a:cubicBezTo>
                    <a:cubicBezTo>
                      <a:pt x="61" y="73"/>
                      <a:pt x="54" y="70"/>
                      <a:pt x="50" y="73"/>
                    </a:cubicBezTo>
                    <a:cubicBezTo>
                      <a:pt x="47" y="76"/>
                      <a:pt x="45" y="77"/>
                      <a:pt x="44" y="75"/>
                    </a:cubicBezTo>
                    <a:cubicBezTo>
                      <a:pt x="42" y="73"/>
                      <a:pt x="36" y="74"/>
                      <a:pt x="33" y="75"/>
                    </a:cubicBezTo>
                    <a:cubicBezTo>
                      <a:pt x="30" y="75"/>
                      <a:pt x="33" y="71"/>
                      <a:pt x="33" y="69"/>
                    </a:cubicBezTo>
                    <a:cubicBezTo>
                      <a:pt x="34" y="67"/>
                      <a:pt x="29" y="66"/>
                      <a:pt x="23" y="70"/>
                    </a:cubicBezTo>
                    <a:cubicBezTo>
                      <a:pt x="17" y="73"/>
                      <a:pt x="20" y="72"/>
                      <a:pt x="19" y="74"/>
                    </a:cubicBezTo>
                    <a:cubicBezTo>
                      <a:pt x="18" y="77"/>
                      <a:pt x="16" y="73"/>
                      <a:pt x="12" y="75"/>
                    </a:cubicBezTo>
                    <a:cubicBezTo>
                      <a:pt x="8" y="77"/>
                      <a:pt x="2" y="79"/>
                      <a:pt x="1" y="81"/>
                    </a:cubicBezTo>
                    <a:cubicBezTo>
                      <a:pt x="0" y="84"/>
                      <a:pt x="9" y="85"/>
                      <a:pt x="13" y="86"/>
                    </a:cubicBezTo>
                    <a:cubicBezTo>
                      <a:pt x="16" y="87"/>
                      <a:pt x="8" y="89"/>
                      <a:pt x="11" y="90"/>
                    </a:cubicBezTo>
                    <a:cubicBezTo>
                      <a:pt x="14" y="91"/>
                      <a:pt x="13" y="93"/>
                      <a:pt x="17" y="96"/>
                    </a:cubicBezTo>
                    <a:cubicBezTo>
                      <a:pt x="22" y="98"/>
                      <a:pt x="32" y="96"/>
                      <a:pt x="34" y="96"/>
                    </a:cubicBezTo>
                    <a:cubicBezTo>
                      <a:pt x="37" y="96"/>
                      <a:pt x="40" y="99"/>
                      <a:pt x="42" y="97"/>
                    </a:cubicBezTo>
                    <a:cubicBezTo>
                      <a:pt x="44" y="94"/>
                      <a:pt x="52" y="88"/>
                      <a:pt x="56" y="92"/>
                    </a:cubicBezTo>
                    <a:cubicBezTo>
                      <a:pt x="60" y="95"/>
                      <a:pt x="52" y="95"/>
                      <a:pt x="54" y="97"/>
                    </a:cubicBezTo>
                    <a:cubicBezTo>
                      <a:pt x="56" y="100"/>
                      <a:pt x="58" y="105"/>
                      <a:pt x="55" y="108"/>
                    </a:cubicBezTo>
                    <a:cubicBezTo>
                      <a:pt x="51" y="111"/>
                      <a:pt x="47" y="109"/>
                      <a:pt x="45" y="109"/>
                    </a:cubicBezTo>
                    <a:cubicBezTo>
                      <a:pt x="43" y="108"/>
                      <a:pt x="44" y="113"/>
                      <a:pt x="40" y="115"/>
                    </a:cubicBezTo>
                    <a:cubicBezTo>
                      <a:pt x="37" y="118"/>
                      <a:pt x="35" y="112"/>
                      <a:pt x="30" y="112"/>
                    </a:cubicBezTo>
                    <a:cubicBezTo>
                      <a:pt x="26" y="112"/>
                      <a:pt x="27" y="118"/>
                      <a:pt x="27" y="121"/>
                    </a:cubicBezTo>
                    <a:cubicBezTo>
                      <a:pt x="27" y="123"/>
                      <a:pt x="21" y="120"/>
                      <a:pt x="19" y="126"/>
                    </a:cubicBezTo>
                    <a:cubicBezTo>
                      <a:pt x="17" y="133"/>
                      <a:pt x="11" y="127"/>
                      <a:pt x="15" y="134"/>
                    </a:cubicBezTo>
                    <a:cubicBezTo>
                      <a:pt x="20" y="140"/>
                      <a:pt x="19" y="136"/>
                      <a:pt x="22" y="138"/>
                    </a:cubicBezTo>
                    <a:cubicBezTo>
                      <a:pt x="26" y="141"/>
                      <a:pt x="19" y="145"/>
                      <a:pt x="22" y="146"/>
                    </a:cubicBezTo>
                    <a:cubicBezTo>
                      <a:pt x="26" y="147"/>
                      <a:pt x="30" y="153"/>
                      <a:pt x="32" y="156"/>
                    </a:cubicBezTo>
                    <a:cubicBezTo>
                      <a:pt x="35" y="158"/>
                      <a:pt x="38" y="154"/>
                      <a:pt x="42" y="154"/>
                    </a:cubicBezTo>
                    <a:cubicBezTo>
                      <a:pt x="45" y="154"/>
                      <a:pt x="44" y="149"/>
                      <a:pt x="46" y="151"/>
                    </a:cubicBezTo>
                    <a:cubicBezTo>
                      <a:pt x="48" y="153"/>
                      <a:pt x="51" y="158"/>
                      <a:pt x="49" y="160"/>
                    </a:cubicBezTo>
                    <a:cubicBezTo>
                      <a:pt x="47" y="161"/>
                      <a:pt x="48" y="166"/>
                      <a:pt x="48" y="168"/>
                    </a:cubicBezTo>
                    <a:cubicBezTo>
                      <a:pt x="48" y="170"/>
                      <a:pt x="56" y="169"/>
                      <a:pt x="57" y="167"/>
                    </a:cubicBezTo>
                    <a:cubicBezTo>
                      <a:pt x="57" y="164"/>
                      <a:pt x="64" y="164"/>
                      <a:pt x="68" y="168"/>
                    </a:cubicBezTo>
                    <a:cubicBezTo>
                      <a:pt x="72" y="172"/>
                      <a:pt x="73" y="172"/>
                      <a:pt x="73" y="169"/>
                    </a:cubicBezTo>
                    <a:cubicBezTo>
                      <a:pt x="73" y="166"/>
                      <a:pt x="76" y="163"/>
                      <a:pt x="76" y="165"/>
                    </a:cubicBezTo>
                    <a:cubicBezTo>
                      <a:pt x="76" y="168"/>
                      <a:pt x="80" y="169"/>
                      <a:pt x="85" y="166"/>
                    </a:cubicBezTo>
                    <a:cubicBezTo>
                      <a:pt x="91" y="164"/>
                      <a:pt x="88" y="166"/>
                      <a:pt x="85" y="170"/>
                    </a:cubicBezTo>
                    <a:cubicBezTo>
                      <a:pt x="81" y="175"/>
                      <a:pt x="85" y="182"/>
                      <a:pt x="82" y="183"/>
                    </a:cubicBezTo>
                    <a:cubicBezTo>
                      <a:pt x="80" y="183"/>
                      <a:pt x="77" y="191"/>
                      <a:pt x="73" y="191"/>
                    </a:cubicBezTo>
                    <a:cubicBezTo>
                      <a:pt x="68" y="192"/>
                      <a:pt x="60" y="201"/>
                      <a:pt x="59" y="202"/>
                    </a:cubicBezTo>
                    <a:cubicBezTo>
                      <a:pt x="58" y="203"/>
                      <a:pt x="48" y="199"/>
                      <a:pt x="47" y="203"/>
                    </a:cubicBezTo>
                    <a:cubicBezTo>
                      <a:pt x="45" y="207"/>
                      <a:pt x="39" y="210"/>
                      <a:pt x="41" y="212"/>
                    </a:cubicBezTo>
                    <a:cubicBezTo>
                      <a:pt x="42" y="213"/>
                      <a:pt x="50" y="209"/>
                      <a:pt x="50" y="207"/>
                    </a:cubicBezTo>
                    <a:cubicBezTo>
                      <a:pt x="51" y="205"/>
                      <a:pt x="52" y="205"/>
                      <a:pt x="53" y="207"/>
                    </a:cubicBezTo>
                    <a:cubicBezTo>
                      <a:pt x="55" y="208"/>
                      <a:pt x="58" y="206"/>
                      <a:pt x="60" y="204"/>
                    </a:cubicBezTo>
                    <a:cubicBezTo>
                      <a:pt x="61" y="203"/>
                      <a:pt x="64" y="204"/>
                      <a:pt x="66" y="204"/>
                    </a:cubicBezTo>
                    <a:cubicBezTo>
                      <a:pt x="67" y="204"/>
                      <a:pt x="68" y="202"/>
                      <a:pt x="73" y="201"/>
                    </a:cubicBezTo>
                    <a:cubicBezTo>
                      <a:pt x="78" y="200"/>
                      <a:pt x="76" y="199"/>
                      <a:pt x="78" y="196"/>
                    </a:cubicBezTo>
                    <a:cubicBezTo>
                      <a:pt x="79" y="194"/>
                      <a:pt x="90" y="188"/>
                      <a:pt x="92" y="188"/>
                    </a:cubicBezTo>
                    <a:cubicBezTo>
                      <a:pt x="94" y="187"/>
                      <a:pt x="93" y="184"/>
                      <a:pt x="95" y="183"/>
                    </a:cubicBezTo>
                    <a:cubicBezTo>
                      <a:pt x="98" y="183"/>
                      <a:pt x="101" y="180"/>
                      <a:pt x="104" y="178"/>
                    </a:cubicBezTo>
                    <a:cubicBezTo>
                      <a:pt x="107" y="175"/>
                      <a:pt x="108" y="176"/>
                      <a:pt x="110" y="176"/>
                    </a:cubicBezTo>
                    <a:cubicBezTo>
                      <a:pt x="113" y="175"/>
                      <a:pt x="111" y="170"/>
                      <a:pt x="113" y="170"/>
                    </a:cubicBezTo>
                    <a:cubicBezTo>
                      <a:pt x="116" y="169"/>
                      <a:pt x="117" y="168"/>
                      <a:pt x="117" y="166"/>
                    </a:cubicBezTo>
                    <a:cubicBezTo>
                      <a:pt x="117" y="164"/>
                      <a:pt x="111" y="164"/>
                      <a:pt x="111" y="162"/>
                    </a:cubicBezTo>
                    <a:cubicBezTo>
                      <a:pt x="110" y="161"/>
                      <a:pt x="116" y="156"/>
                      <a:pt x="118" y="157"/>
                    </a:cubicBezTo>
                    <a:cubicBezTo>
                      <a:pt x="119" y="157"/>
                      <a:pt x="123" y="155"/>
                      <a:pt x="123" y="152"/>
                    </a:cubicBezTo>
                    <a:cubicBezTo>
                      <a:pt x="123" y="149"/>
                      <a:pt x="126" y="148"/>
                      <a:pt x="128" y="146"/>
                    </a:cubicBezTo>
                    <a:cubicBezTo>
                      <a:pt x="131" y="143"/>
                      <a:pt x="130" y="141"/>
                      <a:pt x="132" y="141"/>
                    </a:cubicBezTo>
                    <a:cubicBezTo>
                      <a:pt x="135" y="141"/>
                      <a:pt x="137" y="138"/>
                      <a:pt x="139" y="136"/>
                    </a:cubicBezTo>
                    <a:cubicBezTo>
                      <a:pt x="142" y="135"/>
                      <a:pt x="139" y="138"/>
                      <a:pt x="144" y="138"/>
                    </a:cubicBezTo>
                    <a:cubicBezTo>
                      <a:pt x="149" y="138"/>
                      <a:pt x="148" y="143"/>
                      <a:pt x="144" y="141"/>
                    </a:cubicBezTo>
                    <a:cubicBezTo>
                      <a:pt x="141" y="140"/>
                      <a:pt x="139" y="140"/>
                      <a:pt x="136" y="143"/>
                    </a:cubicBezTo>
                    <a:cubicBezTo>
                      <a:pt x="133" y="146"/>
                      <a:pt x="135" y="147"/>
                      <a:pt x="133" y="150"/>
                    </a:cubicBezTo>
                    <a:cubicBezTo>
                      <a:pt x="130" y="154"/>
                      <a:pt x="130" y="156"/>
                      <a:pt x="133" y="156"/>
                    </a:cubicBezTo>
                    <a:cubicBezTo>
                      <a:pt x="136" y="156"/>
                      <a:pt x="133" y="159"/>
                      <a:pt x="130" y="160"/>
                    </a:cubicBezTo>
                    <a:cubicBezTo>
                      <a:pt x="127" y="161"/>
                      <a:pt x="129" y="162"/>
                      <a:pt x="134" y="162"/>
                    </a:cubicBezTo>
                    <a:cubicBezTo>
                      <a:pt x="138" y="162"/>
                      <a:pt x="144" y="156"/>
                      <a:pt x="149" y="154"/>
                    </a:cubicBezTo>
                    <a:cubicBezTo>
                      <a:pt x="155" y="151"/>
                      <a:pt x="159" y="154"/>
                      <a:pt x="161" y="153"/>
                    </a:cubicBezTo>
                    <a:cubicBezTo>
                      <a:pt x="163" y="153"/>
                      <a:pt x="159" y="150"/>
                      <a:pt x="161" y="149"/>
                    </a:cubicBezTo>
                    <a:cubicBezTo>
                      <a:pt x="163" y="148"/>
                      <a:pt x="159" y="148"/>
                      <a:pt x="158" y="144"/>
                    </a:cubicBezTo>
                    <a:cubicBezTo>
                      <a:pt x="156" y="141"/>
                      <a:pt x="160" y="143"/>
                      <a:pt x="160" y="140"/>
                    </a:cubicBezTo>
                    <a:cubicBezTo>
                      <a:pt x="161" y="138"/>
                      <a:pt x="163" y="139"/>
                      <a:pt x="165" y="140"/>
                    </a:cubicBezTo>
                    <a:cubicBezTo>
                      <a:pt x="167" y="141"/>
                      <a:pt x="169" y="139"/>
                      <a:pt x="171" y="142"/>
                    </a:cubicBezTo>
                    <a:cubicBezTo>
                      <a:pt x="172" y="145"/>
                      <a:pt x="174" y="141"/>
                      <a:pt x="177" y="143"/>
                    </a:cubicBezTo>
                    <a:cubicBezTo>
                      <a:pt x="180" y="146"/>
                      <a:pt x="176" y="145"/>
                      <a:pt x="173" y="146"/>
                    </a:cubicBezTo>
                    <a:cubicBezTo>
                      <a:pt x="170" y="147"/>
                      <a:pt x="172" y="151"/>
                      <a:pt x="174" y="149"/>
                    </a:cubicBezTo>
                    <a:cubicBezTo>
                      <a:pt x="177" y="147"/>
                      <a:pt x="179" y="146"/>
                      <a:pt x="181" y="148"/>
                    </a:cubicBezTo>
                    <a:cubicBezTo>
                      <a:pt x="183" y="150"/>
                      <a:pt x="184" y="149"/>
                      <a:pt x="185" y="147"/>
                    </a:cubicBezTo>
                    <a:cubicBezTo>
                      <a:pt x="187" y="145"/>
                      <a:pt x="187" y="147"/>
                      <a:pt x="187" y="149"/>
                    </a:cubicBezTo>
                    <a:cubicBezTo>
                      <a:pt x="187" y="150"/>
                      <a:pt x="191" y="151"/>
                      <a:pt x="196" y="151"/>
                    </a:cubicBezTo>
                    <a:cubicBezTo>
                      <a:pt x="202" y="152"/>
                      <a:pt x="211" y="151"/>
                      <a:pt x="214" y="151"/>
                    </a:cubicBezTo>
                    <a:cubicBezTo>
                      <a:pt x="216" y="151"/>
                      <a:pt x="215" y="155"/>
                      <a:pt x="221" y="156"/>
                    </a:cubicBezTo>
                    <a:cubicBezTo>
                      <a:pt x="226" y="157"/>
                      <a:pt x="228" y="150"/>
                      <a:pt x="231" y="153"/>
                    </a:cubicBezTo>
                    <a:cubicBezTo>
                      <a:pt x="234" y="155"/>
                      <a:pt x="231" y="156"/>
                      <a:pt x="229" y="158"/>
                    </a:cubicBezTo>
                    <a:cubicBezTo>
                      <a:pt x="228" y="159"/>
                      <a:pt x="231" y="159"/>
                      <a:pt x="233" y="160"/>
                    </a:cubicBezTo>
                    <a:cubicBezTo>
                      <a:pt x="235" y="161"/>
                      <a:pt x="240" y="163"/>
                      <a:pt x="243" y="165"/>
                    </a:cubicBezTo>
                    <a:cubicBezTo>
                      <a:pt x="245" y="167"/>
                      <a:pt x="246" y="170"/>
                      <a:pt x="252" y="173"/>
                    </a:cubicBezTo>
                    <a:cubicBezTo>
                      <a:pt x="258" y="176"/>
                      <a:pt x="252" y="166"/>
                      <a:pt x="257" y="169"/>
                    </a:cubicBezTo>
                    <a:cubicBezTo>
                      <a:pt x="261" y="172"/>
                      <a:pt x="259" y="169"/>
                      <a:pt x="263" y="172"/>
                    </a:cubicBezTo>
                    <a:cubicBezTo>
                      <a:pt x="267" y="175"/>
                      <a:pt x="265" y="171"/>
                      <a:pt x="264" y="165"/>
                    </a:cubicBezTo>
                    <a:cubicBezTo>
                      <a:pt x="262" y="160"/>
                      <a:pt x="265" y="164"/>
                      <a:pt x="267" y="166"/>
                    </a:cubicBezTo>
                    <a:cubicBezTo>
                      <a:pt x="269" y="169"/>
                      <a:pt x="269" y="173"/>
                      <a:pt x="268" y="177"/>
                    </a:cubicBezTo>
                    <a:cubicBezTo>
                      <a:pt x="266" y="180"/>
                      <a:pt x="261" y="177"/>
                      <a:pt x="262" y="175"/>
                    </a:cubicBezTo>
                    <a:cubicBezTo>
                      <a:pt x="262" y="174"/>
                      <a:pt x="256" y="174"/>
                      <a:pt x="256" y="177"/>
                    </a:cubicBezTo>
                    <a:cubicBezTo>
                      <a:pt x="256" y="179"/>
                      <a:pt x="260" y="184"/>
                      <a:pt x="263" y="185"/>
                    </a:cubicBezTo>
                    <a:cubicBezTo>
                      <a:pt x="266" y="185"/>
                      <a:pt x="263" y="190"/>
                      <a:pt x="265" y="190"/>
                    </a:cubicBezTo>
                    <a:cubicBezTo>
                      <a:pt x="268" y="191"/>
                      <a:pt x="268" y="196"/>
                      <a:pt x="269" y="195"/>
                    </a:cubicBezTo>
                    <a:cubicBezTo>
                      <a:pt x="270" y="194"/>
                      <a:pt x="270" y="189"/>
                      <a:pt x="268" y="186"/>
                    </a:cubicBezTo>
                    <a:cubicBezTo>
                      <a:pt x="267" y="184"/>
                      <a:pt x="267" y="180"/>
                      <a:pt x="269" y="181"/>
                    </a:cubicBezTo>
                    <a:cubicBezTo>
                      <a:pt x="272" y="181"/>
                      <a:pt x="269" y="185"/>
                      <a:pt x="271" y="186"/>
                    </a:cubicBezTo>
                    <a:cubicBezTo>
                      <a:pt x="272" y="188"/>
                      <a:pt x="273" y="185"/>
                      <a:pt x="275" y="184"/>
                    </a:cubicBezTo>
                    <a:cubicBezTo>
                      <a:pt x="278" y="182"/>
                      <a:pt x="274" y="178"/>
                      <a:pt x="275" y="176"/>
                    </a:cubicBezTo>
                    <a:cubicBezTo>
                      <a:pt x="276" y="174"/>
                      <a:pt x="279" y="178"/>
                      <a:pt x="280" y="182"/>
                    </a:cubicBezTo>
                    <a:cubicBezTo>
                      <a:pt x="281" y="185"/>
                      <a:pt x="277" y="185"/>
                      <a:pt x="277" y="187"/>
                    </a:cubicBezTo>
                    <a:cubicBezTo>
                      <a:pt x="277" y="189"/>
                      <a:pt x="274" y="188"/>
                      <a:pt x="273" y="189"/>
                    </a:cubicBezTo>
                    <a:cubicBezTo>
                      <a:pt x="272" y="190"/>
                      <a:pt x="272" y="197"/>
                      <a:pt x="274" y="198"/>
                    </a:cubicBezTo>
                    <a:cubicBezTo>
                      <a:pt x="275" y="198"/>
                      <a:pt x="276" y="192"/>
                      <a:pt x="277" y="195"/>
                    </a:cubicBezTo>
                    <a:cubicBezTo>
                      <a:pt x="278" y="198"/>
                      <a:pt x="281" y="191"/>
                      <a:pt x="282" y="194"/>
                    </a:cubicBezTo>
                    <a:cubicBezTo>
                      <a:pt x="283" y="197"/>
                      <a:pt x="287" y="200"/>
                      <a:pt x="289" y="199"/>
                    </a:cubicBezTo>
                    <a:cubicBezTo>
                      <a:pt x="291" y="198"/>
                      <a:pt x="288" y="195"/>
                      <a:pt x="286" y="195"/>
                    </a:cubicBezTo>
                    <a:cubicBezTo>
                      <a:pt x="283" y="195"/>
                      <a:pt x="284" y="191"/>
                      <a:pt x="286" y="191"/>
                    </a:cubicBezTo>
                    <a:cubicBezTo>
                      <a:pt x="288" y="191"/>
                      <a:pt x="292" y="197"/>
                      <a:pt x="292" y="199"/>
                    </a:cubicBezTo>
                    <a:cubicBezTo>
                      <a:pt x="292" y="201"/>
                      <a:pt x="290" y="201"/>
                      <a:pt x="288" y="203"/>
                    </a:cubicBezTo>
                    <a:cubicBezTo>
                      <a:pt x="286" y="205"/>
                      <a:pt x="283" y="199"/>
                      <a:pt x="281" y="199"/>
                    </a:cubicBezTo>
                    <a:cubicBezTo>
                      <a:pt x="279" y="200"/>
                      <a:pt x="281" y="203"/>
                      <a:pt x="282" y="206"/>
                    </a:cubicBezTo>
                    <a:cubicBezTo>
                      <a:pt x="283" y="208"/>
                      <a:pt x="279" y="212"/>
                      <a:pt x="282" y="214"/>
                    </a:cubicBezTo>
                    <a:cubicBezTo>
                      <a:pt x="285" y="215"/>
                      <a:pt x="284" y="212"/>
                      <a:pt x="285" y="211"/>
                    </a:cubicBezTo>
                    <a:cubicBezTo>
                      <a:pt x="286" y="209"/>
                      <a:pt x="288" y="211"/>
                      <a:pt x="289" y="212"/>
                    </a:cubicBezTo>
                    <a:cubicBezTo>
                      <a:pt x="291" y="214"/>
                      <a:pt x="291" y="210"/>
                      <a:pt x="291" y="208"/>
                    </a:cubicBezTo>
                    <a:cubicBezTo>
                      <a:pt x="291" y="206"/>
                      <a:pt x="294" y="207"/>
                      <a:pt x="295" y="209"/>
                    </a:cubicBezTo>
                    <a:cubicBezTo>
                      <a:pt x="297" y="212"/>
                      <a:pt x="297" y="207"/>
                      <a:pt x="299" y="207"/>
                    </a:cubicBezTo>
                    <a:cubicBezTo>
                      <a:pt x="301" y="208"/>
                      <a:pt x="300" y="211"/>
                      <a:pt x="300" y="213"/>
                    </a:cubicBezTo>
                    <a:cubicBezTo>
                      <a:pt x="300" y="215"/>
                      <a:pt x="304" y="212"/>
                      <a:pt x="303" y="214"/>
                    </a:cubicBezTo>
                    <a:cubicBezTo>
                      <a:pt x="303" y="214"/>
                      <a:pt x="303" y="214"/>
                      <a:pt x="303" y="215"/>
                    </a:cubicBezTo>
                    <a:cubicBezTo>
                      <a:pt x="305" y="213"/>
                      <a:pt x="307" y="212"/>
                      <a:pt x="309" y="211"/>
                    </a:cubicBezTo>
                    <a:cubicBezTo>
                      <a:pt x="312" y="208"/>
                      <a:pt x="306" y="206"/>
                      <a:pt x="307" y="20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30" name="Freeform 128">
                <a:extLst>
                  <a:ext uri="{FF2B5EF4-FFF2-40B4-BE49-F238E27FC236}">
                    <a16:creationId xmlns:a16="http://schemas.microsoft.com/office/drawing/2014/main" id="{81581C3C-7292-4593-A1AD-C818691678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2937" y="2963055"/>
                <a:ext cx="20076" cy="23840"/>
              </a:xfrm>
              <a:custGeom>
                <a:avLst/>
                <a:gdLst>
                  <a:gd name="T0" fmla="*/ 3 w 9"/>
                  <a:gd name="T1" fmla="*/ 9 h 10"/>
                  <a:gd name="T2" fmla="*/ 7 w 9"/>
                  <a:gd name="T3" fmla="*/ 3 h 10"/>
                  <a:gd name="T4" fmla="*/ 3 w 9"/>
                  <a:gd name="T5" fmla="*/ 9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" h="10">
                    <a:moveTo>
                      <a:pt x="3" y="9"/>
                    </a:moveTo>
                    <a:cubicBezTo>
                      <a:pt x="7" y="7"/>
                      <a:pt x="9" y="5"/>
                      <a:pt x="7" y="3"/>
                    </a:cubicBezTo>
                    <a:cubicBezTo>
                      <a:pt x="6" y="0"/>
                      <a:pt x="0" y="10"/>
                      <a:pt x="3" y="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31" name="Freeform 129">
                <a:extLst>
                  <a:ext uri="{FF2B5EF4-FFF2-40B4-BE49-F238E27FC236}">
                    <a16:creationId xmlns:a16="http://schemas.microsoft.com/office/drawing/2014/main" id="{9B93C8CC-7488-4D0C-A7AA-FC3F17EAA4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36853" y="2942979"/>
                <a:ext cx="41406" cy="16311"/>
              </a:xfrm>
              <a:custGeom>
                <a:avLst/>
                <a:gdLst>
                  <a:gd name="T0" fmla="*/ 14 w 18"/>
                  <a:gd name="T1" fmla="*/ 2 h 7"/>
                  <a:gd name="T2" fmla="*/ 4 w 18"/>
                  <a:gd name="T3" fmla="*/ 7 h 7"/>
                  <a:gd name="T4" fmla="*/ 10 w 18"/>
                  <a:gd name="T5" fmla="*/ 5 h 7"/>
                  <a:gd name="T6" fmla="*/ 14 w 18"/>
                  <a:gd name="T7" fmla="*/ 2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8" h="7">
                    <a:moveTo>
                      <a:pt x="14" y="2"/>
                    </a:moveTo>
                    <a:cubicBezTo>
                      <a:pt x="10" y="0"/>
                      <a:pt x="0" y="6"/>
                      <a:pt x="4" y="7"/>
                    </a:cubicBezTo>
                    <a:cubicBezTo>
                      <a:pt x="6" y="7"/>
                      <a:pt x="7" y="5"/>
                      <a:pt x="10" y="5"/>
                    </a:cubicBezTo>
                    <a:cubicBezTo>
                      <a:pt x="13" y="5"/>
                      <a:pt x="18" y="3"/>
                      <a:pt x="14" y="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32" name="Freeform 130">
                <a:extLst>
                  <a:ext uri="{FF2B5EF4-FFF2-40B4-BE49-F238E27FC236}">
                    <a16:creationId xmlns:a16="http://schemas.microsoft.com/office/drawing/2014/main" id="{E7F1CA81-F826-4DAE-B28D-137A2EF8D7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30081" y="2846365"/>
                <a:ext cx="55208" cy="50189"/>
              </a:xfrm>
              <a:custGeom>
                <a:avLst/>
                <a:gdLst>
                  <a:gd name="T0" fmla="*/ 21 w 24"/>
                  <a:gd name="T1" fmla="*/ 2 h 22"/>
                  <a:gd name="T2" fmla="*/ 15 w 24"/>
                  <a:gd name="T3" fmla="*/ 4 h 22"/>
                  <a:gd name="T4" fmla="*/ 7 w 24"/>
                  <a:gd name="T5" fmla="*/ 12 h 22"/>
                  <a:gd name="T6" fmla="*/ 2 w 24"/>
                  <a:gd name="T7" fmla="*/ 14 h 22"/>
                  <a:gd name="T8" fmla="*/ 5 w 24"/>
                  <a:gd name="T9" fmla="*/ 21 h 22"/>
                  <a:gd name="T10" fmla="*/ 9 w 24"/>
                  <a:gd name="T11" fmla="*/ 21 h 22"/>
                  <a:gd name="T12" fmla="*/ 20 w 24"/>
                  <a:gd name="T13" fmla="*/ 13 h 22"/>
                  <a:gd name="T14" fmla="*/ 17 w 24"/>
                  <a:gd name="T15" fmla="*/ 8 h 22"/>
                  <a:gd name="T16" fmla="*/ 22 w 24"/>
                  <a:gd name="T17" fmla="*/ 6 h 22"/>
                  <a:gd name="T18" fmla="*/ 21 w 24"/>
                  <a:gd name="T19" fmla="*/ 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4" h="22">
                    <a:moveTo>
                      <a:pt x="21" y="2"/>
                    </a:moveTo>
                    <a:cubicBezTo>
                      <a:pt x="21" y="0"/>
                      <a:pt x="18" y="0"/>
                      <a:pt x="15" y="4"/>
                    </a:cubicBezTo>
                    <a:cubicBezTo>
                      <a:pt x="11" y="8"/>
                      <a:pt x="8" y="10"/>
                      <a:pt x="7" y="12"/>
                    </a:cubicBezTo>
                    <a:cubicBezTo>
                      <a:pt x="7" y="14"/>
                      <a:pt x="3" y="12"/>
                      <a:pt x="2" y="14"/>
                    </a:cubicBezTo>
                    <a:cubicBezTo>
                      <a:pt x="0" y="17"/>
                      <a:pt x="2" y="22"/>
                      <a:pt x="5" y="21"/>
                    </a:cubicBezTo>
                    <a:cubicBezTo>
                      <a:pt x="7" y="19"/>
                      <a:pt x="8" y="21"/>
                      <a:pt x="9" y="21"/>
                    </a:cubicBezTo>
                    <a:cubicBezTo>
                      <a:pt x="11" y="21"/>
                      <a:pt x="18" y="16"/>
                      <a:pt x="20" y="13"/>
                    </a:cubicBezTo>
                    <a:cubicBezTo>
                      <a:pt x="21" y="11"/>
                      <a:pt x="17" y="10"/>
                      <a:pt x="17" y="8"/>
                    </a:cubicBezTo>
                    <a:cubicBezTo>
                      <a:pt x="17" y="7"/>
                      <a:pt x="20" y="7"/>
                      <a:pt x="22" y="6"/>
                    </a:cubicBezTo>
                    <a:cubicBezTo>
                      <a:pt x="24" y="5"/>
                      <a:pt x="21" y="4"/>
                      <a:pt x="21" y="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33" name="Freeform 131">
                <a:extLst>
                  <a:ext uri="{FF2B5EF4-FFF2-40B4-BE49-F238E27FC236}">
                    <a16:creationId xmlns:a16="http://schemas.microsoft.com/office/drawing/2014/main" id="{6EAE9BEC-8817-40D2-B774-6FCD4B5C29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6702" y="2794921"/>
                <a:ext cx="37642" cy="23840"/>
              </a:xfrm>
              <a:custGeom>
                <a:avLst/>
                <a:gdLst>
                  <a:gd name="T0" fmla="*/ 8 w 16"/>
                  <a:gd name="T1" fmla="*/ 3 h 10"/>
                  <a:gd name="T2" fmla="*/ 1 w 16"/>
                  <a:gd name="T3" fmla="*/ 5 h 10"/>
                  <a:gd name="T4" fmla="*/ 12 w 16"/>
                  <a:gd name="T5" fmla="*/ 9 h 10"/>
                  <a:gd name="T6" fmla="*/ 14 w 16"/>
                  <a:gd name="T7" fmla="*/ 3 h 10"/>
                  <a:gd name="T8" fmla="*/ 8 w 16"/>
                  <a:gd name="T9" fmla="*/ 3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10">
                    <a:moveTo>
                      <a:pt x="8" y="3"/>
                    </a:moveTo>
                    <a:cubicBezTo>
                      <a:pt x="8" y="0"/>
                      <a:pt x="0" y="2"/>
                      <a:pt x="1" y="5"/>
                    </a:cubicBezTo>
                    <a:cubicBezTo>
                      <a:pt x="2" y="8"/>
                      <a:pt x="9" y="10"/>
                      <a:pt x="12" y="9"/>
                    </a:cubicBezTo>
                    <a:cubicBezTo>
                      <a:pt x="15" y="8"/>
                      <a:pt x="16" y="5"/>
                      <a:pt x="14" y="3"/>
                    </a:cubicBezTo>
                    <a:cubicBezTo>
                      <a:pt x="12" y="1"/>
                      <a:pt x="9" y="6"/>
                      <a:pt x="8" y="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34" name="Freeform 132">
                <a:extLst>
                  <a:ext uri="{FF2B5EF4-FFF2-40B4-BE49-F238E27FC236}">
                    <a16:creationId xmlns:a16="http://schemas.microsoft.com/office/drawing/2014/main" id="{771D0C1C-5981-4DF3-ADDA-87C59B9FAA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94707" y="3077235"/>
                <a:ext cx="1076555" cy="537022"/>
              </a:xfrm>
              <a:custGeom>
                <a:avLst/>
                <a:gdLst>
                  <a:gd name="T0" fmla="*/ 439 w 467"/>
                  <a:gd name="T1" fmla="*/ 36 h 233"/>
                  <a:gd name="T2" fmla="*/ 391 w 467"/>
                  <a:gd name="T3" fmla="*/ 55 h 233"/>
                  <a:gd name="T4" fmla="*/ 369 w 467"/>
                  <a:gd name="T5" fmla="*/ 64 h 233"/>
                  <a:gd name="T6" fmla="*/ 348 w 467"/>
                  <a:gd name="T7" fmla="*/ 81 h 233"/>
                  <a:gd name="T8" fmla="*/ 342 w 467"/>
                  <a:gd name="T9" fmla="*/ 74 h 233"/>
                  <a:gd name="T10" fmla="*/ 329 w 467"/>
                  <a:gd name="T11" fmla="*/ 59 h 233"/>
                  <a:gd name="T12" fmla="*/ 311 w 467"/>
                  <a:gd name="T13" fmla="*/ 49 h 233"/>
                  <a:gd name="T14" fmla="*/ 297 w 467"/>
                  <a:gd name="T15" fmla="*/ 63 h 233"/>
                  <a:gd name="T16" fmla="*/ 328 w 467"/>
                  <a:gd name="T17" fmla="*/ 35 h 233"/>
                  <a:gd name="T18" fmla="*/ 323 w 467"/>
                  <a:gd name="T19" fmla="*/ 32 h 233"/>
                  <a:gd name="T20" fmla="*/ 295 w 467"/>
                  <a:gd name="T21" fmla="*/ 27 h 233"/>
                  <a:gd name="T22" fmla="*/ 264 w 467"/>
                  <a:gd name="T23" fmla="*/ 29 h 233"/>
                  <a:gd name="T24" fmla="*/ 272 w 467"/>
                  <a:gd name="T25" fmla="*/ 15 h 233"/>
                  <a:gd name="T26" fmla="*/ 251 w 467"/>
                  <a:gd name="T27" fmla="*/ 11 h 233"/>
                  <a:gd name="T28" fmla="*/ 238 w 467"/>
                  <a:gd name="T29" fmla="*/ 6 h 233"/>
                  <a:gd name="T30" fmla="*/ 19 w 467"/>
                  <a:gd name="T31" fmla="*/ 17 h 233"/>
                  <a:gd name="T32" fmla="*/ 14 w 467"/>
                  <a:gd name="T33" fmla="*/ 16 h 233"/>
                  <a:gd name="T34" fmla="*/ 0 w 467"/>
                  <a:gd name="T35" fmla="*/ 13 h 233"/>
                  <a:gd name="T36" fmla="*/ 8 w 467"/>
                  <a:gd name="T37" fmla="*/ 34 h 233"/>
                  <a:gd name="T38" fmla="*/ 3 w 467"/>
                  <a:gd name="T39" fmla="*/ 74 h 233"/>
                  <a:gd name="T40" fmla="*/ 9 w 467"/>
                  <a:gd name="T41" fmla="*/ 108 h 233"/>
                  <a:gd name="T42" fmla="*/ 22 w 467"/>
                  <a:gd name="T43" fmla="*/ 124 h 233"/>
                  <a:gd name="T44" fmla="*/ 36 w 467"/>
                  <a:gd name="T45" fmla="*/ 147 h 233"/>
                  <a:gd name="T46" fmla="*/ 60 w 467"/>
                  <a:gd name="T47" fmla="*/ 162 h 233"/>
                  <a:gd name="T48" fmla="*/ 89 w 467"/>
                  <a:gd name="T49" fmla="*/ 169 h 233"/>
                  <a:gd name="T50" fmla="*/ 136 w 467"/>
                  <a:gd name="T51" fmla="*/ 173 h 233"/>
                  <a:gd name="T52" fmla="*/ 162 w 467"/>
                  <a:gd name="T53" fmla="*/ 187 h 233"/>
                  <a:gd name="T54" fmla="*/ 181 w 467"/>
                  <a:gd name="T55" fmla="*/ 190 h 233"/>
                  <a:gd name="T56" fmla="*/ 205 w 467"/>
                  <a:gd name="T57" fmla="*/ 215 h 233"/>
                  <a:gd name="T58" fmla="*/ 222 w 467"/>
                  <a:gd name="T59" fmla="*/ 225 h 233"/>
                  <a:gd name="T60" fmla="*/ 227 w 467"/>
                  <a:gd name="T61" fmla="*/ 202 h 233"/>
                  <a:gd name="T62" fmla="*/ 244 w 467"/>
                  <a:gd name="T63" fmla="*/ 192 h 233"/>
                  <a:gd name="T64" fmla="*/ 257 w 467"/>
                  <a:gd name="T65" fmla="*/ 190 h 233"/>
                  <a:gd name="T66" fmla="*/ 276 w 467"/>
                  <a:gd name="T67" fmla="*/ 195 h 233"/>
                  <a:gd name="T68" fmla="*/ 284 w 467"/>
                  <a:gd name="T69" fmla="*/ 193 h 233"/>
                  <a:gd name="T70" fmla="*/ 295 w 467"/>
                  <a:gd name="T71" fmla="*/ 183 h 233"/>
                  <a:gd name="T72" fmla="*/ 317 w 467"/>
                  <a:gd name="T73" fmla="*/ 190 h 233"/>
                  <a:gd name="T74" fmla="*/ 338 w 467"/>
                  <a:gd name="T75" fmla="*/ 197 h 233"/>
                  <a:gd name="T76" fmla="*/ 345 w 467"/>
                  <a:gd name="T77" fmla="*/ 222 h 233"/>
                  <a:gd name="T78" fmla="*/ 360 w 467"/>
                  <a:gd name="T79" fmla="*/ 221 h 233"/>
                  <a:gd name="T80" fmla="*/ 349 w 467"/>
                  <a:gd name="T81" fmla="*/ 181 h 233"/>
                  <a:gd name="T82" fmla="*/ 372 w 467"/>
                  <a:gd name="T83" fmla="*/ 154 h 233"/>
                  <a:gd name="T84" fmla="*/ 386 w 467"/>
                  <a:gd name="T85" fmla="*/ 141 h 233"/>
                  <a:gd name="T86" fmla="*/ 395 w 467"/>
                  <a:gd name="T87" fmla="*/ 134 h 233"/>
                  <a:gd name="T88" fmla="*/ 390 w 467"/>
                  <a:gd name="T89" fmla="*/ 122 h 233"/>
                  <a:gd name="T90" fmla="*/ 389 w 467"/>
                  <a:gd name="T91" fmla="*/ 101 h 233"/>
                  <a:gd name="T92" fmla="*/ 393 w 467"/>
                  <a:gd name="T93" fmla="*/ 119 h 233"/>
                  <a:gd name="T94" fmla="*/ 398 w 467"/>
                  <a:gd name="T95" fmla="*/ 103 h 233"/>
                  <a:gd name="T96" fmla="*/ 413 w 467"/>
                  <a:gd name="T97" fmla="*/ 90 h 233"/>
                  <a:gd name="T98" fmla="*/ 425 w 467"/>
                  <a:gd name="T99" fmla="*/ 82 h 233"/>
                  <a:gd name="T100" fmla="*/ 434 w 467"/>
                  <a:gd name="T101" fmla="*/ 73 h 233"/>
                  <a:gd name="T102" fmla="*/ 445 w 467"/>
                  <a:gd name="T103" fmla="*/ 58 h 233"/>
                  <a:gd name="T104" fmla="*/ 467 w 467"/>
                  <a:gd name="T105" fmla="*/ 48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467" h="233">
                    <a:moveTo>
                      <a:pt x="460" y="25"/>
                    </a:moveTo>
                    <a:cubicBezTo>
                      <a:pt x="460" y="23"/>
                      <a:pt x="452" y="25"/>
                      <a:pt x="449" y="22"/>
                    </a:cubicBezTo>
                    <a:cubicBezTo>
                      <a:pt x="446" y="19"/>
                      <a:pt x="440" y="31"/>
                      <a:pt x="439" y="36"/>
                    </a:cubicBezTo>
                    <a:cubicBezTo>
                      <a:pt x="438" y="41"/>
                      <a:pt x="429" y="47"/>
                      <a:pt x="429" y="47"/>
                    </a:cubicBezTo>
                    <a:cubicBezTo>
                      <a:pt x="429" y="47"/>
                      <a:pt x="404" y="47"/>
                      <a:pt x="401" y="47"/>
                    </a:cubicBezTo>
                    <a:cubicBezTo>
                      <a:pt x="400" y="47"/>
                      <a:pt x="394" y="52"/>
                      <a:pt x="391" y="55"/>
                    </a:cubicBezTo>
                    <a:cubicBezTo>
                      <a:pt x="391" y="55"/>
                      <a:pt x="391" y="55"/>
                      <a:pt x="391" y="56"/>
                    </a:cubicBezTo>
                    <a:cubicBezTo>
                      <a:pt x="393" y="60"/>
                      <a:pt x="384" y="63"/>
                      <a:pt x="375" y="63"/>
                    </a:cubicBezTo>
                    <a:cubicBezTo>
                      <a:pt x="372" y="64"/>
                      <a:pt x="370" y="64"/>
                      <a:pt x="369" y="64"/>
                    </a:cubicBezTo>
                    <a:cubicBezTo>
                      <a:pt x="369" y="65"/>
                      <a:pt x="369" y="66"/>
                      <a:pt x="369" y="67"/>
                    </a:cubicBezTo>
                    <a:cubicBezTo>
                      <a:pt x="369" y="68"/>
                      <a:pt x="368" y="69"/>
                      <a:pt x="367" y="69"/>
                    </a:cubicBezTo>
                    <a:cubicBezTo>
                      <a:pt x="366" y="72"/>
                      <a:pt x="355" y="77"/>
                      <a:pt x="348" y="81"/>
                    </a:cubicBezTo>
                    <a:cubicBezTo>
                      <a:pt x="342" y="84"/>
                      <a:pt x="332" y="82"/>
                      <a:pt x="332" y="77"/>
                    </a:cubicBezTo>
                    <a:cubicBezTo>
                      <a:pt x="332" y="72"/>
                      <a:pt x="337" y="73"/>
                      <a:pt x="338" y="75"/>
                    </a:cubicBezTo>
                    <a:cubicBezTo>
                      <a:pt x="339" y="76"/>
                      <a:pt x="340" y="76"/>
                      <a:pt x="342" y="74"/>
                    </a:cubicBezTo>
                    <a:cubicBezTo>
                      <a:pt x="340" y="73"/>
                      <a:pt x="340" y="70"/>
                      <a:pt x="340" y="68"/>
                    </a:cubicBezTo>
                    <a:cubicBezTo>
                      <a:pt x="338" y="67"/>
                      <a:pt x="342" y="59"/>
                      <a:pt x="337" y="58"/>
                    </a:cubicBezTo>
                    <a:cubicBezTo>
                      <a:pt x="333" y="56"/>
                      <a:pt x="328" y="64"/>
                      <a:pt x="329" y="59"/>
                    </a:cubicBezTo>
                    <a:cubicBezTo>
                      <a:pt x="330" y="55"/>
                      <a:pt x="336" y="51"/>
                      <a:pt x="332" y="45"/>
                    </a:cubicBezTo>
                    <a:cubicBezTo>
                      <a:pt x="328" y="39"/>
                      <a:pt x="321" y="39"/>
                      <a:pt x="320" y="43"/>
                    </a:cubicBezTo>
                    <a:cubicBezTo>
                      <a:pt x="318" y="48"/>
                      <a:pt x="313" y="46"/>
                      <a:pt x="311" y="49"/>
                    </a:cubicBezTo>
                    <a:cubicBezTo>
                      <a:pt x="310" y="53"/>
                      <a:pt x="308" y="61"/>
                      <a:pt x="309" y="66"/>
                    </a:cubicBezTo>
                    <a:cubicBezTo>
                      <a:pt x="311" y="72"/>
                      <a:pt x="309" y="75"/>
                      <a:pt x="304" y="78"/>
                    </a:cubicBezTo>
                    <a:cubicBezTo>
                      <a:pt x="298" y="81"/>
                      <a:pt x="295" y="73"/>
                      <a:pt x="297" y="63"/>
                    </a:cubicBezTo>
                    <a:cubicBezTo>
                      <a:pt x="299" y="56"/>
                      <a:pt x="303" y="49"/>
                      <a:pt x="299" y="49"/>
                    </a:cubicBezTo>
                    <a:cubicBezTo>
                      <a:pt x="296" y="49"/>
                      <a:pt x="304" y="40"/>
                      <a:pt x="311" y="39"/>
                    </a:cubicBezTo>
                    <a:cubicBezTo>
                      <a:pt x="319" y="37"/>
                      <a:pt x="328" y="37"/>
                      <a:pt x="328" y="35"/>
                    </a:cubicBezTo>
                    <a:cubicBezTo>
                      <a:pt x="328" y="35"/>
                      <a:pt x="328" y="35"/>
                      <a:pt x="329" y="34"/>
                    </a:cubicBezTo>
                    <a:cubicBezTo>
                      <a:pt x="328" y="33"/>
                      <a:pt x="326" y="32"/>
                      <a:pt x="324" y="31"/>
                    </a:cubicBezTo>
                    <a:cubicBezTo>
                      <a:pt x="324" y="32"/>
                      <a:pt x="324" y="32"/>
                      <a:pt x="323" y="32"/>
                    </a:cubicBezTo>
                    <a:cubicBezTo>
                      <a:pt x="321" y="34"/>
                      <a:pt x="321" y="29"/>
                      <a:pt x="316" y="29"/>
                    </a:cubicBezTo>
                    <a:cubicBezTo>
                      <a:pt x="311" y="29"/>
                      <a:pt x="305" y="34"/>
                      <a:pt x="301" y="32"/>
                    </a:cubicBezTo>
                    <a:cubicBezTo>
                      <a:pt x="297" y="30"/>
                      <a:pt x="299" y="27"/>
                      <a:pt x="295" y="27"/>
                    </a:cubicBezTo>
                    <a:cubicBezTo>
                      <a:pt x="291" y="27"/>
                      <a:pt x="298" y="20"/>
                      <a:pt x="292" y="23"/>
                    </a:cubicBezTo>
                    <a:cubicBezTo>
                      <a:pt x="286" y="26"/>
                      <a:pt x="278" y="34"/>
                      <a:pt x="274" y="30"/>
                    </a:cubicBezTo>
                    <a:cubicBezTo>
                      <a:pt x="270" y="27"/>
                      <a:pt x="266" y="31"/>
                      <a:pt x="264" y="29"/>
                    </a:cubicBezTo>
                    <a:cubicBezTo>
                      <a:pt x="261" y="26"/>
                      <a:pt x="274" y="18"/>
                      <a:pt x="280" y="18"/>
                    </a:cubicBezTo>
                    <a:cubicBezTo>
                      <a:pt x="281" y="18"/>
                      <a:pt x="282" y="18"/>
                      <a:pt x="284" y="17"/>
                    </a:cubicBezTo>
                    <a:cubicBezTo>
                      <a:pt x="281" y="15"/>
                      <a:pt x="274" y="13"/>
                      <a:pt x="272" y="15"/>
                    </a:cubicBezTo>
                    <a:cubicBezTo>
                      <a:pt x="270" y="18"/>
                      <a:pt x="267" y="16"/>
                      <a:pt x="265" y="14"/>
                    </a:cubicBezTo>
                    <a:cubicBezTo>
                      <a:pt x="264" y="12"/>
                      <a:pt x="262" y="14"/>
                      <a:pt x="259" y="11"/>
                    </a:cubicBezTo>
                    <a:cubicBezTo>
                      <a:pt x="256" y="8"/>
                      <a:pt x="253" y="10"/>
                      <a:pt x="251" y="11"/>
                    </a:cubicBezTo>
                    <a:cubicBezTo>
                      <a:pt x="250" y="12"/>
                      <a:pt x="248" y="10"/>
                      <a:pt x="244" y="9"/>
                    </a:cubicBezTo>
                    <a:cubicBezTo>
                      <a:pt x="241" y="7"/>
                      <a:pt x="244" y="4"/>
                      <a:pt x="241" y="2"/>
                    </a:cubicBezTo>
                    <a:cubicBezTo>
                      <a:pt x="238" y="0"/>
                      <a:pt x="238" y="6"/>
                      <a:pt x="238" y="6"/>
                    </a:cubicBezTo>
                    <a:cubicBezTo>
                      <a:pt x="17" y="7"/>
                      <a:pt x="17" y="7"/>
                      <a:pt x="17" y="7"/>
                    </a:cubicBezTo>
                    <a:cubicBezTo>
                      <a:pt x="17" y="8"/>
                      <a:pt x="17" y="8"/>
                      <a:pt x="17" y="8"/>
                    </a:cubicBezTo>
                    <a:cubicBezTo>
                      <a:pt x="20" y="11"/>
                      <a:pt x="18" y="13"/>
                      <a:pt x="19" y="17"/>
                    </a:cubicBezTo>
                    <a:cubicBezTo>
                      <a:pt x="20" y="20"/>
                      <a:pt x="19" y="25"/>
                      <a:pt x="16" y="25"/>
                    </a:cubicBezTo>
                    <a:cubicBezTo>
                      <a:pt x="14" y="25"/>
                      <a:pt x="13" y="22"/>
                      <a:pt x="15" y="21"/>
                    </a:cubicBezTo>
                    <a:cubicBezTo>
                      <a:pt x="17" y="20"/>
                      <a:pt x="16" y="16"/>
                      <a:pt x="14" y="16"/>
                    </a:cubicBezTo>
                    <a:cubicBezTo>
                      <a:pt x="13" y="16"/>
                      <a:pt x="13" y="14"/>
                      <a:pt x="13" y="13"/>
                    </a:cubicBezTo>
                    <a:cubicBezTo>
                      <a:pt x="9" y="14"/>
                      <a:pt x="5" y="13"/>
                      <a:pt x="0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6"/>
                      <a:pt x="1" y="20"/>
                      <a:pt x="4" y="24"/>
                    </a:cubicBezTo>
                    <a:cubicBezTo>
                      <a:pt x="7" y="28"/>
                      <a:pt x="5" y="30"/>
                      <a:pt x="8" y="32"/>
                    </a:cubicBezTo>
                    <a:cubicBezTo>
                      <a:pt x="10" y="33"/>
                      <a:pt x="10" y="35"/>
                      <a:pt x="8" y="34"/>
                    </a:cubicBezTo>
                    <a:cubicBezTo>
                      <a:pt x="5" y="34"/>
                      <a:pt x="7" y="36"/>
                      <a:pt x="6" y="42"/>
                    </a:cubicBezTo>
                    <a:cubicBezTo>
                      <a:pt x="5" y="47"/>
                      <a:pt x="5" y="58"/>
                      <a:pt x="5" y="61"/>
                    </a:cubicBezTo>
                    <a:cubicBezTo>
                      <a:pt x="4" y="65"/>
                      <a:pt x="1" y="70"/>
                      <a:pt x="3" y="74"/>
                    </a:cubicBezTo>
                    <a:cubicBezTo>
                      <a:pt x="5" y="77"/>
                      <a:pt x="7" y="82"/>
                      <a:pt x="5" y="87"/>
                    </a:cubicBezTo>
                    <a:cubicBezTo>
                      <a:pt x="4" y="91"/>
                      <a:pt x="4" y="94"/>
                      <a:pt x="6" y="97"/>
                    </a:cubicBezTo>
                    <a:cubicBezTo>
                      <a:pt x="8" y="101"/>
                      <a:pt x="7" y="107"/>
                      <a:pt x="9" y="108"/>
                    </a:cubicBezTo>
                    <a:cubicBezTo>
                      <a:pt x="11" y="109"/>
                      <a:pt x="13" y="112"/>
                      <a:pt x="15" y="115"/>
                    </a:cubicBezTo>
                    <a:cubicBezTo>
                      <a:pt x="17" y="118"/>
                      <a:pt x="19" y="116"/>
                      <a:pt x="19" y="119"/>
                    </a:cubicBezTo>
                    <a:cubicBezTo>
                      <a:pt x="19" y="123"/>
                      <a:pt x="19" y="123"/>
                      <a:pt x="22" y="124"/>
                    </a:cubicBezTo>
                    <a:cubicBezTo>
                      <a:pt x="25" y="126"/>
                      <a:pt x="23" y="129"/>
                      <a:pt x="23" y="131"/>
                    </a:cubicBezTo>
                    <a:cubicBezTo>
                      <a:pt x="23" y="132"/>
                      <a:pt x="27" y="136"/>
                      <a:pt x="32" y="140"/>
                    </a:cubicBezTo>
                    <a:cubicBezTo>
                      <a:pt x="36" y="144"/>
                      <a:pt x="32" y="147"/>
                      <a:pt x="36" y="147"/>
                    </a:cubicBezTo>
                    <a:cubicBezTo>
                      <a:pt x="39" y="147"/>
                      <a:pt x="42" y="149"/>
                      <a:pt x="46" y="151"/>
                    </a:cubicBezTo>
                    <a:cubicBezTo>
                      <a:pt x="49" y="153"/>
                      <a:pt x="50" y="152"/>
                      <a:pt x="53" y="153"/>
                    </a:cubicBezTo>
                    <a:cubicBezTo>
                      <a:pt x="55" y="153"/>
                      <a:pt x="59" y="158"/>
                      <a:pt x="60" y="162"/>
                    </a:cubicBezTo>
                    <a:cubicBezTo>
                      <a:pt x="60" y="163"/>
                      <a:pt x="61" y="165"/>
                      <a:pt x="62" y="167"/>
                    </a:cubicBezTo>
                    <a:cubicBezTo>
                      <a:pt x="80" y="164"/>
                      <a:pt x="80" y="164"/>
                      <a:pt x="80" y="164"/>
                    </a:cubicBezTo>
                    <a:cubicBezTo>
                      <a:pt x="80" y="164"/>
                      <a:pt x="86" y="168"/>
                      <a:pt x="89" y="169"/>
                    </a:cubicBezTo>
                    <a:cubicBezTo>
                      <a:pt x="93" y="170"/>
                      <a:pt x="110" y="176"/>
                      <a:pt x="110" y="176"/>
                    </a:cubicBezTo>
                    <a:cubicBezTo>
                      <a:pt x="133" y="176"/>
                      <a:pt x="133" y="176"/>
                      <a:pt x="133" y="176"/>
                    </a:cubicBezTo>
                    <a:cubicBezTo>
                      <a:pt x="136" y="173"/>
                      <a:pt x="136" y="173"/>
                      <a:pt x="136" y="173"/>
                    </a:cubicBezTo>
                    <a:cubicBezTo>
                      <a:pt x="148" y="173"/>
                      <a:pt x="148" y="173"/>
                      <a:pt x="148" y="173"/>
                    </a:cubicBezTo>
                    <a:cubicBezTo>
                      <a:pt x="148" y="173"/>
                      <a:pt x="156" y="180"/>
                      <a:pt x="157" y="181"/>
                    </a:cubicBezTo>
                    <a:cubicBezTo>
                      <a:pt x="158" y="181"/>
                      <a:pt x="162" y="185"/>
                      <a:pt x="162" y="187"/>
                    </a:cubicBezTo>
                    <a:cubicBezTo>
                      <a:pt x="162" y="189"/>
                      <a:pt x="163" y="191"/>
                      <a:pt x="165" y="192"/>
                    </a:cubicBezTo>
                    <a:cubicBezTo>
                      <a:pt x="167" y="193"/>
                      <a:pt x="174" y="197"/>
                      <a:pt x="175" y="197"/>
                    </a:cubicBezTo>
                    <a:cubicBezTo>
                      <a:pt x="176" y="197"/>
                      <a:pt x="178" y="189"/>
                      <a:pt x="181" y="190"/>
                    </a:cubicBezTo>
                    <a:cubicBezTo>
                      <a:pt x="184" y="190"/>
                      <a:pt x="194" y="192"/>
                      <a:pt x="195" y="198"/>
                    </a:cubicBezTo>
                    <a:cubicBezTo>
                      <a:pt x="197" y="203"/>
                      <a:pt x="201" y="207"/>
                      <a:pt x="203" y="209"/>
                    </a:cubicBezTo>
                    <a:cubicBezTo>
                      <a:pt x="204" y="210"/>
                      <a:pt x="204" y="213"/>
                      <a:pt x="205" y="215"/>
                    </a:cubicBezTo>
                    <a:cubicBezTo>
                      <a:pt x="206" y="216"/>
                      <a:pt x="206" y="220"/>
                      <a:pt x="207" y="220"/>
                    </a:cubicBezTo>
                    <a:cubicBezTo>
                      <a:pt x="208" y="220"/>
                      <a:pt x="215" y="224"/>
                      <a:pt x="218" y="224"/>
                    </a:cubicBezTo>
                    <a:cubicBezTo>
                      <a:pt x="219" y="224"/>
                      <a:pt x="220" y="224"/>
                      <a:pt x="222" y="225"/>
                    </a:cubicBezTo>
                    <a:cubicBezTo>
                      <a:pt x="222" y="219"/>
                      <a:pt x="215" y="217"/>
                      <a:pt x="219" y="215"/>
                    </a:cubicBezTo>
                    <a:cubicBezTo>
                      <a:pt x="224" y="211"/>
                      <a:pt x="219" y="208"/>
                      <a:pt x="221" y="207"/>
                    </a:cubicBezTo>
                    <a:cubicBezTo>
                      <a:pt x="223" y="205"/>
                      <a:pt x="227" y="204"/>
                      <a:pt x="227" y="202"/>
                    </a:cubicBezTo>
                    <a:cubicBezTo>
                      <a:pt x="227" y="200"/>
                      <a:pt x="229" y="200"/>
                      <a:pt x="232" y="200"/>
                    </a:cubicBezTo>
                    <a:cubicBezTo>
                      <a:pt x="235" y="200"/>
                      <a:pt x="240" y="195"/>
                      <a:pt x="240" y="193"/>
                    </a:cubicBezTo>
                    <a:cubicBezTo>
                      <a:pt x="239" y="192"/>
                      <a:pt x="240" y="191"/>
                      <a:pt x="244" y="192"/>
                    </a:cubicBezTo>
                    <a:cubicBezTo>
                      <a:pt x="247" y="193"/>
                      <a:pt x="247" y="188"/>
                      <a:pt x="249" y="189"/>
                    </a:cubicBezTo>
                    <a:cubicBezTo>
                      <a:pt x="251" y="189"/>
                      <a:pt x="253" y="191"/>
                      <a:pt x="253" y="189"/>
                    </a:cubicBezTo>
                    <a:cubicBezTo>
                      <a:pt x="253" y="187"/>
                      <a:pt x="255" y="188"/>
                      <a:pt x="257" y="190"/>
                    </a:cubicBezTo>
                    <a:cubicBezTo>
                      <a:pt x="258" y="192"/>
                      <a:pt x="263" y="193"/>
                      <a:pt x="263" y="190"/>
                    </a:cubicBezTo>
                    <a:cubicBezTo>
                      <a:pt x="264" y="188"/>
                      <a:pt x="266" y="190"/>
                      <a:pt x="269" y="193"/>
                    </a:cubicBezTo>
                    <a:cubicBezTo>
                      <a:pt x="271" y="195"/>
                      <a:pt x="272" y="194"/>
                      <a:pt x="276" y="195"/>
                    </a:cubicBezTo>
                    <a:cubicBezTo>
                      <a:pt x="279" y="195"/>
                      <a:pt x="279" y="194"/>
                      <a:pt x="279" y="192"/>
                    </a:cubicBezTo>
                    <a:cubicBezTo>
                      <a:pt x="279" y="190"/>
                      <a:pt x="283" y="196"/>
                      <a:pt x="286" y="197"/>
                    </a:cubicBezTo>
                    <a:cubicBezTo>
                      <a:pt x="290" y="197"/>
                      <a:pt x="287" y="195"/>
                      <a:pt x="284" y="193"/>
                    </a:cubicBezTo>
                    <a:cubicBezTo>
                      <a:pt x="282" y="191"/>
                      <a:pt x="285" y="190"/>
                      <a:pt x="283" y="188"/>
                    </a:cubicBezTo>
                    <a:cubicBezTo>
                      <a:pt x="281" y="187"/>
                      <a:pt x="286" y="184"/>
                      <a:pt x="290" y="185"/>
                    </a:cubicBezTo>
                    <a:cubicBezTo>
                      <a:pt x="294" y="185"/>
                      <a:pt x="294" y="186"/>
                      <a:pt x="295" y="183"/>
                    </a:cubicBezTo>
                    <a:cubicBezTo>
                      <a:pt x="297" y="181"/>
                      <a:pt x="299" y="183"/>
                      <a:pt x="299" y="185"/>
                    </a:cubicBezTo>
                    <a:cubicBezTo>
                      <a:pt x="299" y="188"/>
                      <a:pt x="306" y="184"/>
                      <a:pt x="309" y="184"/>
                    </a:cubicBezTo>
                    <a:cubicBezTo>
                      <a:pt x="313" y="184"/>
                      <a:pt x="317" y="187"/>
                      <a:pt x="317" y="190"/>
                    </a:cubicBezTo>
                    <a:cubicBezTo>
                      <a:pt x="317" y="192"/>
                      <a:pt x="320" y="193"/>
                      <a:pt x="322" y="190"/>
                    </a:cubicBezTo>
                    <a:cubicBezTo>
                      <a:pt x="325" y="188"/>
                      <a:pt x="327" y="185"/>
                      <a:pt x="330" y="188"/>
                    </a:cubicBezTo>
                    <a:cubicBezTo>
                      <a:pt x="332" y="190"/>
                      <a:pt x="335" y="194"/>
                      <a:pt x="338" y="197"/>
                    </a:cubicBezTo>
                    <a:cubicBezTo>
                      <a:pt x="341" y="200"/>
                      <a:pt x="337" y="204"/>
                      <a:pt x="338" y="206"/>
                    </a:cubicBezTo>
                    <a:cubicBezTo>
                      <a:pt x="340" y="208"/>
                      <a:pt x="338" y="212"/>
                      <a:pt x="342" y="214"/>
                    </a:cubicBezTo>
                    <a:cubicBezTo>
                      <a:pt x="345" y="216"/>
                      <a:pt x="342" y="222"/>
                      <a:pt x="345" y="222"/>
                    </a:cubicBezTo>
                    <a:cubicBezTo>
                      <a:pt x="348" y="223"/>
                      <a:pt x="350" y="228"/>
                      <a:pt x="350" y="229"/>
                    </a:cubicBezTo>
                    <a:cubicBezTo>
                      <a:pt x="351" y="231"/>
                      <a:pt x="356" y="233"/>
                      <a:pt x="356" y="230"/>
                    </a:cubicBezTo>
                    <a:cubicBezTo>
                      <a:pt x="357" y="227"/>
                      <a:pt x="360" y="224"/>
                      <a:pt x="360" y="221"/>
                    </a:cubicBezTo>
                    <a:cubicBezTo>
                      <a:pt x="360" y="218"/>
                      <a:pt x="358" y="208"/>
                      <a:pt x="355" y="205"/>
                    </a:cubicBezTo>
                    <a:cubicBezTo>
                      <a:pt x="353" y="202"/>
                      <a:pt x="356" y="201"/>
                      <a:pt x="353" y="197"/>
                    </a:cubicBezTo>
                    <a:cubicBezTo>
                      <a:pt x="350" y="193"/>
                      <a:pt x="348" y="187"/>
                      <a:pt x="349" y="181"/>
                    </a:cubicBezTo>
                    <a:cubicBezTo>
                      <a:pt x="349" y="176"/>
                      <a:pt x="355" y="167"/>
                      <a:pt x="358" y="165"/>
                    </a:cubicBezTo>
                    <a:cubicBezTo>
                      <a:pt x="361" y="162"/>
                      <a:pt x="365" y="163"/>
                      <a:pt x="365" y="160"/>
                    </a:cubicBezTo>
                    <a:cubicBezTo>
                      <a:pt x="366" y="158"/>
                      <a:pt x="370" y="154"/>
                      <a:pt x="372" y="154"/>
                    </a:cubicBezTo>
                    <a:cubicBezTo>
                      <a:pt x="374" y="154"/>
                      <a:pt x="376" y="155"/>
                      <a:pt x="377" y="152"/>
                    </a:cubicBezTo>
                    <a:cubicBezTo>
                      <a:pt x="377" y="150"/>
                      <a:pt x="381" y="147"/>
                      <a:pt x="385" y="146"/>
                    </a:cubicBezTo>
                    <a:cubicBezTo>
                      <a:pt x="390" y="146"/>
                      <a:pt x="387" y="143"/>
                      <a:pt x="386" y="141"/>
                    </a:cubicBezTo>
                    <a:cubicBezTo>
                      <a:pt x="385" y="139"/>
                      <a:pt x="387" y="137"/>
                      <a:pt x="388" y="138"/>
                    </a:cubicBezTo>
                    <a:cubicBezTo>
                      <a:pt x="389" y="140"/>
                      <a:pt x="392" y="140"/>
                      <a:pt x="393" y="139"/>
                    </a:cubicBezTo>
                    <a:cubicBezTo>
                      <a:pt x="395" y="137"/>
                      <a:pt x="399" y="134"/>
                      <a:pt x="395" y="134"/>
                    </a:cubicBezTo>
                    <a:cubicBezTo>
                      <a:pt x="391" y="134"/>
                      <a:pt x="391" y="132"/>
                      <a:pt x="393" y="131"/>
                    </a:cubicBezTo>
                    <a:cubicBezTo>
                      <a:pt x="395" y="130"/>
                      <a:pt x="393" y="126"/>
                      <a:pt x="390" y="126"/>
                    </a:cubicBezTo>
                    <a:cubicBezTo>
                      <a:pt x="387" y="125"/>
                      <a:pt x="388" y="124"/>
                      <a:pt x="390" y="122"/>
                    </a:cubicBezTo>
                    <a:cubicBezTo>
                      <a:pt x="392" y="120"/>
                      <a:pt x="387" y="116"/>
                      <a:pt x="385" y="115"/>
                    </a:cubicBezTo>
                    <a:cubicBezTo>
                      <a:pt x="382" y="113"/>
                      <a:pt x="386" y="112"/>
                      <a:pt x="388" y="112"/>
                    </a:cubicBezTo>
                    <a:cubicBezTo>
                      <a:pt x="390" y="112"/>
                      <a:pt x="388" y="103"/>
                      <a:pt x="389" y="101"/>
                    </a:cubicBezTo>
                    <a:cubicBezTo>
                      <a:pt x="390" y="100"/>
                      <a:pt x="393" y="100"/>
                      <a:pt x="392" y="101"/>
                    </a:cubicBezTo>
                    <a:cubicBezTo>
                      <a:pt x="391" y="103"/>
                      <a:pt x="389" y="107"/>
                      <a:pt x="391" y="109"/>
                    </a:cubicBezTo>
                    <a:cubicBezTo>
                      <a:pt x="393" y="112"/>
                      <a:pt x="394" y="115"/>
                      <a:pt x="393" y="119"/>
                    </a:cubicBezTo>
                    <a:cubicBezTo>
                      <a:pt x="392" y="123"/>
                      <a:pt x="394" y="122"/>
                      <a:pt x="397" y="117"/>
                    </a:cubicBezTo>
                    <a:cubicBezTo>
                      <a:pt x="399" y="111"/>
                      <a:pt x="400" y="107"/>
                      <a:pt x="398" y="106"/>
                    </a:cubicBezTo>
                    <a:cubicBezTo>
                      <a:pt x="396" y="106"/>
                      <a:pt x="396" y="100"/>
                      <a:pt x="398" y="103"/>
                    </a:cubicBezTo>
                    <a:cubicBezTo>
                      <a:pt x="400" y="105"/>
                      <a:pt x="401" y="106"/>
                      <a:pt x="404" y="102"/>
                    </a:cubicBezTo>
                    <a:cubicBezTo>
                      <a:pt x="407" y="99"/>
                      <a:pt x="410" y="94"/>
                      <a:pt x="408" y="92"/>
                    </a:cubicBezTo>
                    <a:cubicBezTo>
                      <a:pt x="406" y="91"/>
                      <a:pt x="409" y="90"/>
                      <a:pt x="413" y="90"/>
                    </a:cubicBezTo>
                    <a:cubicBezTo>
                      <a:pt x="416" y="90"/>
                      <a:pt x="424" y="88"/>
                      <a:pt x="425" y="87"/>
                    </a:cubicBezTo>
                    <a:cubicBezTo>
                      <a:pt x="426" y="83"/>
                      <a:pt x="412" y="88"/>
                      <a:pt x="412" y="86"/>
                    </a:cubicBezTo>
                    <a:cubicBezTo>
                      <a:pt x="412" y="85"/>
                      <a:pt x="421" y="83"/>
                      <a:pt x="425" y="82"/>
                    </a:cubicBezTo>
                    <a:cubicBezTo>
                      <a:pt x="429" y="82"/>
                      <a:pt x="427" y="77"/>
                      <a:pt x="429" y="79"/>
                    </a:cubicBezTo>
                    <a:cubicBezTo>
                      <a:pt x="431" y="81"/>
                      <a:pt x="434" y="81"/>
                      <a:pt x="436" y="80"/>
                    </a:cubicBezTo>
                    <a:cubicBezTo>
                      <a:pt x="438" y="78"/>
                      <a:pt x="437" y="74"/>
                      <a:pt x="434" y="73"/>
                    </a:cubicBezTo>
                    <a:cubicBezTo>
                      <a:pt x="431" y="73"/>
                      <a:pt x="436" y="71"/>
                      <a:pt x="435" y="69"/>
                    </a:cubicBezTo>
                    <a:cubicBezTo>
                      <a:pt x="434" y="68"/>
                      <a:pt x="437" y="61"/>
                      <a:pt x="440" y="60"/>
                    </a:cubicBezTo>
                    <a:cubicBezTo>
                      <a:pt x="444" y="60"/>
                      <a:pt x="442" y="58"/>
                      <a:pt x="445" y="58"/>
                    </a:cubicBezTo>
                    <a:cubicBezTo>
                      <a:pt x="448" y="58"/>
                      <a:pt x="448" y="54"/>
                      <a:pt x="451" y="52"/>
                    </a:cubicBezTo>
                    <a:cubicBezTo>
                      <a:pt x="453" y="49"/>
                      <a:pt x="457" y="56"/>
                      <a:pt x="461" y="52"/>
                    </a:cubicBezTo>
                    <a:cubicBezTo>
                      <a:pt x="462" y="51"/>
                      <a:pt x="464" y="49"/>
                      <a:pt x="467" y="48"/>
                    </a:cubicBezTo>
                    <a:cubicBezTo>
                      <a:pt x="457" y="35"/>
                      <a:pt x="460" y="27"/>
                      <a:pt x="460" y="2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35" name="Freeform 133">
                <a:extLst>
                  <a:ext uri="{FF2B5EF4-FFF2-40B4-BE49-F238E27FC236}">
                    <a16:creationId xmlns:a16="http://schemas.microsoft.com/office/drawing/2014/main" id="{160F79A8-FA2A-4FD8-93A6-964048DEC7C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747817" y="3212745"/>
                <a:ext cx="239653" cy="170643"/>
              </a:xfrm>
              <a:custGeom>
                <a:avLst/>
                <a:gdLst>
                  <a:gd name="T0" fmla="*/ 102 w 104"/>
                  <a:gd name="T1" fmla="*/ 13 h 74"/>
                  <a:gd name="T2" fmla="*/ 94 w 104"/>
                  <a:gd name="T3" fmla="*/ 13 h 74"/>
                  <a:gd name="T4" fmla="*/ 85 w 104"/>
                  <a:gd name="T5" fmla="*/ 11 h 74"/>
                  <a:gd name="T6" fmla="*/ 81 w 104"/>
                  <a:gd name="T7" fmla="*/ 10 h 74"/>
                  <a:gd name="T8" fmla="*/ 74 w 104"/>
                  <a:gd name="T9" fmla="*/ 11 h 74"/>
                  <a:gd name="T10" fmla="*/ 67 w 104"/>
                  <a:gd name="T11" fmla="*/ 7 h 74"/>
                  <a:gd name="T12" fmla="*/ 62 w 104"/>
                  <a:gd name="T13" fmla="*/ 5 h 74"/>
                  <a:gd name="T14" fmla="*/ 48 w 104"/>
                  <a:gd name="T15" fmla="*/ 3 h 74"/>
                  <a:gd name="T16" fmla="*/ 22 w 104"/>
                  <a:gd name="T17" fmla="*/ 3 h 74"/>
                  <a:gd name="T18" fmla="*/ 12 w 104"/>
                  <a:gd name="T19" fmla="*/ 0 h 74"/>
                  <a:gd name="T20" fmla="*/ 5 w 104"/>
                  <a:gd name="T21" fmla="*/ 4 h 74"/>
                  <a:gd name="T22" fmla="*/ 3 w 104"/>
                  <a:gd name="T23" fmla="*/ 10 h 74"/>
                  <a:gd name="T24" fmla="*/ 5 w 104"/>
                  <a:gd name="T25" fmla="*/ 18 h 74"/>
                  <a:gd name="T26" fmla="*/ 7 w 104"/>
                  <a:gd name="T27" fmla="*/ 17 h 74"/>
                  <a:gd name="T28" fmla="*/ 10 w 104"/>
                  <a:gd name="T29" fmla="*/ 18 h 74"/>
                  <a:gd name="T30" fmla="*/ 15 w 104"/>
                  <a:gd name="T31" fmla="*/ 19 h 74"/>
                  <a:gd name="T32" fmla="*/ 18 w 104"/>
                  <a:gd name="T33" fmla="*/ 19 h 74"/>
                  <a:gd name="T34" fmla="*/ 23 w 104"/>
                  <a:gd name="T35" fmla="*/ 20 h 74"/>
                  <a:gd name="T36" fmla="*/ 25 w 104"/>
                  <a:gd name="T37" fmla="*/ 23 h 74"/>
                  <a:gd name="T38" fmla="*/ 20 w 104"/>
                  <a:gd name="T39" fmla="*/ 27 h 74"/>
                  <a:gd name="T40" fmla="*/ 20 w 104"/>
                  <a:gd name="T41" fmla="*/ 35 h 74"/>
                  <a:gd name="T42" fmla="*/ 19 w 104"/>
                  <a:gd name="T43" fmla="*/ 40 h 74"/>
                  <a:gd name="T44" fmla="*/ 17 w 104"/>
                  <a:gd name="T45" fmla="*/ 44 h 74"/>
                  <a:gd name="T46" fmla="*/ 19 w 104"/>
                  <a:gd name="T47" fmla="*/ 48 h 74"/>
                  <a:gd name="T48" fmla="*/ 17 w 104"/>
                  <a:gd name="T49" fmla="*/ 52 h 74"/>
                  <a:gd name="T50" fmla="*/ 19 w 104"/>
                  <a:gd name="T51" fmla="*/ 56 h 74"/>
                  <a:gd name="T52" fmla="*/ 16 w 104"/>
                  <a:gd name="T53" fmla="*/ 61 h 74"/>
                  <a:gd name="T54" fmla="*/ 17 w 104"/>
                  <a:gd name="T55" fmla="*/ 64 h 74"/>
                  <a:gd name="T56" fmla="*/ 21 w 104"/>
                  <a:gd name="T57" fmla="*/ 64 h 74"/>
                  <a:gd name="T58" fmla="*/ 31 w 104"/>
                  <a:gd name="T59" fmla="*/ 73 h 74"/>
                  <a:gd name="T60" fmla="*/ 33 w 104"/>
                  <a:gd name="T61" fmla="*/ 71 h 74"/>
                  <a:gd name="T62" fmla="*/ 37 w 104"/>
                  <a:gd name="T63" fmla="*/ 71 h 74"/>
                  <a:gd name="T64" fmla="*/ 45 w 104"/>
                  <a:gd name="T65" fmla="*/ 68 h 74"/>
                  <a:gd name="T66" fmla="*/ 55 w 104"/>
                  <a:gd name="T67" fmla="*/ 67 h 74"/>
                  <a:gd name="T68" fmla="*/ 61 w 104"/>
                  <a:gd name="T69" fmla="*/ 65 h 74"/>
                  <a:gd name="T70" fmla="*/ 67 w 104"/>
                  <a:gd name="T71" fmla="*/ 60 h 74"/>
                  <a:gd name="T72" fmla="*/ 70 w 104"/>
                  <a:gd name="T73" fmla="*/ 55 h 74"/>
                  <a:gd name="T74" fmla="*/ 76 w 104"/>
                  <a:gd name="T75" fmla="*/ 48 h 74"/>
                  <a:gd name="T76" fmla="*/ 76 w 104"/>
                  <a:gd name="T77" fmla="*/ 37 h 74"/>
                  <a:gd name="T78" fmla="*/ 83 w 104"/>
                  <a:gd name="T79" fmla="*/ 29 h 74"/>
                  <a:gd name="T80" fmla="*/ 90 w 104"/>
                  <a:gd name="T81" fmla="*/ 25 h 74"/>
                  <a:gd name="T82" fmla="*/ 99 w 104"/>
                  <a:gd name="T83" fmla="*/ 20 h 74"/>
                  <a:gd name="T84" fmla="*/ 102 w 104"/>
                  <a:gd name="T85" fmla="*/ 13 h 74"/>
                  <a:gd name="T86" fmla="*/ 103 w 104"/>
                  <a:gd name="T87" fmla="*/ 39 h 74"/>
                  <a:gd name="T88" fmla="*/ 96 w 104"/>
                  <a:gd name="T89" fmla="*/ 42 h 74"/>
                  <a:gd name="T90" fmla="*/ 103 w 104"/>
                  <a:gd name="T91" fmla="*/ 39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04" h="74">
                    <a:moveTo>
                      <a:pt x="102" y="13"/>
                    </a:moveTo>
                    <a:cubicBezTo>
                      <a:pt x="100" y="13"/>
                      <a:pt x="96" y="14"/>
                      <a:pt x="94" y="13"/>
                    </a:cubicBezTo>
                    <a:cubicBezTo>
                      <a:pt x="92" y="13"/>
                      <a:pt x="86" y="12"/>
                      <a:pt x="85" y="11"/>
                    </a:cubicBezTo>
                    <a:cubicBezTo>
                      <a:pt x="83" y="9"/>
                      <a:pt x="81" y="8"/>
                      <a:pt x="81" y="10"/>
                    </a:cubicBezTo>
                    <a:cubicBezTo>
                      <a:pt x="81" y="12"/>
                      <a:pt x="77" y="12"/>
                      <a:pt x="74" y="11"/>
                    </a:cubicBezTo>
                    <a:cubicBezTo>
                      <a:pt x="72" y="9"/>
                      <a:pt x="68" y="8"/>
                      <a:pt x="67" y="7"/>
                    </a:cubicBezTo>
                    <a:cubicBezTo>
                      <a:pt x="66" y="6"/>
                      <a:pt x="64" y="5"/>
                      <a:pt x="62" y="5"/>
                    </a:cubicBezTo>
                    <a:cubicBezTo>
                      <a:pt x="60" y="5"/>
                      <a:pt x="53" y="2"/>
                      <a:pt x="48" y="3"/>
                    </a:cubicBezTo>
                    <a:cubicBezTo>
                      <a:pt x="43" y="4"/>
                      <a:pt x="28" y="2"/>
                      <a:pt x="22" y="3"/>
                    </a:cubicBezTo>
                    <a:cubicBezTo>
                      <a:pt x="16" y="3"/>
                      <a:pt x="15" y="0"/>
                      <a:pt x="12" y="0"/>
                    </a:cubicBezTo>
                    <a:cubicBezTo>
                      <a:pt x="9" y="0"/>
                      <a:pt x="10" y="4"/>
                      <a:pt x="5" y="4"/>
                    </a:cubicBezTo>
                    <a:cubicBezTo>
                      <a:pt x="1" y="5"/>
                      <a:pt x="0" y="8"/>
                      <a:pt x="3" y="10"/>
                    </a:cubicBezTo>
                    <a:cubicBezTo>
                      <a:pt x="5" y="12"/>
                      <a:pt x="5" y="15"/>
                      <a:pt x="5" y="18"/>
                    </a:cubicBezTo>
                    <a:cubicBezTo>
                      <a:pt x="6" y="18"/>
                      <a:pt x="7" y="18"/>
                      <a:pt x="7" y="17"/>
                    </a:cubicBezTo>
                    <a:cubicBezTo>
                      <a:pt x="9" y="16"/>
                      <a:pt x="10" y="16"/>
                      <a:pt x="10" y="18"/>
                    </a:cubicBezTo>
                    <a:cubicBezTo>
                      <a:pt x="10" y="19"/>
                      <a:pt x="13" y="19"/>
                      <a:pt x="15" y="19"/>
                    </a:cubicBezTo>
                    <a:cubicBezTo>
                      <a:pt x="17" y="19"/>
                      <a:pt x="16" y="20"/>
                      <a:pt x="18" y="19"/>
                    </a:cubicBezTo>
                    <a:cubicBezTo>
                      <a:pt x="20" y="17"/>
                      <a:pt x="23" y="18"/>
                      <a:pt x="23" y="20"/>
                    </a:cubicBezTo>
                    <a:cubicBezTo>
                      <a:pt x="23" y="21"/>
                      <a:pt x="27" y="20"/>
                      <a:pt x="25" y="23"/>
                    </a:cubicBezTo>
                    <a:cubicBezTo>
                      <a:pt x="23" y="25"/>
                      <a:pt x="20" y="26"/>
                      <a:pt x="20" y="27"/>
                    </a:cubicBezTo>
                    <a:cubicBezTo>
                      <a:pt x="20" y="29"/>
                      <a:pt x="22" y="33"/>
                      <a:pt x="20" y="35"/>
                    </a:cubicBezTo>
                    <a:cubicBezTo>
                      <a:pt x="18" y="37"/>
                      <a:pt x="21" y="40"/>
                      <a:pt x="19" y="40"/>
                    </a:cubicBezTo>
                    <a:cubicBezTo>
                      <a:pt x="17" y="40"/>
                      <a:pt x="15" y="41"/>
                      <a:pt x="17" y="44"/>
                    </a:cubicBezTo>
                    <a:cubicBezTo>
                      <a:pt x="19" y="46"/>
                      <a:pt x="21" y="48"/>
                      <a:pt x="19" y="48"/>
                    </a:cubicBezTo>
                    <a:cubicBezTo>
                      <a:pt x="17" y="48"/>
                      <a:pt x="16" y="51"/>
                      <a:pt x="17" y="52"/>
                    </a:cubicBezTo>
                    <a:cubicBezTo>
                      <a:pt x="18" y="53"/>
                      <a:pt x="22" y="56"/>
                      <a:pt x="19" y="56"/>
                    </a:cubicBezTo>
                    <a:cubicBezTo>
                      <a:pt x="16" y="57"/>
                      <a:pt x="16" y="59"/>
                      <a:pt x="16" y="61"/>
                    </a:cubicBezTo>
                    <a:cubicBezTo>
                      <a:pt x="16" y="62"/>
                      <a:pt x="16" y="63"/>
                      <a:pt x="17" y="64"/>
                    </a:cubicBezTo>
                    <a:cubicBezTo>
                      <a:pt x="18" y="64"/>
                      <a:pt x="20" y="64"/>
                      <a:pt x="21" y="64"/>
                    </a:cubicBezTo>
                    <a:cubicBezTo>
                      <a:pt x="25" y="66"/>
                      <a:pt x="26" y="74"/>
                      <a:pt x="31" y="73"/>
                    </a:cubicBezTo>
                    <a:cubicBezTo>
                      <a:pt x="33" y="73"/>
                      <a:pt x="32" y="72"/>
                      <a:pt x="33" y="71"/>
                    </a:cubicBezTo>
                    <a:cubicBezTo>
                      <a:pt x="34" y="70"/>
                      <a:pt x="36" y="71"/>
                      <a:pt x="37" y="71"/>
                    </a:cubicBezTo>
                    <a:cubicBezTo>
                      <a:pt x="39" y="71"/>
                      <a:pt x="40" y="68"/>
                      <a:pt x="45" y="68"/>
                    </a:cubicBezTo>
                    <a:cubicBezTo>
                      <a:pt x="49" y="68"/>
                      <a:pt x="52" y="67"/>
                      <a:pt x="55" y="67"/>
                    </a:cubicBezTo>
                    <a:cubicBezTo>
                      <a:pt x="58" y="67"/>
                      <a:pt x="60" y="67"/>
                      <a:pt x="61" y="65"/>
                    </a:cubicBezTo>
                    <a:cubicBezTo>
                      <a:pt x="62" y="62"/>
                      <a:pt x="64" y="61"/>
                      <a:pt x="67" y="60"/>
                    </a:cubicBezTo>
                    <a:cubicBezTo>
                      <a:pt x="70" y="60"/>
                      <a:pt x="70" y="56"/>
                      <a:pt x="70" y="55"/>
                    </a:cubicBezTo>
                    <a:cubicBezTo>
                      <a:pt x="70" y="53"/>
                      <a:pt x="76" y="50"/>
                      <a:pt x="76" y="48"/>
                    </a:cubicBezTo>
                    <a:cubicBezTo>
                      <a:pt x="76" y="47"/>
                      <a:pt x="73" y="41"/>
                      <a:pt x="76" y="37"/>
                    </a:cubicBezTo>
                    <a:cubicBezTo>
                      <a:pt x="79" y="32"/>
                      <a:pt x="83" y="31"/>
                      <a:pt x="83" y="29"/>
                    </a:cubicBezTo>
                    <a:cubicBezTo>
                      <a:pt x="83" y="26"/>
                      <a:pt x="86" y="25"/>
                      <a:pt x="90" y="25"/>
                    </a:cubicBezTo>
                    <a:cubicBezTo>
                      <a:pt x="94" y="24"/>
                      <a:pt x="96" y="22"/>
                      <a:pt x="99" y="20"/>
                    </a:cubicBezTo>
                    <a:cubicBezTo>
                      <a:pt x="102" y="19"/>
                      <a:pt x="103" y="17"/>
                      <a:pt x="102" y="13"/>
                    </a:cubicBezTo>
                    <a:close/>
                    <a:moveTo>
                      <a:pt x="103" y="39"/>
                    </a:moveTo>
                    <a:cubicBezTo>
                      <a:pt x="103" y="35"/>
                      <a:pt x="94" y="41"/>
                      <a:pt x="96" y="42"/>
                    </a:cubicBezTo>
                    <a:cubicBezTo>
                      <a:pt x="100" y="44"/>
                      <a:pt x="104" y="43"/>
                      <a:pt x="103" y="3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36" name="Freeform 134">
                <a:extLst>
                  <a:ext uri="{FF2B5EF4-FFF2-40B4-BE49-F238E27FC236}">
                    <a16:creationId xmlns:a16="http://schemas.microsoft.com/office/drawing/2014/main" id="{6A00554E-8FCA-46B9-B6EA-AA3F52C767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63131" y="3138716"/>
                <a:ext cx="61482" cy="37642"/>
              </a:xfrm>
              <a:custGeom>
                <a:avLst/>
                <a:gdLst>
                  <a:gd name="T0" fmla="*/ 0 w 27"/>
                  <a:gd name="T1" fmla="*/ 14 h 16"/>
                  <a:gd name="T2" fmla="*/ 5 w 27"/>
                  <a:gd name="T3" fmla="*/ 13 h 16"/>
                  <a:gd name="T4" fmla="*/ 7 w 27"/>
                  <a:gd name="T5" fmla="*/ 15 h 16"/>
                  <a:gd name="T6" fmla="*/ 12 w 27"/>
                  <a:gd name="T7" fmla="*/ 14 h 16"/>
                  <a:gd name="T8" fmla="*/ 17 w 27"/>
                  <a:gd name="T9" fmla="*/ 15 h 16"/>
                  <a:gd name="T10" fmla="*/ 20 w 27"/>
                  <a:gd name="T11" fmla="*/ 11 h 16"/>
                  <a:gd name="T12" fmla="*/ 22 w 27"/>
                  <a:gd name="T13" fmla="*/ 7 h 16"/>
                  <a:gd name="T14" fmla="*/ 27 w 27"/>
                  <a:gd name="T15" fmla="*/ 4 h 16"/>
                  <a:gd name="T16" fmla="*/ 25 w 27"/>
                  <a:gd name="T17" fmla="*/ 1 h 16"/>
                  <a:gd name="T18" fmla="*/ 20 w 27"/>
                  <a:gd name="T19" fmla="*/ 2 h 16"/>
                  <a:gd name="T20" fmla="*/ 13 w 27"/>
                  <a:gd name="T21" fmla="*/ 5 h 16"/>
                  <a:gd name="T22" fmla="*/ 4 w 27"/>
                  <a:gd name="T23" fmla="*/ 3 h 16"/>
                  <a:gd name="T24" fmla="*/ 0 w 27"/>
                  <a:gd name="T25" fmla="*/ 3 h 16"/>
                  <a:gd name="T26" fmla="*/ 0 w 27"/>
                  <a:gd name="T27" fmla="*/ 14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7" h="16">
                    <a:moveTo>
                      <a:pt x="0" y="14"/>
                    </a:moveTo>
                    <a:cubicBezTo>
                      <a:pt x="2" y="13"/>
                      <a:pt x="4" y="13"/>
                      <a:pt x="5" y="13"/>
                    </a:cubicBezTo>
                    <a:cubicBezTo>
                      <a:pt x="6" y="13"/>
                      <a:pt x="6" y="14"/>
                      <a:pt x="7" y="15"/>
                    </a:cubicBezTo>
                    <a:cubicBezTo>
                      <a:pt x="8" y="15"/>
                      <a:pt x="11" y="15"/>
                      <a:pt x="12" y="14"/>
                    </a:cubicBezTo>
                    <a:cubicBezTo>
                      <a:pt x="14" y="14"/>
                      <a:pt x="17" y="16"/>
                      <a:pt x="17" y="15"/>
                    </a:cubicBezTo>
                    <a:cubicBezTo>
                      <a:pt x="18" y="13"/>
                      <a:pt x="19" y="11"/>
                      <a:pt x="20" y="11"/>
                    </a:cubicBezTo>
                    <a:cubicBezTo>
                      <a:pt x="21" y="11"/>
                      <a:pt x="21" y="7"/>
                      <a:pt x="22" y="7"/>
                    </a:cubicBezTo>
                    <a:cubicBezTo>
                      <a:pt x="23" y="7"/>
                      <a:pt x="27" y="4"/>
                      <a:pt x="27" y="4"/>
                    </a:cubicBezTo>
                    <a:cubicBezTo>
                      <a:pt x="27" y="4"/>
                      <a:pt x="26" y="1"/>
                      <a:pt x="25" y="1"/>
                    </a:cubicBezTo>
                    <a:cubicBezTo>
                      <a:pt x="25" y="0"/>
                      <a:pt x="23" y="2"/>
                      <a:pt x="20" y="2"/>
                    </a:cubicBezTo>
                    <a:cubicBezTo>
                      <a:pt x="16" y="2"/>
                      <a:pt x="14" y="5"/>
                      <a:pt x="13" y="5"/>
                    </a:cubicBezTo>
                    <a:cubicBezTo>
                      <a:pt x="11" y="5"/>
                      <a:pt x="7" y="3"/>
                      <a:pt x="4" y="3"/>
                    </a:cubicBezTo>
                    <a:cubicBezTo>
                      <a:pt x="3" y="3"/>
                      <a:pt x="1" y="3"/>
                      <a:pt x="0" y="3"/>
                    </a:cubicBezTo>
                    <a:cubicBezTo>
                      <a:pt x="0" y="6"/>
                      <a:pt x="0" y="10"/>
                      <a:pt x="0" y="1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37" name="Freeform 135">
                <a:extLst>
                  <a:ext uri="{FF2B5EF4-FFF2-40B4-BE49-F238E27FC236}">
                    <a16:creationId xmlns:a16="http://schemas.microsoft.com/office/drawing/2014/main" id="{F927DA4D-607F-403D-80DF-724738CD1C1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291113" y="3259170"/>
                <a:ext cx="117944" cy="144293"/>
              </a:xfrm>
              <a:custGeom>
                <a:avLst/>
                <a:gdLst>
                  <a:gd name="T0" fmla="*/ 50 w 51"/>
                  <a:gd name="T1" fmla="*/ 0 h 63"/>
                  <a:gd name="T2" fmla="*/ 46 w 51"/>
                  <a:gd name="T3" fmla="*/ 1 h 63"/>
                  <a:gd name="T4" fmla="*/ 43 w 51"/>
                  <a:gd name="T5" fmla="*/ 3 h 63"/>
                  <a:gd name="T6" fmla="*/ 34 w 51"/>
                  <a:gd name="T7" fmla="*/ 2 h 63"/>
                  <a:gd name="T8" fmla="*/ 24 w 51"/>
                  <a:gd name="T9" fmla="*/ 2 h 63"/>
                  <a:gd name="T10" fmla="*/ 23 w 51"/>
                  <a:gd name="T11" fmla="*/ 2 h 63"/>
                  <a:gd name="T12" fmla="*/ 16 w 51"/>
                  <a:gd name="T13" fmla="*/ 6 h 63"/>
                  <a:gd name="T14" fmla="*/ 12 w 51"/>
                  <a:gd name="T15" fmla="*/ 8 h 63"/>
                  <a:gd name="T16" fmla="*/ 7 w 51"/>
                  <a:gd name="T17" fmla="*/ 9 h 63"/>
                  <a:gd name="T18" fmla="*/ 4 w 51"/>
                  <a:gd name="T19" fmla="*/ 13 h 63"/>
                  <a:gd name="T20" fmla="*/ 2 w 51"/>
                  <a:gd name="T21" fmla="*/ 16 h 63"/>
                  <a:gd name="T22" fmla="*/ 0 w 51"/>
                  <a:gd name="T23" fmla="*/ 21 h 63"/>
                  <a:gd name="T24" fmla="*/ 0 w 51"/>
                  <a:gd name="T25" fmla="*/ 21 h 63"/>
                  <a:gd name="T26" fmla="*/ 4 w 51"/>
                  <a:gd name="T27" fmla="*/ 28 h 63"/>
                  <a:gd name="T28" fmla="*/ 10 w 51"/>
                  <a:gd name="T29" fmla="*/ 30 h 63"/>
                  <a:gd name="T30" fmla="*/ 17 w 51"/>
                  <a:gd name="T31" fmla="*/ 32 h 63"/>
                  <a:gd name="T32" fmla="*/ 9 w 51"/>
                  <a:gd name="T33" fmla="*/ 33 h 63"/>
                  <a:gd name="T34" fmla="*/ 10 w 51"/>
                  <a:gd name="T35" fmla="*/ 40 h 63"/>
                  <a:gd name="T36" fmla="*/ 14 w 51"/>
                  <a:gd name="T37" fmla="*/ 45 h 63"/>
                  <a:gd name="T38" fmla="*/ 22 w 51"/>
                  <a:gd name="T39" fmla="*/ 49 h 63"/>
                  <a:gd name="T40" fmla="*/ 20 w 51"/>
                  <a:gd name="T41" fmla="*/ 41 h 63"/>
                  <a:gd name="T42" fmla="*/ 26 w 51"/>
                  <a:gd name="T43" fmla="*/ 40 h 63"/>
                  <a:gd name="T44" fmla="*/ 22 w 51"/>
                  <a:gd name="T45" fmla="*/ 37 h 63"/>
                  <a:gd name="T46" fmla="*/ 25 w 51"/>
                  <a:gd name="T47" fmla="*/ 36 h 63"/>
                  <a:gd name="T48" fmla="*/ 31 w 51"/>
                  <a:gd name="T49" fmla="*/ 35 h 63"/>
                  <a:gd name="T50" fmla="*/ 28 w 51"/>
                  <a:gd name="T51" fmla="*/ 28 h 63"/>
                  <a:gd name="T52" fmla="*/ 22 w 51"/>
                  <a:gd name="T53" fmla="*/ 29 h 63"/>
                  <a:gd name="T54" fmla="*/ 24 w 51"/>
                  <a:gd name="T55" fmla="*/ 24 h 63"/>
                  <a:gd name="T56" fmla="*/ 18 w 51"/>
                  <a:gd name="T57" fmla="*/ 15 h 63"/>
                  <a:gd name="T58" fmla="*/ 22 w 51"/>
                  <a:gd name="T59" fmla="*/ 13 h 63"/>
                  <a:gd name="T60" fmla="*/ 28 w 51"/>
                  <a:gd name="T61" fmla="*/ 14 h 63"/>
                  <a:gd name="T62" fmla="*/ 30 w 51"/>
                  <a:gd name="T63" fmla="*/ 8 h 63"/>
                  <a:gd name="T64" fmla="*/ 35 w 51"/>
                  <a:gd name="T65" fmla="*/ 10 h 63"/>
                  <a:gd name="T66" fmla="*/ 41 w 51"/>
                  <a:gd name="T67" fmla="*/ 7 h 63"/>
                  <a:gd name="T68" fmla="*/ 46 w 51"/>
                  <a:gd name="T69" fmla="*/ 9 h 63"/>
                  <a:gd name="T70" fmla="*/ 48 w 51"/>
                  <a:gd name="T71" fmla="*/ 6 h 63"/>
                  <a:gd name="T72" fmla="*/ 51 w 51"/>
                  <a:gd name="T73" fmla="*/ 3 h 63"/>
                  <a:gd name="T74" fmla="*/ 50 w 51"/>
                  <a:gd name="T75" fmla="*/ 0 h 63"/>
                  <a:gd name="T76" fmla="*/ 43 w 51"/>
                  <a:gd name="T77" fmla="*/ 59 h 63"/>
                  <a:gd name="T78" fmla="*/ 30 w 51"/>
                  <a:gd name="T79" fmla="*/ 58 h 63"/>
                  <a:gd name="T80" fmla="*/ 26 w 51"/>
                  <a:gd name="T81" fmla="*/ 60 h 63"/>
                  <a:gd name="T82" fmla="*/ 37 w 51"/>
                  <a:gd name="T83" fmla="*/ 63 h 63"/>
                  <a:gd name="T84" fmla="*/ 48 w 51"/>
                  <a:gd name="T85" fmla="*/ 60 h 63"/>
                  <a:gd name="T86" fmla="*/ 43 w 51"/>
                  <a:gd name="T87" fmla="*/ 59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51" h="63">
                    <a:moveTo>
                      <a:pt x="50" y="0"/>
                    </a:moveTo>
                    <a:cubicBezTo>
                      <a:pt x="48" y="0"/>
                      <a:pt x="46" y="0"/>
                      <a:pt x="46" y="1"/>
                    </a:cubicBezTo>
                    <a:cubicBezTo>
                      <a:pt x="47" y="3"/>
                      <a:pt x="45" y="3"/>
                      <a:pt x="43" y="3"/>
                    </a:cubicBezTo>
                    <a:cubicBezTo>
                      <a:pt x="43" y="3"/>
                      <a:pt x="36" y="3"/>
                      <a:pt x="34" y="2"/>
                    </a:cubicBezTo>
                    <a:cubicBezTo>
                      <a:pt x="33" y="1"/>
                      <a:pt x="27" y="1"/>
                      <a:pt x="24" y="2"/>
                    </a:cubicBezTo>
                    <a:cubicBezTo>
                      <a:pt x="24" y="2"/>
                      <a:pt x="24" y="2"/>
                      <a:pt x="23" y="2"/>
                    </a:cubicBezTo>
                    <a:cubicBezTo>
                      <a:pt x="23" y="3"/>
                      <a:pt x="17" y="6"/>
                      <a:pt x="16" y="6"/>
                    </a:cubicBezTo>
                    <a:cubicBezTo>
                      <a:pt x="15" y="5"/>
                      <a:pt x="14" y="7"/>
                      <a:pt x="12" y="8"/>
                    </a:cubicBezTo>
                    <a:cubicBezTo>
                      <a:pt x="10" y="8"/>
                      <a:pt x="7" y="8"/>
                      <a:pt x="7" y="9"/>
                    </a:cubicBezTo>
                    <a:cubicBezTo>
                      <a:pt x="7" y="9"/>
                      <a:pt x="5" y="12"/>
                      <a:pt x="4" y="13"/>
                    </a:cubicBezTo>
                    <a:cubicBezTo>
                      <a:pt x="3" y="14"/>
                      <a:pt x="4" y="16"/>
                      <a:pt x="2" y="16"/>
                    </a:cubicBezTo>
                    <a:cubicBezTo>
                      <a:pt x="1" y="16"/>
                      <a:pt x="0" y="19"/>
                      <a:pt x="0" y="21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3" y="22"/>
                      <a:pt x="5" y="25"/>
                      <a:pt x="4" y="28"/>
                    </a:cubicBezTo>
                    <a:cubicBezTo>
                      <a:pt x="4" y="31"/>
                      <a:pt x="8" y="32"/>
                      <a:pt x="10" y="30"/>
                    </a:cubicBezTo>
                    <a:cubicBezTo>
                      <a:pt x="12" y="27"/>
                      <a:pt x="17" y="31"/>
                      <a:pt x="17" y="32"/>
                    </a:cubicBezTo>
                    <a:cubicBezTo>
                      <a:pt x="17" y="34"/>
                      <a:pt x="12" y="31"/>
                      <a:pt x="9" y="33"/>
                    </a:cubicBezTo>
                    <a:cubicBezTo>
                      <a:pt x="6" y="35"/>
                      <a:pt x="11" y="37"/>
                      <a:pt x="10" y="40"/>
                    </a:cubicBezTo>
                    <a:cubicBezTo>
                      <a:pt x="10" y="42"/>
                      <a:pt x="12" y="45"/>
                      <a:pt x="14" y="45"/>
                    </a:cubicBezTo>
                    <a:cubicBezTo>
                      <a:pt x="17" y="45"/>
                      <a:pt x="20" y="50"/>
                      <a:pt x="22" y="49"/>
                    </a:cubicBezTo>
                    <a:cubicBezTo>
                      <a:pt x="24" y="48"/>
                      <a:pt x="20" y="42"/>
                      <a:pt x="20" y="41"/>
                    </a:cubicBezTo>
                    <a:cubicBezTo>
                      <a:pt x="21" y="40"/>
                      <a:pt x="24" y="42"/>
                      <a:pt x="26" y="40"/>
                    </a:cubicBezTo>
                    <a:cubicBezTo>
                      <a:pt x="28" y="39"/>
                      <a:pt x="25" y="37"/>
                      <a:pt x="22" y="37"/>
                    </a:cubicBezTo>
                    <a:cubicBezTo>
                      <a:pt x="20" y="37"/>
                      <a:pt x="22" y="34"/>
                      <a:pt x="25" y="36"/>
                    </a:cubicBezTo>
                    <a:cubicBezTo>
                      <a:pt x="28" y="37"/>
                      <a:pt x="30" y="35"/>
                      <a:pt x="31" y="35"/>
                    </a:cubicBezTo>
                    <a:cubicBezTo>
                      <a:pt x="32" y="35"/>
                      <a:pt x="33" y="30"/>
                      <a:pt x="28" y="28"/>
                    </a:cubicBezTo>
                    <a:cubicBezTo>
                      <a:pt x="24" y="27"/>
                      <a:pt x="25" y="32"/>
                      <a:pt x="22" y="29"/>
                    </a:cubicBezTo>
                    <a:cubicBezTo>
                      <a:pt x="19" y="26"/>
                      <a:pt x="24" y="27"/>
                      <a:pt x="24" y="24"/>
                    </a:cubicBezTo>
                    <a:cubicBezTo>
                      <a:pt x="24" y="22"/>
                      <a:pt x="20" y="18"/>
                      <a:pt x="18" y="15"/>
                    </a:cubicBezTo>
                    <a:cubicBezTo>
                      <a:pt x="16" y="12"/>
                      <a:pt x="21" y="11"/>
                      <a:pt x="22" y="13"/>
                    </a:cubicBezTo>
                    <a:cubicBezTo>
                      <a:pt x="23" y="15"/>
                      <a:pt x="26" y="15"/>
                      <a:pt x="28" y="14"/>
                    </a:cubicBezTo>
                    <a:cubicBezTo>
                      <a:pt x="30" y="13"/>
                      <a:pt x="26" y="9"/>
                      <a:pt x="30" y="8"/>
                    </a:cubicBezTo>
                    <a:cubicBezTo>
                      <a:pt x="34" y="7"/>
                      <a:pt x="34" y="9"/>
                      <a:pt x="35" y="10"/>
                    </a:cubicBezTo>
                    <a:cubicBezTo>
                      <a:pt x="36" y="10"/>
                      <a:pt x="37" y="7"/>
                      <a:pt x="41" y="7"/>
                    </a:cubicBezTo>
                    <a:cubicBezTo>
                      <a:pt x="43" y="7"/>
                      <a:pt x="45" y="8"/>
                      <a:pt x="46" y="9"/>
                    </a:cubicBezTo>
                    <a:cubicBezTo>
                      <a:pt x="47" y="8"/>
                      <a:pt x="48" y="7"/>
                      <a:pt x="48" y="6"/>
                    </a:cubicBezTo>
                    <a:cubicBezTo>
                      <a:pt x="48" y="5"/>
                      <a:pt x="51" y="5"/>
                      <a:pt x="51" y="3"/>
                    </a:cubicBezTo>
                    <a:cubicBezTo>
                      <a:pt x="51" y="2"/>
                      <a:pt x="50" y="1"/>
                      <a:pt x="50" y="0"/>
                    </a:cubicBezTo>
                    <a:close/>
                    <a:moveTo>
                      <a:pt x="43" y="59"/>
                    </a:moveTo>
                    <a:cubicBezTo>
                      <a:pt x="41" y="58"/>
                      <a:pt x="33" y="60"/>
                      <a:pt x="30" y="58"/>
                    </a:cubicBezTo>
                    <a:cubicBezTo>
                      <a:pt x="28" y="56"/>
                      <a:pt x="24" y="60"/>
                      <a:pt x="26" y="60"/>
                    </a:cubicBezTo>
                    <a:cubicBezTo>
                      <a:pt x="28" y="61"/>
                      <a:pt x="33" y="63"/>
                      <a:pt x="37" y="63"/>
                    </a:cubicBezTo>
                    <a:cubicBezTo>
                      <a:pt x="42" y="63"/>
                      <a:pt x="48" y="61"/>
                      <a:pt x="48" y="60"/>
                    </a:cubicBezTo>
                    <a:cubicBezTo>
                      <a:pt x="48" y="59"/>
                      <a:pt x="45" y="61"/>
                      <a:pt x="43" y="5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38" name="Freeform 136">
                <a:extLst>
                  <a:ext uri="{FF2B5EF4-FFF2-40B4-BE49-F238E27FC236}">
                    <a16:creationId xmlns:a16="http://schemas.microsoft.com/office/drawing/2014/main" id="{8CFF5FC1-29C9-45FF-A044-EF75EEA746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8181" y="3385897"/>
                <a:ext cx="48934" cy="30113"/>
              </a:xfrm>
              <a:custGeom>
                <a:avLst/>
                <a:gdLst>
                  <a:gd name="T0" fmla="*/ 14 w 21"/>
                  <a:gd name="T1" fmla="*/ 8 h 13"/>
                  <a:gd name="T2" fmla="*/ 19 w 21"/>
                  <a:gd name="T3" fmla="*/ 3 h 13"/>
                  <a:gd name="T4" fmla="*/ 19 w 21"/>
                  <a:gd name="T5" fmla="*/ 1 h 13"/>
                  <a:gd name="T6" fmla="*/ 7 w 21"/>
                  <a:gd name="T7" fmla="*/ 5 h 13"/>
                  <a:gd name="T8" fmla="*/ 4 w 21"/>
                  <a:gd name="T9" fmla="*/ 10 h 13"/>
                  <a:gd name="T10" fmla="*/ 14 w 21"/>
                  <a:gd name="T11" fmla="*/ 8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1" h="13">
                    <a:moveTo>
                      <a:pt x="14" y="8"/>
                    </a:moveTo>
                    <a:cubicBezTo>
                      <a:pt x="14" y="7"/>
                      <a:pt x="16" y="4"/>
                      <a:pt x="19" y="3"/>
                    </a:cubicBezTo>
                    <a:cubicBezTo>
                      <a:pt x="21" y="2"/>
                      <a:pt x="20" y="0"/>
                      <a:pt x="19" y="1"/>
                    </a:cubicBezTo>
                    <a:cubicBezTo>
                      <a:pt x="17" y="3"/>
                      <a:pt x="13" y="4"/>
                      <a:pt x="7" y="5"/>
                    </a:cubicBezTo>
                    <a:cubicBezTo>
                      <a:pt x="2" y="5"/>
                      <a:pt x="0" y="8"/>
                      <a:pt x="4" y="10"/>
                    </a:cubicBezTo>
                    <a:cubicBezTo>
                      <a:pt x="8" y="13"/>
                      <a:pt x="15" y="9"/>
                      <a:pt x="14" y="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39" name="Freeform 137">
                <a:extLst>
                  <a:ext uri="{FF2B5EF4-FFF2-40B4-BE49-F238E27FC236}">
                    <a16:creationId xmlns:a16="http://schemas.microsoft.com/office/drawing/2014/main" id="{45733734-1382-49B3-B225-B3C64C2FC5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73032" y="2610477"/>
                <a:ext cx="198247" cy="99123"/>
              </a:xfrm>
              <a:custGeom>
                <a:avLst/>
                <a:gdLst>
                  <a:gd name="T0" fmla="*/ 72 w 86"/>
                  <a:gd name="T1" fmla="*/ 31 h 43"/>
                  <a:gd name="T2" fmla="*/ 79 w 86"/>
                  <a:gd name="T3" fmla="*/ 26 h 43"/>
                  <a:gd name="T4" fmla="*/ 85 w 86"/>
                  <a:gd name="T5" fmla="*/ 20 h 43"/>
                  <a:gd name="T6" fmla="*/ 81 w 86"/>
                  <a:gd name="T7" fmla="*/ 13 h 43"/>
                  <a:gd name="T8" fmla="*/ 76 w 86"/>
                  <a:gd name="T9" fmla="*/ 9 h 43"/>
                  <a:gd name="T10" fmla="*/ 75 w 86"/>
                  <a:gd name="T11" fmla="*/ 4 h 43"/>
                  <a:gd name="T12" fmla="*/ 69 w 86"/>
                  <a:gd name="T13" fmla="*/ 4 h 43"/>
                  <a:gd name="T14" fmla="*/ 62 w 86"/>
                  <a:gd name="T15" fmla="*/ 1 h 43"/>
                  <a:gd name="T16" fmla="*/ 61 w 86"/>
                  <a:gd name="T17" fmla="*/ 6 h 43"/>
                  <a:gd name="T18" fmla="*/ 56 w 86"/>
                  <a:gd name="T19" fmla="*/ 6 h 43"/>
                  <a:gd name="T20" fmla="*/ 53 w 86"/>
                  <a:gd name="T21" fmla="*/ 6 h 43"/>
                  <a:gd name="T22" fmla="*/ 48 w 86"/>
                  <a:gd name="T23" fmla="*/ 7 h 43"/>
                  <a:gd name="T24" fmla="*/ 44 w 86"/>
                  <a:gd name="T25" fmla="*/ 5 h 43"/>
                  <a:gd name="T26" fmla="*/ 39 w 86"/>
                  <a:gd name="T27" fmla="*/ 9 h 43"/>
                  <a:gd name="T28" fmla="*/ 35 w 86"/>
                  <a:gd name="T29" fmla="*/ 7 h 43"/>
                  <a:gd name="T30" fmla="*/ 32 w 86"/>
                  <a:gd name="T31" fmla="*/ 10 h 43"/>
                  <a:gd name="T32" fmla="*/ 31 w 86"/>
                  <a:gd name="T33" fmla="*/ 14 h 43"/>
                  <a:gd name="T34" fmla="*/ 25 w 86"/>
                  <a:gd name="T35" fmla="*/ 16 h 43"/>
                  <a:gd name="T36" fmla="*/ 23 w 86"/>
                  <a:gd name="T37" fmla="*/ 10 h 43"/>
                  <a:gd name="T38" fmla="*/ 11 w 86"/>
                  <a:gd name="T39" fmla="*/ 2 h 43"/>
                  <a:gd name="T40" fmla="*/ 12 w 86"/>
                  <a:gd name="T41" fmla="*/ 6 h 43"/>
                  <a:gd name="T42" fmla="*/ 9 w 86"/>
                  <a:gd name="T43" fmla="*/ 6 h 43"/>
                  <a:gd name="T44" fmla="*/ 4 w 86"/>
                  <a:gd name="T45" fmla="*/ 8 h 43"/>
                  <a:gd name="T46" fmla="*/ 0 w 86"/>
                  <a:gd name="T47" fmla="*/ 13 h 43"/>
                  <a:gd name="T48" fmla="*/ 8 w 86"/>
                  <a:gd name="T49" fmla="*/ 15 h 43"/>
                  <a:gd name="T50" fmla="*/ 17 w 86"/>
                  <a:gd name="T51" fmla="*/ 15 h 43"/>
                  <a:gd name="T52" fmla="*/ 16 w 86"/>
                  <a:gd name="T53" fmla="*/ 19 h 43"/>
                  <a:gd name="T54" fmla="*/ 12 w 86"/>
                  <a:gd name="T55" fmla="*/ 21 h 43"/>
                  <a:gd name="T56" fmla="*/ 3 w 86"/>
                  <a:gd name="T57" fmla="*/ 24 h 43"/>
                  <a:gd name="T58" fmla="*/ 14 w 86"/>
                  <a:gd name="T59" fmla="*/ 24 h 43"/>
                  <a:gd name="T60" fmla="*/ 17 w 86"/>
                  <a:gd name="T61" fmla="*/ 27 h 43"/>
                  <a:gd name="T62" fmla="*/ 19 w 86"/>
                  <a:gd name="T63" fmla="*/ 30 h 43"/>
                  <a:gd name="T64" fmla="*/ 17 w 86"/>
                  <a:gd name="T65" fmla="*/ 33 h 43"/>
                  <a:gd name="T66" fmla="*/ 13 w 86"/>
                  <a:gd name="T67" fmla="*/ 36 h 43"/>
                  <a:gd name="T68" fmla="*/ 23 w 86"/>
                  <a:gd name="T69" fmla="*/ 36 h 43"/>
                  <a:gd name="T70" fmla="*/ 37 w 86"/>
                  <a:gd name="T71" fmla="*/ 41 h 43"/>
                  <a:gd name="T72" fmla="*/ 51 w 86"/>
                  <a:gd name="T73" fmla="*/ 38 h 43"/>
                  <a:gd name="T74" fmla="*/ 61 w 86"/>
                  <a:gd name="T75" fmla="*/ 35 h 43"/>
                  <a:gd name="T76" fmla="*/ 72 w 86"/>
                  <a:gd name="T77" fmla="*/ 3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6" h="43">
                    <a:moveTo>
                      <a:pt x="72" y="31"/>
                    </a:moveTo>
                    <a:cubicBezTo>
                      <a:pt x="77" y="31"/>
                      <a:pt x="77" y="25"/>
                      <a:pt x="79" y="26"/>
                    </a:cubicBezTo>
                    <a:cubicBezTo>
                      <a:pt x="81" y="26"/>
                      <a:pt x="84" y="22"/>
                      <a:pt x="85" y="20"/>
                    </a:cubicBezTo>
                    <a:cubicBezTo>
                      <a:pt x="86" y="17"/>
                      <a:pt x="83" y="13"/>
                      <a:pt x="81" y="13"/>
                    </a:cubicBezTo>
                    <a:cubicBezTo>
                      <a:pt x="78" y="13"/>
                      <a:pt x="76" y="11"/>
                      <a:pt x="76" y="9"/>
                    </a:cubicBezTo>
                    <a:cubicBezTo>
                      <a:pt x="77" y="7"/>
                      <a:pt x="75" y="5"/>
                      <a:pt x="75" y="4"/>
                    </a:cubicBezTo>
                    <a:cubicBezTo>
                      <a:pt x="75" y="3"/>
                      <a:pt x="71" y="4"/>
                      <a:pt x="69" y="4"/>
                    </a:cubicBezTo>
                    <a:cubicBezTo>
                      <a:pt x="67" y="5"/>
                      <a:pt x="63" y="0"/>
                      <a:pt x="62" y="1"/>
                    </a:cubicBezTo>
                    <a:cubicBezTo>
                      <a:pt x="60" y="2"/>
                      <a:pt x="61" y="4"/>
                      <a:pt x="61" y="6"/>
                    </a:cubicBezTo>
                    <a:cubicBezTo>
                      <a:pt x="60" y="7"/>
                      <a:pt x="56" y="4"/>
                      <a:pt x="56" y="6"/>
                    </a:cubicBezTo>
                    <a:cubicBezTo>
                      <a:pt x="56" y="8"/>
                      <a:pt x="54" y="8"/>
                      <a:pt x="53" y="6"/>
                    </a:cubicBezTo>
                    <a:cubicBezTo>
                      <a:pt x="51" y="4"/>
                      <a:pt x="48" y="5"/>
                      <a:pt x="48" y="7"/>
                    </a:cubicBezTo>
                    <a:cubicBezTo>
                      <a:pt x="48" y="8"/>
                      <a:pt x="47" y="7"/>
                      <a:pt x="44" y="5"/>
                    </a:cubicBezTo>
                    <a:cubicBezTo>
                      <a:pt x="41" y="4"/>
                      <a:pt x="38" y="7"/>
                      <a:pt x="39" y="9"/>
                    </a:cubicBezTo>
                    <a:cubicBezTo>
                      <a:pt x="39" y="11"/>
                      <a:pt x="38" y="11"/>
                      <a:pt x="35" y="7"/>
                    </a:cubicBezTo>
                    <a:cubicBezTo>
                      <a:pt x="33" y="4"/>
                      <a:pt x="30" y="8"/>
                      <a:pt x="32" y="10"/>
                    </a:cubicBezTo>
                    <a:cubicBezTo>
                      <a:pt x="33" y="12"/>
                      <a:pt x="32" y="15"/>
                      <a:pt x="31" y="14"/>
                    </a:cubicBezTo>
                    <a:cubicBezTo>
                      <a:pt x="29" y="13"/>
                      <a:pt x="26" y="14"/>
                      <a:pt x="25" y="16"/>
                    </a:cubicBezTo>
                    <a:cubicBezTo>
                      <a:pt x="24" y="18"/>
                      <a:pt x="20" y="11"/>
                      <a:pt x="23" y="10"/>
                    </a:cubicBezTo>
                    <a:cubicBezTo>
                      <a:pt x="26" y="8"/>
                      <a:pt x="15" y="2"/>
                      <a:pt x="11" y="2"/>
                    </a:cubicBezTo>
                    <a:cubicBezTo>
                      <a:pt x="7" y="2"/>
                      <a:pt x="10" y="4"/>
                      <a:pt x="12" y="6"/>
                    </a:cubicBezTo>
                    <a:cubicBezTo>
                      <a:pt x="15" y="8"/>
                      <a:pt x="10" y="7"/>
                      <a:pt x="9" y="6"/>
                    </a:cubicBezTo>
                    <a:cubicBezTo>
                      <a:pt x="8" y="4"/>
                      <a:pt x="5" y="5"/>
                      <a:pt x="4" y="8"/>
                    </a:cubicBezTo>
                    <a:cubicBezTo>
                      <a:pt x="3" y="10"/>
                      <a:pt x="0" y="12"/>
                      <a:pt x="0" y="13"/>
                    </a:cubicBezTo>
                    <a:cubicBezTo>
                      <a:pt x="0" y="15"/>
                      <a:pt x="4" y="17"/>
                      <a:pt x="8" y="15"/>
                    </a:cubicBezTo>
                    <a:cubicBezTo>
                      <a:pt x="11" y="14"/>
                      <a:pt x="15" y="13"/>
                      <a:pt x="17" y="15"/>
                    </a:cubicBezTo>
                    <a:cubicBezTo>
                      <a:pt x="19" y="17"/>
                      <a:pt x="14" y="18"/>
                      <a:pt x="16" y="19"/>
                    </a:cubicBezTo>
                    <a:cubicBezTo>
                      <a:pt x="18" y="20"/>
                      <a:pt x="16" y="22"/>
                      <a:pt x="12" y="21"/>
                    </a:cubicBezTo>
                    <a:cubicBezTo>
                      <a:pt x="7" y="21"/>
                      <a:pt x="2" y="22"/>
                      <a:pt x="3" y="24"/>
                    </a:cubicBezTo>
                    <a:cubicBezTo>
                      <a:pt x="3" y="25"/>
                      <a:pt x="14" y="22"/>
                      <a:pt x="14" y="24"/>
                    </a:cubicBezTo>
                    <a:cubicBezTo>
                      <a:pt x="14" y="26"/>
                      <a:pt x="14" y="28"/>
                      <a:pt x="17" y="27"/>
                    </a:cubicBezTo>
                    <a:cubicBezTo>
                      <a:pt x="20" y="26"/>
                      <a:pt x="18" y="29"/>
                      <a:pt x="19" y="30"/>
                    </a:cubicBezTo>
                    <a:cubicBezTo>
                      <a:pt x="21" y="30"/>
                      <a:pt x="20" y="33"/>
                      <a:pt x="17" y="33"/>
                    </a:cubicBezTo>
                    <a:cubicBezTo>
                      <a:pt x="13" y="34"/>
                      <a:pt x="11" y="34"/>
                      <a:pt x="13" y="36"/>
                    </a:cubicBezTo>
                    <a:cubicBezTo>
                      <a:pt x="15" y="38"/>
                      <a:pt x="19" y="37"/>
                      <a:pt x="23" y="36"/>
                    </a:cubicBezTo>
                    <a:cubicBezTo>
                      <a:pt x="27" y="35"/>
                      <a:pt x="33" y="40"/>
                      <a:pt x="37" y="41"/>
                    </a:cubicBezTo>
                    <a:cubicBezTo>
                      <a:pt x="42" y="43"/>
                      <a:pt x="50" y="41"/>
                      <a:pt x="51" y="38"/>
                    </a:cubicBezTo>
                    <a:cubicBezTo>
                      <a:pt x="52" y="36"/>
                      <a:pt x="59" y="37"/>
                      <a:pt x="61" y="35"/>
                    </a:cubicBezTo>
                    <a:cubicBezTo>
                      <a:pt x="64" y="33"/>
                      <a:pt x="68" y="31"/>
                      <a:pt x="72" y="3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40" name="Freeform 138">
                <a:extLst>
                  <a:ext uri="{FF2B5EF4-FFF2-40B4-BE49-F238E27FC236}">
                    <a16:creationId xmlns:a16="http://schemas.microsoft.com/office/drawing/2014/main" id="{8C4A3A08-F715-4BD7-8837-6C807A9853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26487" y="2935451"/>
                <a:ext cx="85321" cy="92850"/>
              </a:xfrm>
              <a:custGeom>
                <a:avLst/>
                <a:gdLst>
                  <a:gd name="T0" fmla="*/ 33 w 37"/>
                  <a:gd name="T1" fmla="*/ 12 h 40"/>
                  <a:gd name="T2" fmla="*/ 30 w 37"/>
                  <a:gd name="T3" fmla="*/ 10 h 40"/>
                  <a:gd name="T4" fmla="*/ 26 w 37"/>
                  <a:gd name="T5" fmla="*/ 11 h 40"/>
                  <a:gd name="T6" fmla="*/ 21 w 37"/>
                  <a:gd name="T7" fmla="*/ 10 h 40"/>
                  <a:gd name="T8" fmla="*/ 22 w 37"/>
                  <a:gd name="T9" fmla="*/ 6 h 40"/>
                  <a:gd name="T10" fmla="*/ 25 w 37"/>
                  <a:gd name="T11" fmla="*/ 1 h 40"/>
                  <a:gd name="T12" fmla="*/ 24 w 37"/>
                  <a:gd name="T13" fmla="*/ 1 h 40"/>
                  <a:gd name="T14" fmla="*/ 16 w 37"/>
                  <a:gd name="T15" fmla="*/ 3 h 40"/>
                  <a:gd name="T16" fmla="*/ 19 w 37"/>
                  <a:gd name="T17" fmla="*/ 6 h 40"/>
                  <a:gd name="T18" fmla="*/ 13 w 37"/>
                  <a:gd name="T19" fmla="*/ 10 h 40"/>
                  <a:gd name="T20" fmla="*/ 4 w 37"/>
                  <a:gd name="T21" fmla="*/ 10 h 40"/>
                  <a:gd name="T22" fmla="*/ 5 w 37"/>
                  <a:gd name="T23" fmla="*/ 16 h 40"/>
                  <a:gd name="T24" fmla="*/ 9 w 37"/>
                  <a:gd name="T25" fmla="*/ 22 h 40"/>
                  <a:gd name="T26" fmla="*/ 7 w 37"/>
                  <a:gd name="T27" fmla="*/ 28 h 40"/>
                  <a:gd name="T28" fmla="*/ 1 w 37"/>
                  <a:gd name="T29" fmla="*/ 34 h 40"/>
                  <a:gd name="T30" fmla="*/ 9 w 37"/>
                  <a:gd name="T31" fmla="*/ 40 h 40"/>
                  <a:gd name="T32" fmla="*/ 23 w 37"/>
                  <a:gd name="T33" fmla="*/ 34 h 40"/>
                  <a:gd name="T34" fmla="*/ 33 w 37"/>
                  <a:gd name="T35" fmla="*/ 32 h 40"/>
                  <a:gd name="T36" fmla="*/ 33 w 37"/>
                  <a:gd name="T37" fmla="*/ 14 h 40"/>
                  <a:gd name="T38" fmla="*/ 33 w 37"/>
                  <a:gd name="T39" fmla="*/ 12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7" h="40">
                    <a:moveTo>
                      <a:pt x="33" y="12"/>
                    </a:moveTo>
                    <a:cubicBezTo>
                      <a:pt x="32" y="12"/>
                      <a:pt x="31" y="11"/>
                      <a:pt x="30" y="10"/>
                    </a:cubicBezTo>
                    <a:cubicBezTo>
                      <a:pt x="27" y="6"/>
                      <a:pt x="26" y="9"/>
                      <a:pt x="26" y="11"/>
                    </a:cubicBezTo>
                    <a:cubicBezTo>
                      <a:pt x="25" y="14"/>
                      <a:pt x="22" y="11"/>
                      <a:pt x="21" y="10"/>
                    </a:cubicBezTo>
                    <a:cubicBezTo>
                      <a:pt x="19" y="10"/>
                      <a:pt x="21" y="7"/>
                      <a:pt x="22" y="6"/>
                    </a:cubicBezTo>
                    <a:cubicBezTo>
                      <a:pt x="23" y="5"/>
                      <a:pt x="24" y="3"/>
                      <a:pt x="25" y="1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20" y="0"/>
                      <a:pt x="16" y="0"/>
                      <a:pt x="16" y="3"/>
                    </a:cubicBezTo>
                    <a:cubicBezTo>
                      <a:pt x="15" y="6"/>
                      <a:pt x="19" y="5"/>
                      <a:pt x="19" y="6"/>
                    </a:cubicBezTo>
                    <a:cubicBezTo>
                      <a:pt x="19" y="8"/>
                      <a:pt x="16" y="8"/>
                      <a:pt x="13" y="10"/>
                    </a:cubicBezTo>
                    <a:cubicBezTo>
                      <a:pt x="10" y="12"/>
                      <a:pt x="7" y="8"/>
                      <a:pt x="4" y="10"/>
                    </a:cubicBezTo>
                    <a:cubicBezTo>
                      <a:pt x="1" y="11"/>
                      <a:pt x="7" y="13"/>
                      <a:pt x="5" y="16"/>
                    </a:cubicBezTo>
                    <a:cubicBezTo>
                      <a:pt x="3" y="19"/>
                      <a:pt x="5" y="19"/>
                      <a:pt x="9" y="22"/>
                    </a:cubicBezTo>
                    <a:cubicBezTo>
                      <a:pt x="12" y="24"/>
                      <a:pt x="7" y="25"/>
                      <a:pt x="7" y="28"/>
                    </a:cubicBezTo>
                    <a:cubicBezTo>
                      <a:pt x="7" y="32"/>
                      <a:pt x="2" y="31"/>
                      <a:pt x="1" y="34"/>
                    </a:cubicBezTo>
                    <a:cubicBezTo>
                      <a:pt x="0" y="36"/>
                      <a:pt x="5" y="40"/>
                      <a:pt x="9" y="40"/>
                    </a:cubicBezTo>
                    <a:cubicBezTo>
                      <a:pt x="12" y="40"/>
                      <a:pt x="19" y="38"/>
                      <a:pt x="23" y="34"/>
                    </a:cubicBezTo>
                    <a:cubicBezTo>
                      <a:pt x="27" y="31"/>
                      <a:pt x="29" y="34"/>
                      <a:pt x="33" y="32"/>
                    </a:cubicBezTo>
                    <a:cubicBezTo>
                      <a:pt x="37" y="30"/>
                      <a:pt x="35" y="17"/>
                      <a:pt x="33" y="14"/>
                    </a:cubicBezTo>
                    <a:cubicBezTo>
                      <a:pt x="33" y="13"/>
                      <a:pt x="33" y="13"/>
                      <a:pt x="33" y="1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41" name="Freeform 139">
                <a:extLst>
                  <a:ext uri="{FF2B5EF4-FFF2-40B4-BE49-F238E27FC236}">
                    <a16:creationId xmlns:a16="http://schemas.microsoft.com/office/drawing/2014/main" id="{ABCD9A74-554E-4DE1-A2BF-B1F5C64068F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770402" y="2783629"/>
                <a:ext cx="186954" cy="286077"/>
              </a:xfrm>
              <a:custGeom>
                <a:avLst/>
                <a:gdLst>
                  <a:gd name="T0" fmla="*/ 6 w 81"/>
                  <a:gd name="T1" fmla="*/ 67 h 124"/>
                  <a:gd name="T2" fmla="*/ 2 w 81"/>
                  <a:gd name="T3" fmla="*/ 76 h 124"/>
                  <a:gd name="T4" fmla="*/ 11 w 81"/>
                  <a:gd name="T5" fmla="*/ 76 h 124"/>
                  <a:gd name="T6" fmla="*/ 20 w 81"/>
                  <a:gd name="T7" fmla="*/ 75 h 124"/>
                  <a:gd name="T8" fmla="*/ 81 w 81"/>
                  <a:gd name="T9" fmla="*/ 95 h 124"/>
                  <a:gd name="T10" fmla="*/ 68 w 81"/>
                  <a:gd name="T11" fmla="*/ 90 h 124"/>
                  <a:gd name="T12" fmla="*/ 66 w 81"/>
                  <a:gd name="T13" fmla="*/ 82 h 124"/>
                  <a:gd name="T14" fmla="*/ 54 w 81"/>
                  <a:gd name="T15" fmla="*/ 62 h 124"/>
                  <a:gd name="T16" fmla="*/ 42 w 81"/>
                  <a:gd name="T17" fmla="*/ 57 h 124"/>
                  <a:gd name="T18" fmla="*/ 51 w 81"/>
                  <a:gd name="T19" fmla="*/ 38 h 124"/>
                  <a:gd name="T20" fmla="*/ 33 w 81"/>
                  <a:gd name="T21" fmla="*/ 34 h 124"/>
                  <a:gd name="T22" fmla="*/ 40 w 81"/>
                  <a:gd name="T23" fmla="*/ 23 h 124"/>
                  <a:gd name="T24" fmla="*/ 28 w 81"/>
                  <a:gd name="T25" fmla="*/ 26 h 124"/>
                  <a:gd name="T26" fmla="*/ 20 w 81"/>
                  <a:gd name="T27" fmla="*/ 38 h 124"/>
                  <a:gd name="T28" fmla="*/ 13 w 81"/>
                  <a:gd name="T29" fmla="*/ 39 h 124"/>
                  <a:gd name="T30" fmla="*/ 15 w 81"/>
                  <a:gd name="T31" fmla="*/ 50 h 124"/>
                  <a:gd name="T32" fmla="*/ 13 w 81"/>
                  <a:gd name="T33" fmla="*/ 59 h 124"/>
                  <a:gd name="T34" fmla="*/ 22 w 81"/>
                  <a:gd name="T35" fmla="*/ 62 h 124"/>
                  <a:gd name="T36" fmla="*/ 27 w 81"/>
                  <a:gd name="T37" fmla="*/ 61 h 124"/>
                  <a:gd name="T38" fmla="*/ 36 w 81"/>
                  <a:gd name="T39" fmla="*/ 68 h 124"/>
                  <a:gd name="T40" fmla="*/ 39 w 81"/>
                  <a:gd name="T41" fmla="*/ 75 h 124"/>
                  <a:gd name="T42" fmla="*/ 41 w 81"/>
                  <a:gd name="T43" fmla="*/ 86 h 124"/>
                  <a:gd name="T44" fmla="*/ 30 w 81"/>
                  <a:gd name="T45" fmla="*/ 87 h 124"/>
                  <a:gd name="T46" fmla="*/ 33 w 81"/>
                  <a:gd name="T47" fmla="*/ 95 h 124"/>
                  <a:gd name="T48" fmla="*/ 28 w 81"/>
                  <a:gd name="T49" fmla="*/ 104 h 124"/>
                  <a:gd name="T50" fmla="*/ 41 w 81"/>
                  <a:gd name="T51" fmla="*/ 106 h 124"/>
                  <a:gd name="T52" fmla="*/ 33 w 81"/>
                  <a:gd name="T53" fmla="*/ 110 h 124"/>
                  <a:gd name="T54" fmla="*/ 29 w 81"/>
                  <a:gd name="T55" fmla="*/ 119 h 124"/>
                  <a:gd name="T56" fmla="*/ 38 w 81"/>
                  <a:gd name="T57" fmla="*/ 117 h 124"/>
                  <a:gd name="T58" fmla="*/ 50 w 81"/>
                  <a:gd name="T59" fmla="*/ 114 h 124"/>
                  <a:gd name="T60" fmla="*/ 66 w 81"/>
                  <a:gd name="T61" fmla="*/ 114 h 124"/>
                  <a:gd name="T62" fmla="*/ 73 w 81"/>
                  <a:gd name="T63" fmla="*/ 107 h 124"/>
                  <a:gd name="T64" fmla="*/ 81 w 81"/>
                  <a:gd name="T65" fmla="*/ 95 h 124"/>
                  <a:gd name="T66" fmla="*/ 15 w 81"/>
                  <a:gd name="T67" fmla="*/ 28 h 124"/>
                  <a:gd name="T68" fmla="*/ 55 w 81"/>
                  <a:gd name="T69" fmla="*/ 10 h 124"/>
                  <a:gd name="T70" fmla="*/ 55 w 81"/>
                  <a:gd name="T71" fmla="*/ 10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81" h="124">
                    <a:moveTo>
                      <a:pt x="16" y="66"/>
                    </a:moveTo>
                    <a:cubicBezTo>
                      <a:pt x="13" y="63"/>
                      <a:pt x="9" y="67"/>
                      <a:pt x="6" y="67"/>
                    </a:cubicBezTo>
                    <a:cubicBezTo>
                      <a:pt x="5" y="69"/>
                      <a:pt x="4" y="71"/>
                      <a:pt x="3" y="72"/>
                    </a:cubicBezTo>
                    <a:cubicBezTo>
                      <a:pt x="2" y="73"/>
                      <a:pt x="0" y="76"/>
                      <a:pt x="2" y="76"/>
                    </a:cubicBezTo>
                    <a:cubicBezTo>
                      <a:pt x="3" y="77"/>
                      <a:pt x="6" y="80"/>
                      <a:pt x="7" y="77"/>
                    </a:cubicBezTo>
                    <a:cubicBezTo>
                      <a:pt x="7" y="75"/>
                      <a:pt x="8" y="72"/>
                      <a:pt x="11" y="76"/>
                    </a:cubicBezTo>
                    <a:cubicBezTo>
                      <a:pt x="12" y="77"/>
                      <a:pt x="13" y="78"/>
                      <a:pt x="14" y="78"/>
                    </a:cubicBezTo>
                    <a:cubicBezTo>
                      <a:pt x="15" y="77"/>
                      <a:pt x="18" y="77"/>
                      <a:pt x="20" y="75"/>
                    </a:cubicBezTo>
                    <a:cubicBezTo>
                      <a:pt x="23" y="72"/>
                      <a:pt x="19" y="69"/>
                      <a:pt x="16" y="66"/>
                    </a:cubicBezTo>
                    <a:close/>
                    <a:moveTo>
                      <a:pt x="81" y="95"/>
                    </a:moveTo>
                    <a:cubicBezTo>
                      <a:pt x="81" y="91"/>
                      <a:pt x="73" y="89"/>
                      <a:pt x="72" y="91"/>
                    </a:cubicBezTo>
                    <a:cubicBezTo>
                      <a:pt x="71" y="93"/>
                      <a:pt x="70" y="93"/>
                      <a:pt x="68" y="90"/>
                    </a:cubicBezTo>
                    <a:cubicBezTo>
                      <a:pt x="67" y="88"/>
                      <a:pt x="70" y="86"/>
                      <a:pt x="68" y="86"/>
                    </a:cubicBezTo>
                    <a:cubicBezTo>
                      <a:pt x="67" y="86"/>
                      <a:pt x="65" y="83"/>
                      <a:pt x="66" y="82"/>
                    </a:cubicBezTo>
                    <a:cubicBezTo>
                      <a:pt x="66" y="80"/>
                      <a:pt x="64" y="73"/>
                      <a:pt x="60" y="72"/>
                    </a:cubicBezTo>
                    <a:cubicBezTo>
                      <a:pt x="56" y="71"/>
                      <a:pt x="55" y="65"/>
                      <a:pt x="54" y="62"/>
                    </a:cubicBezTo>
                    <a:cubicBezTo>
                      <a:pt x="54" y="59"/>
                      <a:pt x="51" y="61"/>
                      <a:pt x="49" y="58"/>
                    </a:cubicBezTo>
                    <a:cubicBezTo>
                      <a:pt x="47" y="55"/>
                      <a:pt x="43" y="57"/>
                      <a:pt x="42" y="57"/>
                    </a:cubicBezTo>
                    <a:cubicBezTo>
                      <a:pt x="40" y="57"/>
                      <a:pt x="42" y="53"/>
                      <a:pt x="44" y="52"/>
                    </a:cubicBezTo>
                    <a:cubicBezTo>
                      <a:pt x="47" y="50"/>
                      <a:pt x="51" y="40"/>
                      <a:pt x="51" y="38"/>
                    </a:cubicBezTo>
                    <a:cubicBezTo>
                      <a:pt x="51" y="36"/>
                      <a:pt x="38" y="36"/>
                      <a:pt x="36" y="37"/>
                    </a:cubicBezTo>
                    <a:cubicBezTo>
                      <a:pt x="33" y="38"/>
                      <a:pt x="31" y="35"/>
                      <a:pt x="33" y="34"/>
                    </a:cubicBezTo>
                    <a:cubicBezTo>
                      <a:pt x="35" y="33"/>
                      <a:pt x="39" y="29"/>
                      <a:pt x="39" y="28"/>
                    </a:cubicBezTo>
                    <a:cubicBezTo>
                      <a:pt x="39" y="26"/>
                      <a:pt x="42" y="24"/>
                      <a:pt x="40" y="23"/>
                    </a:cubicBezTo>
                    <a:cubicBezTo>
                      <a:pt x="39" y="21"/>
                      <a:pt x="38" y="25"/>
                      <a:pt x="37" y="26"/>
                    </a:cubicBezTo>
                    <a:cubicBezTo>
                      <a:pt x="35" y="27"/>
                      <a:pt x="32" y="27"/>
                      <a:pt x="28" y="26"/>
                    </a:cubicBezTo>
                    <a:cubicBezTo>
                      <a:pt x="24" y="25"/>
                      <a:pt x="23" y="31"/>
                      <a:pt x="23" y="33"/>
                    </a:cubicBezTo>
                    <a:cubicBezTo>
                      <a:pt x="23" y="35"/>
                      <a:pt x="19" y="37"/>
                      <a:pt x="20" y="38"/>
                    </a:cubicBezTo>
                    <a:cubicBezTo>
                      <a:pt x="20" y="40"/>
                      <a:pt x="19" y="42"/>
                      <a:pt x="17" y="41"/>
                    </a:cubicBezTo>
                    <a:cubicBezTo>
                      <a:pt x="16" y="40"/>
                      <a:pt x="15" y="37"/>
                      <a:pt x="13" y="39"/>
                    </a:cubicBezTo>
                    <a:cubicBezTo>
                      <a:pt x="10" y="41"/>
                      <a:pt x="15" y="43"/>
                      <a:pt x="18" y="44"/>
                    </a:cubicBezTo>
                    <a:cubicBezTo>
                      <a:pt x="22" y="44"/>
                      <a:pt x="16" y="46"/>
                      <a:pt x="15" y="50"/>
                    </a:cubicBezTo>
                    <a:cubicBezTo>
                      <a:pt x="15" y="53"/>
                      <a:pt x="20" y="51"/>
                      <a:pt x="20" y="54"/>
                    </a:cubicBezTo>
                    <a:cubicBezTo>
                      <a:pt x="20" y="56"/>
                      <a:pt x="13" y="57"/>
                      <a:pt x="13" y="59"/>
                    </a:cubicBezTo>
                    <a:cubicBezTo>
                      <a:pt x="13" y="61"/>
                      <a:pt x="17" y="58"/>
                      <a:pt x="19" y="57"/>
                    </a:cubicBezTo>
                    <a:cubicBezTo>
                      <a:pt x="21" y="56"/>
                      <a:pt x="18" y="62"/>
                      <a:pt x="22" y="62"/>
                    </a:cubicBezTo>
                    <a:cubicBezTo>
                      <a:pt x="26" y="61"/>
                      <a:pt x="25" y="55"/>
                      <a:pt x="27" y="55"/>
                    </a:cubicBezTo>
                    <a:cubicBezTo>
                      <a:pt x="28" y="56"/>
                      <a:pt x="26" y="58"/>
                      <a:pt x="27" y="61"/>
                    </a:cubicBezTo>
                    <a:cubicBezTo>
                      <a:pt x="29" y="63"/>
                      <a:pt x="24" y="67"/>
                      <a:pt x="25" y="69"/>
                    </a:cubicBezTo>
                    <a:cubicBezTo>
                      <a:pt x="25" y="71"/>
                      <a:pt x="33" y="71"/>
                      <a:pt x="36" y="68"/>
                    </a:cubicBezTo>
                    <a:cubicBezTo>
                      <a:pt x="39" y="65"/>
                      <a:pt x="40" y="68"/>
                      <a:pt x="38" y="70"/>
                    </a:cubicBezTo>
                    <a:cubicBezTo>
                      <a:pt x="36" y="73"/>
                      <a:pt x="37" y="75"/>
                      <a:pt x="39" y="75"/>
                    </a:cubicBezTo>
                    <a:cubicBezTo>
                      <a:pt x="42" y="76"/>
                      <a:pt x="43" y="76"/>
                      <a:pt x="42" y="78"/>
                    </a:cubicBezTo>
                    <a:cubicBezTo>
                      <a:pt x="41" y="80"/>
                      <a:pt x="42" y="84"/>
                      <a:pt x="41" y="86"/>
                    </a:cubicBezTo>
                    <a:cubicBezTo>
                      <a:pt x="40" y="87"/>
                      <a:pt x="33" y="87"/>
                      <a:pt x="33" y="86"/>
                    </a:cubicBezTo>
                    <a:cubicBezTo>
                      <a:pt x="32" y="85"/>
                      <a:pt x="29" y="86"/>
                      <a:pt x="30" y="87"/>
                    </a:cubicBezTo>
                    <a:cubicBezTo>
                      <a:pt x="31" y="89"/>
                      <a:pt x="28" y="91"/>
                      <a:pt x="28" y="92"/>
                    </a:cubicBezTo>
                    <a:cubicBezTo>
                      <a:pt x="28" y="94"/>
                      <a:pt x="32" y="93"/>
                      <a:pt x="33" y="95"/>
                    </a:cubicBezTo>
                    <a:cubicBezTo>
                      <a:pt x="33" y="97"/>
                      <a:pt x="29" y="100"/>
                      <a:pt x="25" y="101"/>
                    </a:cubicBezTo>
                    <a:cubicBezTo>
                      <a:pt x="20" y="102"/>
                      <a:pt x="26" y="106"/>
                      <a:pt x="28" y="104"/>
                    </a:cubicBezTo>
                    <a:cubicBezTo>
                      <a:pt x="30" y="103"/>
                      <a:pt x="30" y="105"/>
                      <a:pt x="33" y="105"/>
                    </a:cubicBezTo>
                    <a:cubicBezTo>
                      <a:pt x="36" y="105"/>
                      <a:pt x="38" y="108"/>
                      <a:pt x="41" y="106"/>
                    </a:cubicBezTo>
                    <a:cubicBezTo>
                      <a:pt x="45" y="105"/>
                      <a:pt x="44" y="106"/>
                      <a:pt x="42" y="108"/>
                    </a:cubicBezTo>
                    <a:cubicBezTo>
                      <a:pt x="39" y="110"/>
                      <a:pt x="35" y="108"/>
                      <a:pt x="33" y="110"/>
                    </a:cubicBezTo>
                    <a:cubicBezTo>
                      <a:pt x="31" y="111"/>
                      <a:pt x="21" y="120"/>
                      <a:pt x="23" y="122"/>
                    </a:cubicBezTo>
                    <a:cubicBezTo>
                      <a:pt x="24" y="124"/>
                      <a:pt x="25" y="120"/>
                      <a:pt x="29" y="119"/>
                    </a:cubicBezTo>
                    <a:cubicBezTo>
                      <a:pt x="32" y="117"/>
                      <a:pt x="33" y="120"/>
                      <a:pt x="35" y="120"/>
                    </a:cubicBezTo>
                    <a:cubicBezTo>
                      <a:pt x="37" y="120"/>
                      <a:pt x="37" y="116"/>
                      <a:pt x="38" y="117"/>
                    </a:cubicBezTo>
                    <a:cubicBezTo>
                      <a:pt x="40" y="117"/>
                      <a:pt x="41" y="115"/>
                      <a:pt x="44" y="116"/>
                    </a:cubicBezTo>
                    <a:cubicBezTo>
                      <a:pt x="47" y="116"/>
                      <a:pt x="49" y="115"/>
                      <a:pt x="50" y="114"/>
                    </a:cubicBezTo>
                    <a:cubicBezTo>
                      <a:pt x="52" y="113"/>
                      <a:pt x="56" y="116"/>
                      <a:pt x="57" y="115"/>
                    </a:cubicBezTo>
                    <a:cubicBezTo>
                      <a:pt x="58" y="115"/>
                      <a:pt x="63" y="114"/>
                      <a:pt x="66" y="114"/>
                    </a:cubicBezTo>
                    <a:cubicBezTo>
                      <a:pt x="68" y="114"/>
                      <a:pt x="75" y="111"/>
                      <a:pt x="77" y="109"/>
                    </a:cubicBezTo>
                    <a:cubicBezTo>
                      <a:pt x="79" y="107"/>
                      <a:pt x="76" y="107"/>
                      <a:pt x="73" y="107"/>
                    </a:cubicBezTo>
                    <a:cubicBezTo>
                      <a:pt x="71" y="108"/>
                      <a:pt x="72" y="105"/>
                      <a:pt x="74" y="103"/>
                    </a:cubicBezTo>
                    <a:cubicBezTo>
                      <a:pt x="77" y="100"/>
                      <a:pt x="81" y="99"/>
                      <a:pt x="81" y="95"/>
                    </a:cubicBezTo>
                    <a:close/>
                    <a:moveTo>
                      <a:pt x="9" y="35"/>
                    </a:moveTo>
                    <a:cubicBezTo>
                      <a:pt x="13" y="35"/>
                      <a:pt x="16" y="30"/>
                      <a:pt x="15" y="28"/>
                    </a:cubicBezTo>
                    <a:cubicBezTo>
                      <a:pt x="13" y="27"/>
                      <a:pt x="7" y="35"/>
                      <a:pt x="9" y="35"/>
                    </a:cubicBezTo>
                    <a:close/>
                    <a:moveTo>
                      <a:pt x="55" y="10"/>
                    </a:moveTo>
                    <a:cubicBezTo>
                      <a:pt x="57" y="7"/>
                      <a:pt x="60" y="0"/>
                      <a:pt x="57" y="1"/>
                    </a:cubicBezTo>
                    <a:cubicBezTo>
                      <a:pt x="54" y="1"/>
                      <a:pt x="54" y="10"/>
                      <a:pt x="55" y="1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42" name="Freeform 140">
                <a:extLst>
                  <a:ext uri="{FF2B5EF4-FFF2-40B4-BE49-F238E27FC236}">
                    <a16:creationId xmlns:a16="http://schemas.microsoft.com/office/drawing/2014/main" id="{3A975E57-CE4B-4A56-82D6-B0D503BED4C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770402" y="2783629"/>
                <a:ext cx="186954" cy="286077"/>
              </a:xfrm>
              <a:custGeom>
                <a:avLst/>
                <a:gdLst>
                  <a:gd name="T0" fmla="*/ 6 w 81"/>
                  <a:gd name="T1" fmla="*/ 67 h 124"/>
                  <a:gd name="T2" fmla="*/ 2 w 81"/>
                  <a:gd name="T3" fmla="*/ 76 h 124"/>
                  <a:gd name="T4" fmla="*/ 11 w 81"/>
                  <a:gd name="T5" fmla="*/ 76 h 124"/>
                  <a:gd name="T6" fmla="*/ 20 w 81"/>
                  <a:gd name="T7" fmla="*/ 75 h 124"/>
                  <a:gd name="T8" fmla="*/ 81 w 81"/>
                  <a:gd name="T9" fmla="*/ 95 h 124"/>
                  <a:gd name="T10" fmla="*/ 68 w 81"/>
                  <a:gd name="T11" fmla="*/ 90 h 124"/>
                  <a:gd name="T12" fmla="*/ 66 w 81"/>
                  <a:gd name="T13" fmla="*/ 82 h 124"/>
                  <a:gd name="T14" fmla="*/ 54 w 81"/>
                  <a:gd name="T15" fmla="*/ 62 h 124"/>
                  <a:gd name="T16" fmla="*/ 42 w 81"/>
                  <a:gd name="T17" fmla="*/ 57 h 124"/>
                  <a:gd name="T18" fmla="*/ 51 w 81"/>
                  <a:gd name="T19" fmla="*/ 38 h 124"/>
                  <a:gd name="T20" fmla="*/ 33 w 81"/>
                  <a:gd name="T21" fmla="*/ 34 h 124"/>
                  <a:gd name="T22" fmla="*/ 40 w 81"/>
                  <a:gd name="T23" fmla="*/ 23 h 124"/>
                  <a:gd name="T24" fmla="*/ 28 w 81"/>
                  <a:gd name="T25" fmla="*/ 26 h 124"/>
                  <a:gd name="T26" fmla="*/ 20 w 81"/>
                  <a:gd name="T27" fmla="*/ 38 h 124"/>
                  <a:gd name="T28" fmla="*/ 13 w 81"/>
                  <a:gd name="T29" fmla="*/ 39 h 124"/>
                  <a:gd name="T30" fmla="*/ 15 w 81"/>
                  <a:gd name="T31" fmla="*/ 50 h 124"/>
                  <a:gd name="T32" fmla="*/ 13 w 81"/>
                  <a:gd name="T33" fmla="*/ 59 h 124"/>
                  <a:gd name="T34" fmla="*/ 22 w 81"/>
                  <a:gd name="T35" fmla="*/ 62 h 124"/>
                  <a:gd name="T36" fmla="*/ 27 w 81"/>
                  <a:gd name="T37" fmla="*/ 61 h 124"/>
                  <a:gd name="T38" fmla="*/ 36 w 81"/>
                  <a:gd name="T39" fmla="*/ 68 h 124"/>
                  <a:gd name="T40" fmla="*/ 39 w 81"/>
                  <a:gd name="T41" fmla="*/ 75 h 124"/>
                  <a:gd name="T42" fmla="*/ 41 w 81"/>
                  <a:gd name="T43" fmla="*/ 86 h 124"/>
                  <a:gd name="T44" fmla="*/ 30 w 81"/>
                  <a:gd name="T45" fmla="*/ 87 h 124"/>
                  <a:gd name="T46" fmla="*/ 33 w 81"/>
                  <a:gd name="T47" fmla="*/ 95 h 124"/>
                  <a:gd name="T48" fmla="*/ 28 w 81"/>
                  <a:gd name="T49" fmla="*/ 104 h 124"/>
                  <a:gd name="T50" fmla="*/ 41 w 81"/>
                  <a:gd name="T51" fmla="*/ 106 h 124"/>
                  <a:gd name="T52" fmla="*/ 33 w 81"/>
                  <a:gd name="T53" fmla="*/ 110 h 124"/>
                  <a:gd name="T54" fmla="*/ 29 w 81"/>
                  <a:gd name="T55" fmla="*/ 119 h 124"/>
                  <a:gd name="T56" fmla="*/ 38 w 81"/>
                  <a:gd name="T57" fmla="*/ 117 h 124"/>
                  <a:gd name="T58" fmla="*/ 50 w 81"/>
                  <a:gd name="T59" fmla="*/ 114 h 124"/>
                  <a:gd name="T60" fmla="*/ 66 w 81"/>
                  <a:gd name="T61" fmla="*/ 114 h 124"/>
                  <a:gd name="T62" fmla="*/ 73 w 81"/>
                  <a:gd name="T63" fmla="*/ 107 h 124"/>
                  <a:gd name="T64" fmla="*/ 81 w 81"/>
                  <a:gd name="T65" fmla="*/ 95 h 124"/>
                  <a:gd name="T66" fmla="*/ 15 w 81"/>
                  <a:gd name="T67" fmla="*/ 28 h 124"/>
                  <a:gd name="T68" fmla="*/ 55 w 81"/>
                  <a:gd name="T69" fmla="*/ 10 h 124"/>
                  <a:gd name="T70" fmla="*/ 55 w 81"/>
                  <a:gd name="T71" fmla="*/ 10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81" h="124">
                    <a:moveTo>
                      <a:pt x="16" y="66"/>
                    </a:moveTo>
                    <a:cubicBezTo>
                      <a:pt x="13" y="63"/>
                      <a:pt x="9" y="67"/>
                      <a:pt x="6" y="67"/>
                    </a:cubicBezTo>
                    <a:cubicBezTo>
                      <a:pt x="5" y="69"/>
                      <a:pt x="4" y="71"/>
                      <a:pt x="3" y="72"/>
                    </a:cubicBezTo>
                    <a:cubicBezTo>
                      <a:pt x="2" y="73"/>
                      <a:pt x="0" y="76"/>
                      <a:pt x="2" y="76"/>
                    </a:cubicBezTo>
                    <a:cubicBezTo>
                      <a:pt x="3" y="77"/>
                      <a:pt x="6" y="80"/>
                      <a:pt x="7" y="77"/>
                    </a:cubicBezTo>
                    <a:cubicBezTo>
                      <a:pt x="7" y="75"/>
                      <a:pt x="8" y="72"/>
                      <a:pt x="11" y="76"/>
                    </a:cubicBezTo>
                    <a:cubicBezTo>
                      <a:pt x="12" y="77"/>
                      <a:pt x="13" y="78"/>
                      <a:pt x="14" y="78"/>
                    </a:cubicBezTo>
                    <a:cubicBezTo>
                      <a:pt x="15" y="77"/>
                      <a:pt x="18" y="77"/>
                      <a:pt x="20" y="75"/>
                    </a:cubicBezTo>
                    <a:cubicBezTo>
                      <a:pt x="23" y="72"/>
                      <a:pt x="19" y="69"/>
                      <a:pt x="16" y="66"/>
                    </a:cubicBezTo>
                    <a:close/>
                    <a:moveTo>
                      <a:pt x="81" y="95"/>
                    </a:moveTo>
                    <a:cubicBezTo>
                      <a:pt x="81" y="91"/>
                      <a:pt x="73" y="89"/>
                      <a:pt x="72" y="91"/>
                    </a:cubicBezTo>
                    <a:cubicBezTo>
                      <a:pt x="71" y="93"/>
                      <a:pt x="70" y="93"/>
                      <a:pt x="68" y="90"/>
                    </a:cubicBezTo>
                    <a:cubicBezTo>
                      <a:pt x="67" y="88"/>
                      <a:pt x="70" y="86"/>
                      <a:pt x="68" y="86"/>
                    </a:cubicBezTo>
                    <a:cubicBezTo>
                      <a:pt x="67" y="86"/>
                      <a:pt x="65" y="83"/>
                      <a:pt x="66" y="82"/>
                    </a:cubicBezTo>
                    <a:cubicBezTo>
                      <a:pt x="66" y="80"/>
                      <a:pt x="64" y="73"/>
                      <a:pt x="60" y="72"/>
                    </a:cubicBezTo>
                    <a:cubicBezTo>
                      <a:pt x="56" y="71"/>
                      <a:pt x="55" y="65"/>
                      <a:pt x="54" y="62"/>
                    </a:cubicBezTo>
                    <a:cubicBezTo>
                      <a:pt x="54" y="59"/>
                      <a:pt x="51" y="61"/>
                      <a:pt x="49" y="58"/>
                    </a:cubicBezTo>
                    <a:cubicBezTo>
                      <a:pt x="47" y="55"/>
                      <a:pt x="43" y="57"/>
                      <a:pt x="42" y="57"/>
                    </a:cubicBezTo>
                    <a:cubicBezTo>
                      <a:pt x="40" y="57"/>
                      <a:pt x="42" y="53"/>
                      <a:pt x="44" y="52"/>
                    </a:cubicBezTo>
                    <a:cubicBezTo>
                      <a:pt x="47" y="50"/>
                      <a:pt x="51" y="40"/>
                      <a:pt x="51" y="38"/>
                    </a:cubicBezTo>
                    <a:cubicBezTo>
                      <a:pt x="51" y="36"/>
                      <a:pt x="38" y="36"/>
                      <a:pt x="36" y="37"/>
                    </a:cubicBezTo>
                    <a:cubicBezTo>
                      <a:pt x="33" y="38"/>
                      <a:pt x="31" y="35"/>
                      <a:pt x="33" y="34"/>
                    </a:cubicBezTo>
                    <a:cubicBezTo>
                      <a:pt x="35" y="33"/>
                      <a:pt x="39" y="29"/>
                      <a:pt x="39" y="28"/>
                    </a:cubicBezTo>
                    <a:cubicBezTo>
                      <a:pt x="39" y="26"/>
                      <a:pt x="42" y="24"/>
                      <a:pt x="40" y="23"/>
                    </a:cubicBezTo>
                    <a:cubicBezTo>
                      <a:pt x="39" y="21"/>
                      <a:pt x="38" y="25"/>
                      <a:pt x="37" y="26"/>
                    </a:cubicBezTo>
                    <a:cubicBezTo>
                      <a:pt x="35" y="27"/>
                      <a:pt x="32" y="27"/>
                      <a:pt x="28" y="26"/>
                    </a:cubicBezTo>
                    <a:cubicBezTo>
                      <a:pt x="24" y="25"/>
                      <a:pt x="23" y="31"/>
                      <a:pt x="23" y="33"/>
                    </a:cubicBezTo>
                    <a:cubicBezTo>
                      <a:pt x="23" y="35"/>
                      <a:pt x="19" y="37"/>
                      <a:pt x="20" y="38"/>
                    </a:cubicBezTo>
                    <a:cubicBezTo>
                      <a:pt x="20" y="40"/>
                      <a:pt x="19" y="42"/>
                      <a:pt x="17" y="41"/>
                    </a:cubicBezTo>
                    <a:cubicBezTo>
                      <a:pt x="16" y="40"/>
                      <a:pt x="15" y="37"/>
                      <a:pt x="13" y="39"/>
                    </a:cubicBezTo>
                    <a:cubicBezTo>
                      <a:pt x="10" y="41"/>
                      <a:pt x="15" y="43"/>
                      <a:pt x="18" y="44"/>
                    </a:cubicBezTo>
                    <a:cubicBezTo>
                      <a:pt x="22" y="44"/>
                      <a:pt x="16" y="46"/>
                      <a:pt x="15" y="50"/>
                    </a:cubicBezTo>
                    <a:cubicBezTo>
                      <a:pt x="15" y="53"/>
                      <a:pt x="20" y="51"/>
                      <a:pt x="20" y="54"/>
                    </a:cubicBezTo>
                    <a:cubicBezTo>
                      <a:pt x="20" y="56"/>
                      <a:pt x="13" y="57"/>
                      <a:pt x="13" y="59"/>
                    </a:cubicBezTo>
                    <a:cubicBezTo>
                      <a:pt x="13" y="61"/>
                      <a:pt x="17" y="58"/>
                      <a:pt x="19" y="57"/>
                    </a:cubicBezTo>
                    <a:cubicBezTo>
                      <a:pt x="21" y="56"/>
                      <a:pt x="18" y="62"/>
                      <a:pt x="22" y="62"/>
                    </a:cubicBezTo>
                    <a:cubicBezTo>
                      <a:pt x="26" y="61"/>
                      <a:pt x="25" y="55"/>
                      <a:pt x="27" y="55"/>
                    </a:cubicBezTo>
                    <a:cubicBezTo>
                      <a:pt x="28" y="56"/>
                      <a:pt x="26" y="58"/>
                      <a:pt x="27" y="61"/>
                    </a:cubicBezTo>
                    <a:cubicBezTo>
                      <a:pt x="29" y="63"/>
                      <a:pt x="24" y="67"/>
                      <a:pt x="25" y="69"/>
                    </a:cubicBezTo>
                    <a:cubicBezTo>
                      <a:pt x="25" y="71"/>
                      <a:pt x="33" y="71"/>
                      <a:pt x="36" y="68"/>
                    </a:cubicBezTo>
                    <a:cubicBezTo>
                      <a:pt x="39" y="65"/>
                      <a:pt x="40" y="68"/>
                      <a:pt x="38" y="70"/>
                    </a:cubicBezTo>
                    <a:cubicBezTo>
                      <a:pt x="36" y="73"/>
                      <a:pt x="37" y="75"/>
                      <a:pt x="39" y="75"/>
                    </a:cubicBezTo>
                    <a:cubicBezTo>
                      <a:pt x="42" y="76"/>
                      <a:pt x="43" y="76"/>
                      <a:pt x="42" y="78"/>
                    </a:cubicBezTo>
                    <a:cubicBezTo>
                      <a:pt x="41" y="80"/>
                      <a:pt x="42" y="84"/>
                      <a:pt x="41" y="86"/>
                    </a:cubicBezTo>
                    <a:cubicBezTo>
                      <a:pt x="40" y="87"/>
                      <a:pt x="33" y="87"/>
                      <a:pt x="33" y="86"/>
                    </a:cubicBezTo>
                    <a:cubicBezTo>
                      <a:pt x="32" y="85"/>
                      <a:pt x="29" y="86"/>
                      <a:pt x="30" y="87"/>
                    </a:cubicBezTo>
                    <a:cubicBezTo>
                      <a:pt x="31" y="89"/>
                      <a:pt x="28" y="91"/>
                      <a:pt x="28" y="92"/>
                    </a:cubicBezTo>
                    <a:cubicBezTo>
                      <a:pt x="28" y="94"/>
                      <a:pt x="32" y="93"/>
                      <a:pt x="33" y="95"/>
                    </a:cubicBezTo>
                    <a:cubicBezTo>
                      <a:pt x="33" y="97"/>
                      <a:pt x="29" y="100"/>
                      <a:pt x="25" y="101"/>
                    </a:cubicBezTo>
                    <a:cubicBezTo>
                      <a:pt x="20" y="102"/>
                      <a:pt x="26" y="106"/>
                      <a:pt x="28" y="104"/>
                    </a:cubicBezTo>
                    <a:cubicBezTo>
                      <a:pt x="30" y="103"/>
                      <a:pt x="30" y="105"/>
                      <a:pt x="33" y="105"/>
                    </a:cubicBezTo>
                    <a:cubicBezTo>
                      <a:pt x="36" y="105"/>
                      <a:pt x="38" y="108"/>
                      <a:pt x="41" y="106"/>
                    </a:cubicBezTo>
                    <a:cubicBezTo>
                      <a:pt x="45" y="105"/>
                      <a:pt x="44" y="106"/>
                      <a:pt x="42" y="108"/>
                    </a:cubicBezTo>
                    <a:cubicBezTo>
                      <a:pt x="39" y="110"/>
                      <a:pt x="35" y="108"/>
                      <a:pt x="33" y="110"/>
                    </a:cubicBezTo>
                    <a:cubicBezTo>
                      <a:pt x="31" y="111"/>
                      <a:pt x="21" y="120"/>
                      <a:pt x="23" y="122"/>
                    </a:cubicBezTo>
                    <a:cubicBezTo>
                      <a:pt x="24" y="124"/>
                      <a:pt x="25" y="120"/>
                      <a:pt x="29" y="119"/>
                    </a:cubicBezTo>
                    <a:cubicBezTo>
                      <a:pt x="32" y="117"/>
                      <a:pt x="33" y="120"/>
                      <a:pt x="35" y="120"/>
                    </a:cubicBezTo>
                    <a:cubicBezTo>
                      <a:pt x="37" y="120"/>
                      <a:pt x="37" y="116"/>
                      <a:pt x="38" y="117"/>
                    </a:cubicBezTo>
                    <a:cubicBezTo>
                      <a:pt x="40" y="117"/>
                      <a:pt x="41" y="115"/>
                      <a:pt x="44" y="116"/>
                    </a:cubicBezTo>
                    <a:cubicBezTo>
                      <a:pt x="47" y="116"/>
                      <a:pt x="49" y="115"/>
                      <a:pt x="50" y="114"/>
                    </a:cubicBezTo>
                    <a:cubicBezTo>
                      <a:pt x="52" y="113"/>
                      <a:pt x="56" y="116"/>
                      <a:pt x="57" y="115"/>
                    </a:cubicBezTo>
                    <a:cubicBezTo>
                      <a:pt x="58" y="115"/>
                      <a:pt x="63" y="114"/>
                      <a:pt x="66" y="114"/>
                    </a:cubicBezTo>
                    <a:cubicBezTo>
                      <a:pt x="68" y="114"/>
                      <a:pt x="75" y="111"/>
                      <a:pt x="77" y="109"/>
                    </a:cubicBezTo>
                    <a:cubicBezTo>
                      <a:pt x="79" y="107"/>
                      <a:pt x="76" y="107"/>
                      <a:pt x="73" y="107"/>
                    </a:cubicBezTo>
                    <a:cubicBezTo>
                      <a:pt x="71" y="108"/>
                      <a:pt x="72" y="105"/>
                      <a:pt x="74" y="103"/>
                    </a:cubicBezTo>
                    <a:cubicBezTo>
                      <a:pt x="77" y="100"/>
                      <a:pt x="81" y="99"/>
                      <a:pt x="81" y="95"/>
                    </a:cubicBezTo>
                    <a:close/>
                    <a:moveTo>
                      <a:pt x="9" y="35"/>
                    </a:moveTo>
                    <a:cubicBezTo>
                      <a:pt x="13" y="35"/>
                      <a:pt x="16" y="30"/>
                      <a:pt x="15" y="28"/>
                    </a:cubicBezTo>
                    <a:cubicBezTo>
                      <a:pt x="13" y="27"/>
                      <a:pt x="7" y="35"/>
                      <a:pt x="9" y="35"/>
                    </a:cubicBezTo>
                    <a:close/>
                    <a:moveTo>
                      <a:pt x="55" y="10"/>
                    </a:moveTo>
                    <a:cubicBezTo>
                      <a:pt x="57" y="7"/>
                      <a:pt x="60" y="0"/>
                      <a:pt x="57" y="1"/>
                    </a:cubicBezTo>
                    <a:cubicBezTo>
                      <a:pt x="54" y="1"/>
                      <a:pt x="54" y="10"/>
                      <a:pt x="55" y="1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43" name="Freeform 141">
                <a:extLst>
                  <a:ext uri="{FF2B5EF4-FFF2-40B4-BE49-F238E27FC236}">
                    <a16:creationId xmlns:a16="http://schemas.microsoft.com/office/drawing/2014/main" id="{E802BB90-0670-4B71-BA36-F788E34E362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072791" y="2866441"/>
                <a:ext cx="87831" cy="82812"/>
              </a:xfrm>
              <a:custGeom>
                <a:avLst/>
                <a:gdLst>
                  <a:gd name="T0" fmla="*/ 19 w 38"/>
                  <a:gd name="T1" fmla="*/ 13 h 36"/>
                  <a:gd name="T2" fmla="*/ 19 w 38"/>
                  <a:gd name="T3" fmla="*/ 8 h 36"/>
                  <a:gd name="T4" fmla="*/ 20 w 38"/>
                  <a:gd name="T5" fmla="*/ 1 h 36"/>
                  <a:gd name="T6" fmla="*/ 14 w 38"/>
                  <a:gd name="T7" fmla="*/ 4 h 36"/>
                  <a:gd name="T8" fmla="*/ 9 w 38"/>
                  <a:gd name="T9" fmla="*/ 6 h 36"/>
                  <a:gd name="T10" fmla="*/ 10 w 38"/>
                  <a:gd name="T11" fmla="*/ 10 h 36"/>
                  <a:gd name="T12" fmla="*/ 5 w 38"/>
                  <a:gd name="T13" fmla="*/ 8 h 36"/>
                  <a:gd name="T14" fmla="*/ 1 w 38"/>
                  <a:gd name="T15" fmla="*/ 13 h 36"/>
                  <a:gd name="T16" fmla="*/ 1 w 38"/>
                  <a:gd name="T17" fmla="*/ 23 h 36"/>
                  <a:gd name="T18" fmla="*/ 4 w 38"/>
                  <a:gd name="T19" fmla="*/ 30 h 36"/>
                  <a:gd name="T20" fmla="*/ 5 w 38"/>
                  <a:gd name="T21" fmla="*/ 33 h 36"/>
                  <a:gd name="T22" fmla="*/ 13 w 38"/>
                  <a:gd name="T23" fmla="*/ 34 h 36"/>
                  <a:gd name="T24" fmla="*/ 16 w 38"/>
                  <a:gd name="T25" fmla="*/ 34 h 36"/>
                  <a:gd name="T26" fmla="*/ 12 w 38"/>
                  <a:gd name="T27" fmla="*/ 30 h 36"/>
                  <a:gd name="T28" fmla="*/ 17 w 38"/>
                  <a:gd name="T29" fmla="*/ 30 h 36"/>
                  <a:gd name="T30" fmla="*/ 22 w 38"/>
                  <a:gd name="T31" fmla="*/ 30 h 36"/>
                  <a:gd name="T32" fmla="*/ 19 w 38"/>
                  <a:gd name="T33" fmla="*/ 25 h 36"/>
                  <a:gd name="T34" fmla="*/ 16 w 38"/>
                  <a:gd name="T35" fmla="*/ 25 h 36"/>
                  <a:gd name="T36" fmla="*/ 18 w 38"/>
                  <a:gd name="T37" fmla="*/ 20 h 36"/>
                  <a:gd name="T38" fmla="*/ 23 w 38"/>
                  <a:gd name="T39" fmla="*/ 17 h 36"/>
                  <a:gd name="T40" fmla="*/ 19 w 38"/>
                  <a:gd name="T41" fmla="*/ 13 h 36"/>
                  <a:gd name="T42" fmla="*/ 37 w 38"/>
                  <a:gd name="T43" fmla="*/ 20 h 36"/>
                  <a:gd name="T44" fmla="*/ 35 w 38"/>
                  <a:gd name="T45" fmla="*/ 22 h 36"/>
                  <a:gd name="T46" fmla="*/ 32 w 38"/>
                  <a:gd name="T47" fmla="*/ 20 h 36"/>
                  <a:gd name="T48" fmla="*/ 27 w 38"/>
                  <a:gd name="T49" fmla="*/ 23 h 36"/>
                  <a:gd name="T50" fmla="*/ 30 w 38"/>
                  <a:gd name="T51" fmla="*/ 30 h 36"/>
                  <a:gd name="T52" fmla="*/ 27 w 38"/>
                  <a:gd name="T53" fmla="*/ 32 h 36"/>
                  <a:gd name="T54" fmla="*/ 30 w 38"/>
                  <a:gd name="T55" fmla="*/ 36 h 36"/>
                  <a:gd name="T56" fmla="*/ 35 w 38"/>
                  <a:gd name="T57" fmla="*/ 29 h 36"/>
                  <a:gd name="T58" fmla="*/ 37 w 38"/>
                  <a:gd name="T59" fmla="*/ 2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8" h="36">
                    <a:moveTo>
                      <a:pt x="19" y="13"/>
                    </a:moveTo>
                    <a:cubicBezTo>
                      <a:pt x="18" y="13"/>
                      <a:pt x="18" y="9"/>
                      <a:pt x="19" y="8"/>
                    </a:cubicBezTo>
                    <a:cubicBezTo>
                      <a:pt x="20" y="6"/>
                      <a:pt x="21" y="2"/>
                      <a:pt x="20" y="1"/>
                    </a:cubicBezTo>
                    <a:cubicBezTo>
                      <a:pt x="19" y="0"/>
                      <a:pt x="14" y="1"/>
                      <a:pt x="14" y="4"/>
                    </a:cubicBezTo>
                    <a:cubicBezTo>
                      <a:pt x="14" y="7"/>
                      <a:pt x="10" y="6"/>
                      <a:pt x="9" y="6"/>
                    </a:cubicBezTo>
                    <a:cubicBezTo>
                      <a:pt x="8" y="7"/>
                      <a:pt x="11" y="9"/>
                      <a:pt x="10" y="10"/>
                    </a:cubicBezTo>
                    <a:cubicBezTo>
                      <a:pt x="8" y="11"/>
                      <a:pt x="8" y="8"/>
                      <a:pt x="5" y="8"/>
                    </a:cubicBezTo>
                    <a:cubicBezTo>
                      <a:pt x="3" y="7"/>
                      <a:pt x="2" y="11"/>
                      <a:pt x="1" y="13"/>
                    </a:cubicBezTo>
                    <a:cubicBezTo>
                      <a:pt x="0" y="15"/>
                      <a:pt x="1" y="20"/>
                      <a:pt x="1" y="23"/>
                    </a:cubicBezTo>
                    <a:cubicBezTo>
                      <a:pt x="1" y="25"/>
                      <a:pt x="5" y="27"/>
                      <a:pt x="4" y="30"/>
                    </a:cubicBezTo>
                    <a:cubicBezTo>
                      <a:pt x="4" y="31"/>
                      <a:pt x="4" y="32"/>
                      <a:pt x="5" y="33"/>
                    </a:cubicBezTo>
                    <a:cubicBezTo>
                      <a:pt x="8" y="33"/>
                      <a:pt x="11" y="33"/>
                      <a:pt x="13" y="34"/>
                    </a:cubicBezTo>
                    <a:cubicBezTo>
                      <a:pt x="13" y="34"/>
                      <a:pt x="14" y="34"/>
                      <a:pt x="16" y="34"/>
                    </a:cubicBezTo>
                    <a:cubicBezTo>
                      <a:pt x="15" y="32"/>
                      <a:pt x="12" y="31"/>
                      <a:pt x="12" y="30"/>
                    </a:cubicBezTo>
                    <a:cubicBezTo>
                      <a:pt x="13" y="28"/>
                      <a:pt x="15" y="29"/>
                      <a:pt x="17" y="30"/>
                    </a:cubicBezTo>
                    <a:cubicBezTo>
                      <a:pt x="18" y="32"/>
                      <a:pt x="22" y="32"/>
                      <a:pt x="22" y="30"/>
                    </a:cubicBezTo>
                    <a:cubicBezTo>
                      <a:pt x="22" y="29"/>
                      <a:pt x="22" y="24"/>
                      <a:pt x="19" y="25"/>
                    </a:cubicBezTo>
                    <a:cubicBezTo>
                      <a:pt x="17" y="26"/>
                      <a:pt x="17" y="26"/>
                      <a:pt x="16" y="25"/>
                    </a:cubicBezTo>
                    <a:cubicBezTo>
                      <a:pt x="15" y="24"/>
                      <a:pt x="17" y="22"/>
                      <a:pt x="18" y="20"/>
                    </a:cubicBezTo>
                    <a:cubicBezTo>
                      <a:pt x="19" y="18"/>
                      <a:pt x="23" y="19"/>
                      <a:pt x="23" y="17"/>
                    </a:cubicBezTo>
                    <a:cubicBezTo>
                      <a:pt x="24" y="15"/>
                      <a:pt x="20" y="14"/>
                      <a:pt x="19" y="13"/>
                    </a:cubicBezTo>
                    <a:close/>
                    <a:moveTo>
                      <a:pt x="37" y="20"/>
                    </a:moveTo>
                    <a:cubicBezTo>
                      <a:pt x="36" y="20"/>
                      <a:pt x="36" y="22"/>
                      <a:pt x="35" y="22"/>
                    </a:cubicBezTo>
                    <a:cubicBezTo>
                      <a:pt x="33" y="23"/>
                      <a:pt x="32" y="18"/>
                      <a:pt x="32" y="20"/>
                    </a:cubicBezTo>
                    <a:cubicBezTo>
                      <a:pt x="31" y="23"/>
                      <a:pt x="29" y="19"/>
                      <a:pt x="27" y="23"/>
                    </a:cubicBezTo>
                    <a:cubicBezTo>
                      <a:pt x="24" y="26"/>
                      <a:pt x="28" y="29"/>
                      <a:pt x="30" y="30"/>
                    </a:cubicBezTo>
                    <a:cubicBezTo>
                      <a:pt x="31" y="31"/>
                      <a:pt x="30" y="33"/>
                      <a:pt x="27" y="32"/>
                    </a:cubicBezTo>
                    <a:cubicBezTo>
                      <a:pt x="25" y="32"/>
                      <a:pt x="27" y="35"/>
                      <a:pt x="30" y="36"/>
                    </a:cubicBezTo>
                    <a:cubicBezTo>
                      <a:pt x="32" y="36"/>
                      <a:pt x="36" y="31"/>
                      <a:pt x="35" y="29"/>
                    </a:cubicBezTo>
                    <a:cubicBezTo>
                      <a:pt x="35" y="28"/>
                      <a:pt x="38" y="21"/>
                      <a:pt x="37" y="2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44" name="Freeform 142">
                <a:extLst>
                  <a:ext uri="{FF2B5EF4-FFF2-40B4-BE49-F238E27FC236}">
                    <a16:creationId xmlns:a16="http://schemas.microsoft.com/office/drawing/2014/main" id="{56555BD9-B286-4A68-A729-9E0215BB80D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133018" y="2525155"/>
                <a:ext cx="229615" cy="406531"/>
              </a:xfrm>
              <a:custGeom>
                <a:avLst/>
                <a:gdLst>
                  <a:gd name="T0" fmla="*/ 98 w 100"/>
                  <a:gd name="T1" fmla="*/ 38 h 176"/>
                  <a:gd name="T2" fmla="*/ 96 w 100"/>
                  <a:gd name="T3" fmla="*/ 24 h 176"/>
                  <a:gd name="T4" fmla="*/ 84 w 100"/>
                  <a:gd name="T5" fmla="*/ 9 h 176"/>
                  <a:gd name="T6" fmla="*/ 70 w 100"/>
                  <a:gd name="T7" fmla="*/ 8 h 176"/>
                  <a:gd name="T8" fmla="*/ 56 w 100"/>
                  <a:gd name="T9" fmla="*/ 8 h 176"/>
                  <a:gd name="T10" fmla="*/ 48 w 100"/>
                  <a:gd name="T11" fmla="*/ 16 h 176"/>
                  <a:gd name="T12" fmla="*/ 40 w 100"/>
                  <a:gd name="T13" fmla="*/ 27 h 176"/>
                  <a:gd name="T14" fmla="*/ 34 w 100"/>
                  <a:gd name="T15" fmla="*/ 37 h 176"/>
                  <a:gd name="T16" fmla="*/ 26 w 100"/>
                  <a:gd name="T17" fmla="*/ 43 h 176"/>
                  <a:gd name="T18" fmla="*/ 21 w 100"/>
                  <a:gd name="T19" fmla="*/ 61 h 176"/>
                  <a:gd name="T20" fmla="*/ 22 w 100"/>
                  <a:gd name="T21" fmla="*/ 70 h 176"/>
                  <a:gd name="T22" fmla="*/ 9 w 100"/>
                  <a:gd name="T23" fmla="*/ 75 h 176"/>
                  <a:gd name="T24" fmla="*/ 8 w 100"/>
                  <a:gd name="T25" fmla="*/ 91 h 176"/>
                  <a:gd name="T26" fmla="*/ 13 w 100"/>
                  <a:gd name="T27" fmla="*/ 105 h 176"/>
                  <a:gd name="T28" fmla="*/ 11 w 100"/>
                  <a:gd name="T29" fmla="*/ 113 h 176"/>
                  <a:gd name="T30" fmla="*/ 6 w 100"/>
                  <a:gd name="T31" fmla="*/ 122 h 176"/>
                  <a:gd name="T32" fmla="*/ 3 w 100"/>
                  <a:gd name="T33" fmla="*/ 134 h 176"/>
                  <a:gd name="T34" fmla="*/ 0 w 100"/>
                  <a:gd name="T35" fmla="*/ 134 h 176"/>
                  <a:gd name="T36" fmla="*/ 6 w 100"/>
                  <a:gd name="T37" fmla="*/ 151 h 176"/>
                  <a:gd name="T38" fmla="*/ 12 w 100"/>
                  <a:gd name="T39" fmla="*/ 164 h 176"/>
                  <a:gd name="T40" fmla="*/ 15 w 100"/>
                  <a:gd name="T41" fmla="*/ 175 h 176"/>
                  <a:gd name="T42" fmla="*/ 24 w 100"/>
                  <a:gd name="T43" fmla="*/ 170 h 176"/>
                  <a:gd name="T44" fmla="*/ 33 w 100"/>
                  <a:gd name="T45" fmla="*/ 167 h 176"/>
                  <a:gd name="T46" fmla="*/ 41 w 100"/>
                  <a:gd name="T47" fmla="*/ 164 h 176"/>
                  <a:gd name="T48" fmla="*/ 42 w 100"/>
                  <a:gd name="T49" fmla="*/ 157 h 176"/>
                  <a:gd name="T50" fmla="*/ 43 w 100"/>
                  <a:gd name="T51" fmla="*/ 140 h 176"/>
                  <a:gd name="T52" fmla="*/ 55 w 100"/>
                  <a:gd name="T53" fmla="*/ 128 h 176"/>
                  <a:gd name="T54" fmla="*/ 52 w 100"/>
                  <a:gd name="T55" fmla="*/ 113 h 176"/>
                  <a:gd name="T56" fmla="*/ 46 w 100"/>
                  <a:gd name="T57" fmla="*/ 103 h 176"/>
                  <a:gd name="T58" fmla="*/ 51 w 100"/>
                  <a:gd name="T59" fmla="*/ 89 h 176"/>
                  <a:gd name="T60" fmla="*/ 60 w 100"/>
                  <a:gd name="T61" fmla="*/ 79 h 176"/>
                  <a:gd name="T62" fmla="*/ 80 w 100"/>
                  <a:gd name="T63" fmla="*/ 65 h 176"/>
                  <a:gd name="T64" fmla="*/ 82 w 100"/>
                  <a:gd name="T65" fmla="*/ 51 h 176"/>
                  <a:gd name="T66" fmla="*/ 96 w 100"/>
                  <a:gd name="T67" fmla="*/ 46 h 176"/>
                  <a:gd name="T68" fmla="*/ 99 w 100"/>
                  <a:gd name="T69" fmla="*/ 42 h 176"/>
                  <a:gd name="T70" fmla="*/ 54 w 100"/>
                  <a:gd name="T71" fmla="*/ 157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00" h="176">
                    <a:moveTo>
                      <a:pt x="99" y="42"/>
                    </a:moveTo>
                    <a:cubicBezTo>
                      <a:pt x="98" y="41"/>
                      <a:pt x="96" y="38"/>
                      <a:pt x="98" y="38"/>
                    </a:cubicBezTo>
                    <a:cubicBezTo>
                      <a:pt x="100" y="38"/>
                      <a:pt x="100" y="32"/>
                      <a:pt x="98" y="31"/>
                    </a:cubicBezTo>
                    <a:cubicBezTo>
                      <a:pt x="96" y="30"/>
                      <a:pt x="98" y="25"/>
                      <a:pt x="96" y="24"/>
                    </a:cubicBezTo>
                    <a:cubicBezTo>
                      <a:pt x="94" y="23"/>
                      <a:pt x="95" y="19"/>
                      <a:pt x="96" y="16"/>
                    </a:cubicBezTo>
                    <a:cubicBezTo>
                      <a:pt x="96" y="13"/>
                      <a:pt x="89" y="11"/>
                      <a:pt x="84" y="9"/>
                    </a:cubicBezTo>
                    <a:cubicBezTo>
                      <a:pt x="80" y="7"/>
                      <a:pt x="78" y="4"/>
                      <a:pt x="75" y="2"/>
                    </a:cubicBezTo>
                    <a:cubicBezTo>
                      <a:pt x="71" y="0"/>
                      <a:pt x="70" y="5"/>
                      <a:pt x="70" y="8"/>
                    </a:cubicBezTo>
                    <a:cubicBezTo>
                      <a:pt x="70" y="11"/>
                      <a:pt x="67" y="12"/>
                      <a:pt x="65" y="10"/>
                    </a:cubicBezTo>
                    <a:cubicBezTo>
                      <a:pt x="63" y="8"/>
                      <a:pt x="60" y="10"/>
                      <a:pt x="56" y="8"/>
                    </a:cubicBezTo>
                    <a:cubicBezTo>
                      <a:pt x="53" y="7"/>
                      <a:pt x="55" y="12"/>
                      <a:pt x="55" y="14"/>
                    </a:cubicBezTo>
                    <a:cubicBezTo>
                      <a:pt x="55" y="16"/>
                      <a:pt x="51" y="16"/>
                      <a:pt x="48" y="16"/>
                    </a:cubicBezTo>
                    <a:cubicBezTo>
                      <a:pt x="46" y="16"/>
                      <a:pt x="42" y="18"/>
                      <a:pt x="42" y="21"/>
                    </a:cubicBezTo>
                    <a:cubicBezTo>
                      <a:pt x="42" y="24"/>
                      <a:pt x="39" y="25"/>
                      <a:pt x="40" y="27"/>
                    </a:cubicBezTo>
                    <a:cubicBezTo>
                      <a:pt x="41" y="28"/>
                      <a:pt x="40" y="30"/>
                      <a:pt x="38" y="31"/>
                    </a:cubicBezTo>
                    <a:cubicBezTo>
                      <a:pt x="37" y="32"/>
                      <a:pt x="35" y="36"/>
                      <a:pt x="34" y="37"/>
                    </a:cubicBezTo>
                    <a:cubicBezTo>
                      <a:pt x="33" y="38"/>
                      <a:pt x="35" y="40"/>
                      <a:pt x="32" y="42"/>
                    </a:cubicBezTo>
                    <a:cubicBezTo>
                      <a:pt x="30" y="43"/>
                      <a:pt x="27" y="42"/>
                      <a:pt x="26" y="43"/>
                    </a:cubicBezTo>
                    <a:cubicBezTo>
                      <a:pt x="25" y="44"/>
                      <a:pt x="26" y="47"/>
                      <a:pt x="26" y="50"/>
                    </a:cubicBezTo>
                    <a:cubicBezTo>
                      <a:pt x="26" y="54"/>
                      <a:pt x="23" y="58"/>
                      <a:pt x="21" y="61"/>
                    </a:cubicBezTo>
                    <a:cubicBezTo>
                      <a:pt x="18" y="64"/>
                      <a:pt x="21" y="65"/>
                      <a:pt x="22" y="65"/>
                    </a:cubicBezTo>
                    <a:cubicBezTo>
                      <a:pt x="24" y="65"/>
                      <a:pt x="24" y="67"/>
                      <a:pt x="22" y="70"/>
                    </a:cubicBezTo>
                    <a:cubicBezTo>
                      <a:pt x="21" y="72"/>
                      <a:pt x="19" y="70"/>
                      <a:pt x="17" y="70"/>
                    </a:cubicBezTo>
                    <a:cubicBezTo>
                      <a:pt x="16" y="70"/>
                      <a:pt x="11" y="71"/>
                      <a:pt x="9" y="75"/>
                    </a:cubicBezTo>
                    <a:cubicBezTo>
                      <a:pt x="7" y="79"/>
                      <a:pt x="8" y="81"/>
                      <a:pt x="8" y="83"/>
                    </a:cubicBezTo>
                    <a:cubicBezTo>
                      <a:pt x="9" y="85"/>
                      <a:pt x="6" y="87"/>
                      <a:pt x="8" y="91"/>
                    </a:cubicBezTo>
                    <a:cubicBezTo>
                      <a:pt x="10" y="95"/>
                      <a:pt x="8" y="96"/>
                      <a:pt x="8" y="99"/>
                    </a:cubicBezTo>
                    <a:cubicBezTo>
                      <a:pt x="8" y="102"/>
                      <a:pt x="13" y="102"/>
                      <a:pt x="13" y="105"/>
                    </a:cubicBezTo>
                    <a:cubicBezTo>
                      <a:pt x="14" y="108"/>
                      <a:pt x="12" y="109"/>
                      <a:pt x="10" y="109"/>
                    </a:cubicBezTo>
                    <a:cubicBezTo>
                      <a:pt x="9" y="109"/>
                      <a:pt x="9" y="112"/>
                      <a:pt x="11" y="113"/>
                    </a:cubicBezTo>
                    <a:cubicBezTo>
                      <a:pt x="12" y="113"/>
                      <a:pt x="12" y="119"/>
                      <a:pt x="11" y="120"/>
                    </a:cubicBezTo>
                    <a:cubicBezTo>
                      <a:pt x="10" y="122"/>
                      <a:pt x="5" y="120"/>
                      <a:pt x="6" y="122"/>
                    </a:cubicBezTo>
                    <a:cubicBezTo>
                      <a:pt x="6" y="124"/>
                      <a:pt x="5" y="127"/>
                      <a:pt x="5" y="129"/>
                    </a:cubicBezTo>
                    <a:cubicBezTo>
                      <a:pt x="5" y="130"/>
                      <a:pt x="4" y="135"/>
                      <a:pt x="3" y="134"/>
                    </a:cubicBezTo>
                    <a:cubicBezTo>
                      <a:pt x="2" y="134"/>
                      <a:pt x="1" y="134"/>
                      <a:pt x="0" y="134"/>
                    </a:cubicBezTo>
                    <a:cubicBezTo>
                      <a:pt x="0" y="134"/>
                      <a:pt x="0" y="134"/>
                      <a:pt x="0" y="134"/>
                    </a:cubicBezTo>
                    <a:cubicBezTo>
                      <a:pt x="0" y="137"/>
                      <a:pt x="1" y="140"/>
                      <a:pt x="4" y="143"/>
                    </a:cubicBezTo>
                    <a:cubicBezTo>
                      <a:pt x="6" y="145"/>
                      <a:pt x="4" y="148"/>
                      <a:pt x="6" y="151"/>
                    </a:cubicBezTo>
                    <a:cubicBezTo>
                      <a:pt x="9" y="154"/>
                      <a:pt x="8" y="156"/>
                      <a:pt x="11" y="158"/>
                    </a:cubicBezTo>
                    <a:cubicBezTo>
                      <a:pt x="13" y="160"/>
                      <a:pt x="13" y="161"/>
                      <a:pt x="12" y="164"/>
                    </a:cubicBezTo>
                    <a:cubicBezTo>
                      <a:pt x="11" y="167"/>
                      <a:pt x="14" y="166"/>
                      <a:pt x="14" y="168"/>
                    </a:cubicBezTo>
                    <a:cubicBezTo>
                      <a:pt x="15" y="170"/>
                      <a:pt x="14" y="173"/>
                      <a:pt x="15" y="175"/>
                    </a:cubicBezTo>
                    <a:cubicBezTo>
                      <a:pt x="15" y="176"/>
                      <a:pt x="17" y="175"/>
                      <a:pt x="21" y="175"/>
                    </a:cubicBezTo>
                    <a:cubicBezTo>
                      <a:pt x="25" y="174"/>
                      <a:pt x="24" y="172"/>
                      <a:pt x="24" y="170"/>
                    </a:cubicBezTo>
                    <a:cubicBezTo>
                      <a:pt x="24" y="168"/>
                      <a:pt x="26" y="169"/>
                      <a:pt x="26" y="167"/>
                    </a:cubicBezTo>
                    <a:cubicBezTo>
                      <a:pt x="27" y="166"/>
                      <a:pt x="30" y="165"/>
                      <a:pt x="33" y="167"/>
                    </a:cubicBezTo>
                    <a:cubicBezTo>
                      <a:pt x="36" y="168"/>
                      <a:pt x="37" y="166"/>
                      <a:pt x="38" y="163"/>
                    </a:cubicBezTo>
                    <a:cubicBezTo>
                      <a:pt x="38" y="160"/>
                      <a:pt x="40" y="163"/>
                      <a:pt x="41" y="164"/>
                    </a:cubicBezTo>
                    <a:cubicBezTo>
                      <a:pt x="41" y="165"/>
                      <a:pt x="44" y="160"/>
                      <a:pt x="45" y="156"/>
                    </a:cubicBezTo>
                    <a:cubicBezTo>
                      <a:pt x="46" y="153"/>
                      <a:pt x="45" y="154"/>
                      <a:pt x="42" y="157"/>
                    </a:cubicBezTo>
                    <a:cubicBezTo>
                      <a:pt x="39" y="160"/>
                      <a:pt x="41" y="154"/>
                      <a:pt x="42" y="151"/>
                    </a:cubicBezTo>
                    <a:cubicBezTo>
                      <a:pt x="43" y="149"/>
                      <a:pt x="43" y="142"/>
                      <a:pt x="43" y="140"/>
                    </a:cubicBezTo>
                    <a:cubicBezTo>
                      <a:pt x="44" y="138"/>
                      <a:pt x="44" y="136"/>
                      <a:pt x="48" y="135"/>
                    </a:cubicBezTo>
                    <a:cubicBezTo>
                      <a:pt x="51" y="134"/>
                      <a:pt x="56" y="130"/>
                      <a:pt x="55" y="128"/>
                    </a:cubicBezTo>
                    <a:cubicBezTo>
                      <a:pt x="54" y="127"/>
                      <a:pt x="60" y="124"/>
                      <a:pt x="60" y="122"/>
                    </a:cubicBezTo>
                    <a:cubicBezTo>
                      <a:pt x="60" y="120"/>
                      <a:pt x="54" y="114"/>
                      <a:pt x="52" y="113"/>
                    </a:cubicBezTo>
                    <a:cubicBezTo>
                      <a:pt x="50" y="112"/>
                      <a:pt x="46" y="113"/>
                      <a:pt x="47" y="112"/>
                    </a:cubicBezTo>
                    <a:cubicBezTo>
                      <a:pt x="47" y="110"/>
                      <a:pt x="46" y="105"/>
                      <a:pt x="46" y="103"/>
                    </a:cubicBezTo>
                    <a:cubicBezTo>
                      <a:pt x="45" y="100"/>
                      <a:pt x="49" y="97"/>
                      <a:pt x="49" y="95"/>
                    </a:cubicBezTo>
                    <a:cubicBezTo>
                      <a:pt x="49" y="92"/>
                      <a:pt x="48" y="90"/>
                      <a:pt x="51" y="89"/>
                    </a:cubicBezTo>
                    <a:cubicBezTo>
                      <a:pt x="53" y="88"/>
                      <a:pt x="52" y="86"/>
                      <a:pt x="55" y="85"/>
                    </a:cubicBezTo>
                    <a:cubicBezTo>
                      <a:pt x="58" y="84"/>
                      <a:pt x="57" y="80"/>
                      <a:pt x="60" y="79"/>
                    </a:cubicBezTo>
                    <a:cubicBezTo>
                      <a:pt x="63" y="77"/>
                      <a:pt x="64" y="76"/>
                      <a:pt x="68" y="74"/>
                    </a:cubicBezTo>
                    <a:cubicBezTo>
                      <a:pt x="72" y="72"/>
                      <a:pt x="79" y="68"/>
                      <a:pt x="80" y="65"/>
                    </a:cubicBezTo>
                    <a:cubicBezTo>
                      <a:pt x="81" y="63"/>
                      <a:pt x="76" y="60"/>
                      <a:pt x="79" y="57"/>
                    </a:cubicBezTo>
                    <a:cubicBezTo>
                      <a:pt x="83" y="55"/>
                      <a:pt x="80" y="52"/>
                      <a:pt x="82" y="51"/>
                    </a:cubicBezTo>
                    <a:cubicBezTo>
                      <a:pt x="85" y="50"/>
                      <a:pt x="86" y="49"/>
                      <a:pt x="88" y="47"/>
                    </a:cubicBezTo>
                    <a:cubicBezTo>
                      <a:pt x="89" y="45"/>
                      <a:pt x="92" y="46"/>
                      <a:pt x="96" y="46"/>
                    </a:cubicBezTo>
                    <a:cubicBezTo>
                      <a:pt x="98" y="46"/>
                      <a:pt x="99" y="46"/>
                      <a:pt x="100" y="46"/>
                    </a:cubicBezTo>
                    <a:cubicBezTo>
                      <a:pt x="100" y="44"/>
                      <a:pt x="100" y="43"/>
                      <a:pt x="99" y="42"/>
                    </a:cubicBezTo>
                    <a:close/>
                    <a:moveTo>
                      <a:pt x="59" y="147"/>
                    </a:moveTo>
                    <a:cubicBezTo>
                      <a:pt x="55" y="147"/>
                      <a:pt x="52" y="156"/>
                      <a:pt x="54" y="157"/>
                    </a:cubicBezTo>
                    <a:cubicBezTo>
                      <a:pt x="55" y="158"/>
                      <a:pt x="64" y="146"/>
                      <a:pt x="59" y="14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45" name="Freeform 143">
                <a:extLst>
                  <a:ext uri="{FF2B5EF4-FFF2-40B4-BE49-F238E27FC236}">
                    <a16:creationId xmlns:a16="http://schemas.microsoft.com/office/drawing/2014/main" id="{CFBA9559-8011-4DCA-A98E-C7843FFF533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23736" y="2813742"/>
                <a:ext cx="115435" cy="55208"/>
              </a:xfrm>
              <a:custGeom>
                <a:avLst/>
                <a:gdLst>
                  <a:gd name="T0" fmla="*/ 47 w 50"/>
                  <a:gd name="T1" fmla="*/ 6 h 24"/>
                  <a:gd name="T2" fmla="*/ 48 w 50"/>
                  <a:gd name="T3" fmla="*/ 1 h 24"/>
                  <a:gd name="T4" fmla="*/ 46 w 50"/>
                  <a:gd name="T5" fmla="*/ 2 h 24"/>
                  <a:gd name="T6" fmla="*/ 31 w 50"/>
                  <a:gd name="T7" fmla="*/ 0 h 24"/>
                  <a:gd name="T8" fmla="*/ 16 w 50"/>
                  <a:gd name="T9" fmla="*/ 3 h 24"/>
                  <a:gd name="T10" fmla="*/ 11 w 50"/>
                  <a:gd name="T11" fmla="*/ 8 h 24"/>
                  <a:gd name="T12" fmla="*/ 13 w 50"/>
                  <a:gd name="T13" fmla="*/ 13 h 24"/>
                  <a:gd name="T14" fmla="*/ 18 w 50"/>
                  <a:gd name="T15" fmla="*/ 16 h 24"/>
                  <a:gd name="T16" fmla="*/ 19 w 50"/>
                  <a:gd name="T17" fmla="*/ 19 h 24"/>
                  <a:gd name="T18" fmla="*/ 19 w 50"/>
                  <a:gd name="T19" fmla="*/ 19 h 24"/>
                  <a:gd name="T20" fmla="*/ 28 w 50"/>
                  <a:gd name="T21" fmla="*/ 19 h 24"/>
                  <a:gd name="T22" fmla="*/ 36 w 50"/>
                  <a:gd name="T23" fmla="*/ 24 h 24"/>
                  <a:gd name="T24" fmla="*/ 44 w 50"/>
                  <a:gd name="T25" fmla="*/ 24 h 24"/>
                  <a:gd name="T26" fmla="*/ 44 w 50"/>
                  <a:gd name="T27" fmla="*/ 22 h 24"/>
                  <a:gd name="T28" fmla="*/ 46 w 50"/>
                  <a:gd name="T29" fmla="*/ 19 h 24"/>
                  <a:gd name="T30" fmla="*/ 44 w 50"/>
                  <a:gd name="T31" fmla="*/ 15 h 24"/>
                  <a:gd name="T32" fmla="*/ 44 w 50"/>
                  <a:gd name="T33" fmla="*/ 11 h 24"/>
                  <a:gd name="T34" fmla="*/ 47 w 50"/>
                  <a:gd name="T35" fmla="*/ 6 h 24"/>
                  <a:gd name="T36" fmla="*/ 4 w 50"/>
                  <a:gd name="T37" fmla="*/ 12 h 24"/>
                  <a:gd name="T38" fmla="*/ 1 w 50"/>
                  <a:gd name="T39" fmla="*/ 19 h 24"/>
                  <a:gd name="T40" fmla="*/ 10 w 50"/>
                  <a:gd name="T41" fmla="*/ 14 h 24"/>
                  <a:gd name="T42" fmla="*/ 4 w 50"/>
                  <a:gd name="T43" fmla="*/ 12 h 24"/>
                  <a:gd name="T44" fmla="*/ 8 w 50"/>
                  <a:gd name="T45" fmla="*/ 9 h 24"/>
                  <a:gd name="T46" fmla="*/ 3 w 50"/>
                  <a:gd name="T47" fmla="*/ 9 h 24"/>
                  <a:gd name="T48" fmla="*/ 8 w 50"/>
                  <a:gd name="T49" fmla="*/ 9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50" h="24">
                    <a:moveTo>
                      <a:pt x="47" y="6"/>
                    </a:moveTo>
                    <a:cubicBezTo>
                      <a:pt x="48" y="4"/>
                      <a:pt x="50" y="4"/>
                      <a:pt x="48" y="1"/>
                    </a:cubicBezTo>
                    <a:cubicBezTo>
                      <a:pt x="48" y="1"/>
                      <a:pt x="47" y="2"/>
                      <a:pt x="46" y="2"/>
                    </a:cubicBezTo>
                    <a:cubicBezTo>
                      <a:pt x="43" y="3"/>
                      <a:pt x="35" y="0"/>
                      <a:pt x="31" y="0"/>
                    </a:cubicBezTo>
                    <a:cubicBezTo>
                      <a:pt x="27" y="1"/>
                      <a:pt x="18" y="1"/>
                      <a:pt x="16" y="3"/>
                    </a:cubicBezTo>
                    <a:cubicBezTo>
                      <a:pt x="14" y="6"/>
                      <a:pt x="9" y="6"/>
                      <a:pt x="11" y="8"/>
                    </a:cubicBezTo>
                    <a:cubicBezTo>
                      <a:pt x="14" y="10"/>
                      <a:pt x="11" y="11"/>
                      <a:pt x="13" y="13"/>
                    </a:cubicBezTo>
                    <a:cubicBezTo>
                      <a:pt x="15" y="15"/>
                      <a:pt x="16" y="16"/>
                      <a:pt x="18" y="16"/>
                    </a:cubicBezTo>
                    <a:cubicBezTo>
                      <a:pt x="20" y="15"/>
                      <a:pt x="22" y="17"/>
                      <a:pt x="19" y="19"/>
                    </a:cubicBezTo>
                    <a:cubicBezTo>
                      <a:pt x="19" y="19"/>
                      <a:pt x="19" y="19"/>
                      <a:pt x="19" y="19"/>
                    </a:cubicBezTo>
                    <a:cubicBezTo>
                      <a:pt x="23" y="19"/>
                      <a:pt x="27" y="19"/>
                      <a:pt x="28" y="19"/>
                    </a:cubicBezTo>
                    <a:cubicBezTo>
                      <a:pt x="29" y="20"/>
                      <a:pt x="35" y="24"/>
                      <a:pt x="36" y="24"/>
                    </a:cubicBezTo>
                    <a:cubicBezTo>
                      <a:pt x="37" y="24"/>
                      <a:pt x="41" y="24"/>
                      <a:pt x="44" y="24"/>
                    </a:cubicBezTo>
                    <a:cubicBezTo>
                      <a:pt x="43" y="23"/>
                      <a:pt x="43" y="23"/>
                      <a:pt x="44" y="22"/>
                    </a:cubicBezTo>
                    <a:cubicBezTo>
                      <a:pt x="45" y="21"/>
                      <a:pt x="47" y="21"/>
                      <a:pt x="46" y="19"/>
                    </a:cubicBezTo>
                    <a:cubicBezTo>
                      <a:pt x="45" y="18"/>
                      <a:pt x="45" y="17"/>
                      <a:pt x="44" y="15"/>
                    </a:cubicBezTo>
                    <a:cubicBezTo>
                      <a:pt x="44" y="13"/>
                      <a:pt x="44" y="12"/>
                      <a:pt x="44" y="11"/>
                    </a:cubicBezTo>
                    <a:cubicBezTo>
                      <a:pt x="44" y="9"/>
                      <a:pt x="45" y="9"/>
                      <a:pt x="47" y="6"/>
                    </a:cubicBezTo>
                    <a:close/>
                    <a:moveTo>
                      <a:pt x="4" y="12"/>
                    </a:moveTo>
                    <a:cubicBezTo>
                      <a:pt x="0" y="13"/>
                      <a:pt x="0" y="19"/>
                      <a:pt x="1" y="19"/>
                    </a:cubicBezTo>
                    <a:cubicBezTo>
                      <a:pt x="3" y="19"/>
                      <a:pt x="8" y="15"/>
                      <a:pt x="10" y="14"/>
                    </a:cubicBezTo>
                    <a:cubicBezTo>
                      <a:pt x="11" y="12"/>
                      <a:pt x="9" y="11"/>
                      <a:pt x="4" y="12"/>
                    </a:cubicBezTo>
                    <a:close/>
                    <a:moveTo>
                      <a:pt x="8" y="9"/>
                    </a:moveTo>
                    <a:cubicBezTo>
                      <a:pt x="9" y="7"/>
                      <a:pt x="1" y="8"/>
                      <a:pt x="3" y="9"/>
                    </a:cubicBezTo>
                    <a:cubicBezTo>
                      <a:pt x="4" y="11"/>
                      <a:pt x="7" y="11"/>
                      <a:pt x="8" y="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46" name="Freeform 144">
                <a:extLst>
                  <a:ext uri="{FF2B5EF4-FFF2-40B4-BE49-F238E27FC236}">
                    <a16:creationId xmlns:a16="http://schemas.microsoft.com/office/drawing/2014/main" id="{FC2E7771-172F-47EC-81B7-E1345898E0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38294" y="3994439"/>
                <a:ext cx="148058" cy="181935"/>
              </a:xfrm>
              <a:custGeom>
                <a:avLst/>
                <a:gdLst>
                  <a:gd name="T0" fmla="*/ 57 w 64"/>
                  <a:gd name="T1" fmla="*/ 18 h 79"/>
                  <a:gd name="T2" fmla="*/ 61 w 64"/>
                  <a:gd name="T3" fmla="*/ 12 h 79"/>
                  <a:gd name="T4" fmla="*/ 64 w 64"/>
                  <a:gd name="T5" fmla="*/ 7 h 79"/>
                  <a:gd name="T6" fmla="*/ 60 w 64"/>
                  <a:gd name="T7" fmla="*/ 8 h 79"/>
                  <a:gd name="T8" fmla="*/ 56 w 64"/>
                  <a:gd name="T9" fmla="*/ 6 h 79"/>
                  <a:gd name="T10" fmla="*/ 50 w 64"/>
                  <a:gd name="T11" fmla="*/ 8 h 79"/>
                  <a:gd name="T12" fmla="*/ 44 w 64"/>
                  <a:gd name="T13" fmla="*/ 12 h 79"/>
                  <a:gd name="T14" fmla="*/ 35 w 64"/>
                  <a:gd name="T15" fmla="*/ 10 h 79"/>
                  <a:gd name="T16" fmla="*/ 26 w 64"/>
                  <a:gd name="T17" fmla="*/ 5 h 79"/>
                  <a:gd name="T18" fmla="*/ 17 w 64"/>
                  <a:gd name="T19" fmla="*/ 3 h 79"/>
                  <a:gd name="T20" fmla="*/ 13 w 64"/>
                  <a:gd name="T21" fmla="*/ 1 h 79"/>
                  <a:gd name="T22" fmla="*/ 8 w 64"/>
                  <a:gd name="T23" fmla="*/ 1 h 79"/>
                  <a:gd name="T24" fmla="*/ 2 w 64"/>
                  <a:gd name="T25" fmla="*/ 5 h 79"/>
                  <a:gd name="T26" fmla="*/ 1 w 64"/>
                  <a:gd name="T27" fmla="*/ 6 h 79"/>
                  <a:gd name="T28" fmla="*/ 4 w 64"/>
                  <a:gd name="T29" fmla="*/ 10 h 79"/>
                  <a:gd name="T30" fmla="*/ 5 w 64"/>
                  <a:gd name="T31" fmla="*/ 15 h 79"/>
                  <a:gd name="T32" fmla="*/ 8 w 64"/>
                  <a:gd name="T33" fmla="*/ 18 h 79"/>
                  <a:gd name="T34" fmla="*/ 8 w 64"/>
                  <a:gd name="T35" fmla="*/ 25 h 79"/>
                  <a:gd name="T36" fmla="*/ 3 w 64"/>
                  <a:gd name="T37" fmla="*/ 34 h 79"/>
                  <a:gd name="T38" fmla="*/ 0 w 64"/>
                  <a:gd name="T39" fmla="*/ 39 h 79"/>
                  <a:gd name="T40" fmla="*/ 5 w 64"/>
                  <a:gd name="T41" fmla="*/ 42 h 79"/>
                  <a:gd name="T42" fmla="*/ 0 w 64"/>
                  <a:gd name="T43" fmla="*/ 47 h 79"/>
                  <a:gd name="T44" fmla="*/ 0 w 64"/>
                  <a:gd name="T45" fmla="*/ 48 h 79"/>
                  <a:gd name="T46" fmla="*/ 30 w 64"/>
                  <a:gd name="T47" fmla="*/ 64 h 79"/>
                  <a:gd name="T48" fmla="*/ 30 w 64"/>
                  <a:gd name="T49" fmla="*/ 69 h 79"/>
                  <a:gd name="T50" fmla="*/ 43 w 64"/>
                  <a:gd name="T51" fmla="*/ 79 h 79"/>
                  <a:gd name="T52" fmla="*/ 51 w 64"/>
                  <a:gd name="T53" fmla="*/ 61 h 79"/>
                  <a:gd name="T54" fmla="*/ 56 w 64"/>
                  <a:gd name="T55" fmla="*/ 57 h 79"/>
                  <a:gd name="T56" fmla="*/ 61 w 64"/>
                  <a:gd name="T57" fmla="*/ 54 h 79"/>
                  <a:gd name="T58" fmla="*/ 61 w 64"/>
                  <a:gd name="T59" fmla="*/ 53 h 79"/>
                  <a:gd name="T60" fmla="*/ 57 w 64"/>
                  <a:gd name="T61" fmla="*/ 47 h 79"/>
                  <a:gd name="T62" fmla="*/ 57 w 64"/>
                  <a:gd name="T63" fmla="*/ 18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64" h="79">
                    <a:moveTo>
                      <a:pt x="57" y="18"/>
                    </a:moveTo>
                    <a:cubicBezTo>
                      <a:pt x="61" y="12"/>
                      <a:pt x="61" y="12"/>
                      <a:pt x="61" y="12"/>
                    </a:cubicBezTo>
                    <a:cubicBezTo>
                      <a:pt x="64" y="7"/>
                      <a:pt x="64" y="7"/>
                      <a:pt x="64" y="7"/>
                    </a:cubicBezTo>
                    <a:cubicBezTo>
                      <a:pt x="63" y="7"/>
                      <a:pt x="61" y="8"/>
                      <a:pt x="60" y="8"/>
                    </a:cubicBezTo>
                    <a:cubicBezTo>
                      <a:pt x="59" y="9"/>
                      <a:pt x="57" y="8"/>
                      <a:pt x="56" y="6"/>
                    </a:cubicBezTo>
                    <a:cubicBezTo>
                      <a:pt x="56" y="5"/>
                      <a:pt x="52" y="6"/>
                      <a:pt x="50" y="8"/>
                    </a:cubicBezTo>
                    <a:cubicBezTo>
                      <a:pt x="47" y="9"/>
                      <a:pt x="45" y="13"/>
                      <a:pt x="44" y="12"/>
                    </a:cubicBezTo>
                    <a:cubicBezTo>
                      <a:pt x="43" y="11"/>
                      <a:pt x="37" y="10"/>
                      <a:pt x="35" y="10"/>
                    </a:cubicBezTo>
                    <a:cubicBezTo>
                      <a:pt x="33" y="10"/>
                      <a:pt x="27" y="7"/>
                      <a:pt x="26" y="5"/>
                    </a:cubicBezTo>
                    <a:cubicBezTo>
                      <a:pt x="24" y="3"/>
                      <a:pt x="19" y="4"/>
                      <a:pt x="17" y="3"/>
                    </a:cubicBezTo>
                    <a:cubicBezTo>
                      <a:pt x="16" y="3"/>
                      <a:pt x="14" y="2"/>
                      <a:pt x="13" y="1"/>
                    </a:cubicBezTo>
                    <a:cubicBezTo>
                      <a:pt x="12" y="0"/>
                      <a:pt x="10" y="0"/>
                      <a:pt x="8" y="1"/>
                    </a:cubicBezTo>
                    <a:cubicBezTo>
                      <a:pt x="6" y="1"/>
                      <a:pt x="2" y="3"/>
                      <a:pt x="2" y="5"/>
                    </a:cubicBezTo>
                    <a:cubicBezTo>
                      <a:pt x="1" y="5"/>
                      <a:pt x="1" y="6"/>
                      <a:pt x="1" y="6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5" y="15"/>
                      <a:pt x="5" y="15"/>
                      <a:pt x="5" y="15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18"/>
                      <a:pt x="8" y="21"/>
                      <a:pt x="8" y="25"/>
                    </a:cubicBezTo>
                    <a:cubicBezTo>
                      <a:pt x="7" y="28"/>
                      <a:pt x="5" y="32"/>
                      <a:pt x="3" y="34"/>
                    </a:cubicBezTo>
                    <a:cubicBezTo>
                      <a:pt x="2" y="35"/>
                      <a:pt x="1" y="37"/>
                      <a:pt x="0" y="39"/>
                    </a:cubicBezTo>
                    <a:cubicBezTo>
                      <a:pt x="3" y="40"/>
                      <a:pt x="6" y="41"/>
                      <a:pt x="5" y="42"/>
                    </a:cubicBezTo>
                    <a:cubicBezTo>
                      <a:pt x="5" y="44"/>
                      <a:pt x="0" y="43"/>
                      <a:pt x="0" y="47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30" y="64"/>
                      <a:pt x="30" y="64"/>
                      <a:pt x="30" y="64"/>
                    </a:cubicBezTo>
                    <a:cubicBezTo>
                      <a:pt x="30" y="69"/>
                      <a:pt x="30" y="69"/>
                      <a:pt x="30" y="69"/>
                    </a:cubicBezTo>
                    <a:cubicBezTo>
                      <a:pt x="30" y="69"/>
                      <a:pt x="37" y="74"/>
                      <a:pt x="43" y="79"/>
                    </a:cubicBezTo>
                    <a:cubicBezTo>
                      <a:pt x="46" y="71"/>
                      <a:pt x="50" y="63"/>
                      <a:pt x="51" y="61"/>
                    </a:cubicBezTo>
                    <a:cubicBezTo>
                      <a:pt x="53" y="59"/>
                      <a:pt x="55" y="59"/>
                      <a:pt x="56" y="57"/>
                    </a:cubicBezTo>
                    <a:cubicBezTo>
                      <a:pt x="58" y="55"/>
                      <a:pt x="58" y="58"/>
                      <a:pt x="61" y="54"/>
                    </a:cubicBezTo>
                    <a:cubicBezTo>
                      <a:pt x="61" y="54"/>
                      <a:pt x="61" y="54"/>
                      <a:pt x="61" y="53"/>
                    </a:cubicBezTo>
                    <a:cubicBezTo>
                      <a:pt x="57" y="47"/>
                      <a:pt x="57" y="47"/>
                      <a:pt x="57" y="47"/>
                    </a:cubicBezTo>
                    <a:lnTo>
                      <a:pt x="57" y="18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47" name="Freeform 145">
                <a:extLst>
                  <a:ext uri="{FF2B5EF4-FFF2-40B4-BE49-F238E27FC236}">
                    <a16:creationId xmlns:a16="http://schemas.microsoft.com/office/drawing/2014/main" id="{1EEB1439-ED07-492A-9E07-93EF6145FE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55482" y="4008241"/>
                <a:ext cx="101633" cy="105397"/>
              </a:xfrm>
              <a:custGeom>
                <a:avLst/>
                <a:gdLst>
                  <a:gd name="T0" fmla="*/ 41 w 44"/>
                  <a:gd name="T1" fmla="*/ 9 h 46"/>
                  <a:gd name="T2" fmla="*/ 40 w 44"/>
                  <a:gd name="T3" fmla="*/ 4 h 46"/>
                  <a:gd name="T4" fmla="*/ 37 w 44"/>
                  <a:gd name="T5" fmla="*/ 0 h 46"/>
                  <a:gd name="T6" fmla="*/ 34 w 44"/>
                  <a:gd name="T7" fmla="*/ 3 h 46"/>
                  <a:gd name="T8" fmla="*/ 29 w 44"/>
                  <a:gd name="T9" fmla="*/ 3 h 46"/>
                  <a:gd name="T10" fmla="*/ 23 w 44"/>
                  <a:gd name="T11" fmla="*/ 5 h 46"/>
                  <a:gd name="T12" fmla="*/ 18 w 44"/>
                  <a:gd name="T13" fmla="*/ 3 h 46"/>
                  <a:gd name="T14" fmla="*/ 12 w 44"/>
                  <a:gd name="T15" fmla="*/ 5 h 46"/>
                  <a:gd name="T16" fmla="*/ 11 w 44"/>
                  <a:gd name="T17" fmla="*/ 12 h 46"/>
                  <a:gd name="T18" fmla="*/ 14 w 44"/>
                  <a:gd name="T19" fmla="*/ 16 h 46"/>
                  <a:gd name="T20" fmla="*/ 11 w 44"/>
                  <a:gd name="T21" fmla="*/ 20 h 46"/>
                  <a:gd name="T22" fmla="*/ 8 w 44"/>
                  <a:gd name="T23" fmla="*/ 22 h 46"/>
                  <a:gd name="T24" fmla="*/ 5 w 44"/>
                  <a:gd name="T25" fmla="*/ 27 h 46"/>
                  <a:gd name="T26" fmla="*/ 3 w 44"/>
                  <a:gd name="T27" fmla="*/ 33 h 46"/>
                  <a:gd name="T28" fmla="*/ 2 w 44"/>
                  <a:gd name="T29" fmla="*/ 40 h 46"/>
                  <a:gd name="T30" fmla="*/ 0 w 44"/>
                  <a:gd name="T31" fmla="*/ 45 h 46"/>
                  <a:gd name="T32" fmla="*/ 4 w 44"/>
                  <a:gd name="T33" fmla="*/ 45 h 46"/>
                  <a:gd name="T34" fmla="*/ 13 w 44"/>
                  <a:gd name="T35" fmla="*/ 42 h 46"/>
                  <a:gd name="T36" fmla="*/ 19 w 44"/>
                  <a:gd name="T37" fmla="*/ 42 h 46"/>
                  <a:gd name="T38" fmla="*/ 25 w 44"/>
                  <a:gd name="T39" fmla="*/ 33 h 46"/>
                  <a:gd name="T40" fmla="*/ 36 w 44"/>
                  <a:gd name="T41" fmla="*/ 33 h 46"/>
                  <a:gd name="T42" fmla="*/ 39 w 44"/>
                  <a:gd name="T43" fmla="*/ 28 h 46"/>
                  <a:gd name="T44" fmla="*/ 44 w 44"/>
                  <a:gd name="T45" fmla="*/ 19 h 46"/>
                  <a:gd name="T46" fmla="*/ 44 w 44"/>
                  <a:gd name="T47" fmla="*/ 12 h 46"/>
                  <a:gd name="T48" fmla="*/ 41 w 44"/>
                  <a:gd name="T49" fmla="*/ 9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4" h="46">
                    <a:moveTo>
                      <a:pt x="41" y="9"/>
                    </a:moveTo>
                    <a:cubicBezTo>
                      <a:pt x="40" y="4"/>
                      <a:pt x="40" y="4"/>
                      <a:pt x="40" y="4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5" y="1"/>
                      <a:pt x="34" y="2"/>
                      <a:pt x="34" y="3"/>
                    </a:cubicBezTo>
                    <a:cubicBezTo>
                      <a:pt x="34" y="4"/>
                      <a:pt x="30" y="4"/>
                      <a:pt x="29" y="3"/>
                    </a:cubicBezTo>
                    <a:cubicBezTo>
                      <a:pt x="27" y="2"/>
                      <a:pt x="24" y="4"/>
                      <a:pt x="23" y="5"/>
                    </a:cubicBezTo>
                    <a:cubicBezTo>
                      <a:pt x="22" y="6"/>
                      <a:pt x="20" y="3"/>
                      <a:pt x="18" y="3"/>
                    </a:cubicBezTo>
                    <a:cubicBezTo>
                      <a:pt x="16" y="3"/>
                      <a:pt x="12" y="5"/>
                      <a:pt x="12" y="5"/>
                    </a:cubicBezTo>
                    <a:cubicBezTo>
                      <a:pt x="12" y="5"/>
                      <a:pt x="11" y="10"/>
                      <a:pt x="11" y="12"/>
                    </a:cubicBezTo>
                    <a:cubicBezTo>
                      <a:pt x="11" y="14"/>
                      <a:pt x="14" y="14"/>
                      <a:pt x="14" y="16"/>
                    </a:cubicBezTo>
                    <a:cubicBezTo>
                      <a:pt x="14" y="18"/>
                      <a:pt x="12" y="19"/>
                      <a:pt x="11" y="20"/>
                    </a:cubicBezTo>
                    <a:cubicBezTo>
                      <a:pt x="11" y="21"/>
                      <a:pt x="10" y="22"/>
                      <a:pt x="8" y="22"/>
                    </a:cubicBezTo>
                    <a:cubicBezTo>
                      <a:pt x="6" y="23"/>
                      <a:pt x="6" y="26"/>
                      <a:pt x="5" y="27"/>
                    </a:cubicBezTo>
                    <a:cubicBezTo>
                      <a:pt x="4" y="28"/>
                      <a:pt x="4" y="31"/>
                      <a:pt x="3" y="33"/>
                    </a:cubicBezTo>
                    <a:cubicBezTo>
                      <a:pt x="2" y="35"/>
                      <a:pt x="2" y="37"/>
                      <a:pt x="2" y="40"/>
                    </a:cubicBezTo>
                    <a:cubicBezTo>
                      <a:pt x="2" y="41"/>
                      <a:pt x="1" y="44"/>
                      <a:pt x="0" y="45"/>
                    </a:cubicBezTo>
                    <a:cubicBezTo>
                      <a:pt x="3" y="46"/>
                      <a:pt x="3" y="45"/>
                      <a:pt x="4" y="45"/>
                    </a:cubicBezTo>
                    <a:cubicBezTo>
                      <a:pt x="6" y="44"/>
                      <a:pt x="13" y="42"/>
                      <a:pt x="13" y="42"/>
                    </a:cubicBezTo>
                    <a:cubicBezTo>
                      <a:pt x="19" y="42"/>
                      <a:pt x="19" y="42"/>
                      <a:pt x="19" y="42"/>
                    </a:cubicBezTo>
                    <a:cubicBezTo>
                      <a:pt x="21" y="37"/>
                      <a:pt x="23" y="34"/>
                      <a:pt x="25" y="33"/>
                    </a:cubicBezTo>
                    <a:cubicBezTo>
                      <a:pt x="29" y="32"/>
                      <a:pt x="33" y="32"/>
                      <a:pt x="36" y="33"/>
                    </a:cubicBezTo>
                    <a:cubicBezTo>
                      <a:pt x="37" y="31"/>
                      <a:pt x="38" y="29"/>
                      <a:pt x="39" y="28"/>
                    </a:cubicBezTo>
                    <a:cubicBezTo>
                      <a:pt x="41" y="26"/>
                      <a:pt x="43" y="22"/>
                      <a:pt x="44" y="19"/>
                    </a:cubicBezTo>
                    <a:cubicBezTo>
                      <a:pt x="44" y="15"/>
                      <a:pt x="44" y="12"/>
                      <a:pt x="44" y="12"/>
                    </a:cubicBezTo>
                    <a:lnTo>
                      <a:pt x="41" y="9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48" name="Freeform 146">
                <a:extLst>
                  <a:ext uri="{FF2B5EF4-FFF2-40B4-BE49-F238E27FC236}">
                    <a16:creationId xmlns:a16="http://schemas.microsoft.com/office/drawing/2014/main" id="{193023EF-5A34-4EE1-98D9-8C3B61A0CE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56118" y="3173848"/>
                <a:ext cx="326229" cy="190718"/>
              </a:xfrm>
              <a:custGeom>
                <a:avLst/>
                <a:gdLst>
                  <a:gd name="T0" fmla="*/ 138 w 142"/>
                  <a:gd name="T1" fmla="*/ 46 h 83"/>
                  <a:gd name="T2" fmla="*/ 127 w 142"/>
                  <a:gd name="T3" fmla="*/ 41 h 83"/>
                  <a:gd name="T4" fmla="*/ 121 w 142"/>
                  <a:gd name="T5" fmla="*/ 41 h 83"/>
                  <a:gd name="T6" fmla="*/ 113 w 142"/>
                  <a:gd name="T7" fmla="*/ 39 h 83"/>
                  <a:gd name="T8" fmla="*/ 105 w 142"/>
                  <a:gd name="T9" fmla="*/ 46 h 83"/>
                  <a:gd name="T10" fmla="*/ 101 w 142"/>
                  <a:gd name="T11" fmla="*/ 47 h 83"/>
                  <a:gd name="T12" fmla="*/ 95 w 142"/>
                  <a:gd name="T13" fmla="*/ 43 h 83"/>
                  <a:gd name="T14" fmla="*/ 88 w 142"/>
                  <a:gd name="T15" fmla="*/ 41 h 83"/>
                  <a:gd name="T16" fmla="*/ 83 w 142"/>
                  <a:gd name="T17" fmla="*/ 33 h 83"/>
                  <a:gd name="T18" fmla="*/ 81 w 142"/>
                  <a:gd name="T19" fmla="*/ 25 h 83"/>
                  <a:gd name="T20" fmla="*/ 75 w 142"/>
                  <a:gd name="T21" fmla="*/ 20 h 83"/>
                  <a:gd name="T22" fmla="*/ 59 w 142"/>
                  <a:gd name="T23" fmla="*/ 20 h 83"/>
                  <a:gd name="T24" fmla="*/ 48 w 142"/>
                  <a:gd name="T25" fmla="*/ 20 h 83"/>
                  <a:gd name="T26" fmla="*/ 39 w 142"/>
                  <a:gd name="T27" fmla="*/ 10 h 83"/>
                  <a:gd name="T28" fmla="*/ 37 w 142"/>
                  <a:gd name="T29" fmla="*/ 13 h 83"/>
                  <a:gd name="T30" fmla="*/ 27 w 142"/>
                  <a:gd name="T31" fmla="*/ 12 h 83"/>
                  <a:gd name="T32" fmla="*/ 26 w 142"/>
                  <a:gd name="T33" fmla="*/ 0 h 83"/>
                  <a:gd name="T34" fmla="*/ 22 w 142"/>
                  <a:gd name="T35" fmla="*/ 12 h 83"/>
                  <a:gd name="T36" fmla="*/ 21 w 142"/>
                  <a:gd name="T37" fmla="*/ 0 h 83"/>
                  <a:gd name="T38" fmla="*/ 1 w 142"/>
                  <a:gd name="T39" fmla="*/ 5 h 83"/>
                  <a:gd name="T40" fmla="*/ 0 w 142"/>
                  <a:gd name="T41" fmla="*/ 41 h 83"/>
                  <a:gd name="T42" fmla="*/ 0 w 142"/>
                  <a:gd name="T43" fmla="*/ 41 h 83"/>
                  <a:gd name="T44" fmla="*/ 6 w 142"/>
                  <a:gd name="T45" fmla="*/ 42 h 83"/>
                  <a:gd name="T46" fmla="*/ 8 w 142"/>
                  <a:gd name="T47" fmla="*/ 38 h 83"/>
                  <a:gd name="T48" fmla="*/ 14 w 142"/>
                  <a:gd name="T49" fmla="*/ 34 h 83"/>
                  <a:gd name="T50" fmla="*/ 17 w 142"/>
                  <a:gd name="T51" fmla="*/ 31 h 83"/>
                  <a:gd name="T52" fmla="*/ 20 w 142"/>
                  <a:gd name="T53" fmla="*/ 29 h 83"/>
                  <a:gd name="T54" fmla="*/ 26 w 142"/>
                  <a:gd name="T55" fmla="*/ 31 h 83"/>
                  <a:gd name="T56" fmla="*/ 32 w 142"/>
                  <a:gd name="T57" fmla="*/ 33 h 83"/>
                  <a:gd name="T58" fmla="*/ 35 w 142"/>
                  <a:gd name="T59" fmla="*/ 41 h 83"/>
                  <a:gd name="T60" fmla="*/ 47 w 142"/>
                  <a:gd name="T61" fmla="*/ 43 h 83"/>
                  <a:gd name="T62" fmla="*/ 50 w 142"/>
                  <a:gd name="T63" fmla="*/ 48 h 83"/>
                  <a:gd name="T64" fmla="*/ 54 w 142"/>
                  <a:gd name="T65" fmla="*/ 55 h 83"/>
                  <a:gd name="T66" fmla="*/ 62 w 142"/>
                  <a:gd name="T67" fmla="*/ 60 h 83"/>
                  <a:gd name="T68" fmla="*/ 71 w 142"/>
                  <a:gd name="T69" fmla="*/ 66 h 83"/>
                  <a:gd name="T70" fmla="*/ 80 w 142"/>
                  <a:gd name="T71" fmla="*/ 71 h 83"/>
                  <a:gd name="T72" fmla="*/ 87 w 142"/>
                  <a:gd name="T73" fmla="*/ 74 h 83"/>
                  <a:gd name="T74" fmla="*/ 87 w 142"/>
                  <a:gd name="T75" fmla="*/ 79 h 83"/>
                  <a:gd name="T76" fmla="*/ 88 w 142"/>
                  <a:gd name="T77" fmla="*/ 79 h 83"/>
                  <a:gd name="T78" fmla="*/ 95 w 142"/>
                  <a:gd name="T79" fmla="*/ 81 h 83"/>
                  <a:gd name="T80" fmla="*/ 98 w 142"/>
                  <a:gd name="T81" fmla="*/ 83 h 83"/>
                  <a:gd name="T82" fmla="*/ 101 w 142"/>
                  <a:gd name="T83" fmla="*/ 74 h 83"/>
                  <a:gd name="T84" fmla="*/ 100 w 142"/>
                  <a:gd name="T85" fmla="*/ 67 h 83"/>
                  <a:gd name="T86" fmla="*/ 95 w 142"/>
                  <a:gd name="T87" fmla="*/ 61 h 83"/>
                  <a:gd name="T88" fmla="*/ 103 w 142"/>
                  <a:gd name="T89" fmla="*/ 58 h 83"/>
                  <a:gd name="T90" fmla="*/ 105 w 142"/>
                  <a:gd name="T91" fmla="*/ 54 h 83"/>
                  <a:gd name="T92" fmla="*/ 109 w 142"/>
                  <a:gd name="T93" fmla="*/ 49 h 83"/>
                  <a:gd name="T94" fmla="*/ 115 w 142"/>
                  <a:gd name="T95" fmla="*/ 48 h 83"/>
                  <a:gd name="T96" fmla="*/ 121 w 142"/>
                  <a:gd name="T97" fmla="*/ 47 h 83"/>
                  <a:gd name="T98" fmla="*/ 118 w 142"/>
                  <a:gd name="T99" fmla="*/ 53 h 83"/>
                  <a:gd name="T100" fmla="*/ 127 w 142"/>
                  <a:gd name="T101" fmla="*/ 52 h 83"/>
                  <a:gd name="T102" fmla="*/ 135 w 142"/>
                  <a:gd name="T103" fmla="*/ 50 h 83"/>
                  <a:gd name="T104" fmla="*/ 138 w 142"/>
                  <a:gd name="T105" fmla="*/ 46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42" h="83">
                    <a:moveTo>
                      <a:pt x="138" y="46"/>
                    </a:moveTo>
                    <a:cubicBezTo>
                      <a:pt x="135" y="43"/>
                      <a:pt x="128" y="39"/>
                      <a:pt x="127" y="41"/>
                    </a:cubicBezTo>
                    <a:cubicBezTo>
                      <a:pt x="127" y="43"/>
                      <a:pt x="123" y="43"/>
                      <a:pt x="121" y="41"/>
                    </a:cubicBezTo>
                    <a:cubicBezTo>
                      <a:pt x="119" y="40"/>
                      <a:pt x="118" y="37"/>
                      <a:pt x="113" y="39"/>
                    </a:cubicBezTo>
                    <a:cubicBezTo>
                      <a:pt x="109" y="41"/>
                      <a:pt x="105" y="44"/>
                      <a:pt x="105" y="46"/>
                    </a:cubicBezTo>
                    <a:cubicBezTo>
                      <a:pt x="105" y="47"/>
                      <a:pt x="102" y="49"/>
                      <a:pt x="101" y="47"/>
                    </a:cubicBezTo>
                    <a:cubicBezTo>
                      <a:pt x="101" y="44"/>
                      <a:pt x="97" y="43"/>
                      <a:pt x="95" y="43"/>
                    </a:cubicBezTo>
                    <a:cubicBezTo>
                      <a:pt x="92" y="42"/>
                      <a:pt x="88" y="43"/>
                      <a:pt x="88" y="41"/>
                    </a:cubicBezTo>
                    <a:cubicBezTo>
                      <a:pt x="87" y="38"/>
                      <a:pt x="84" y="35"/>
                      <a:pt x="83" y="33"/>
                    </a:cubicBezTo>
                    <a:cubicBezTo>
                      <a:pt x="83" y="30"/>
                      <a:pt x="84" y="26"/>
                      <a:pt x="81" y="25"/>
                    </a:cubicBezTo>
                    <a:cubicBezTo>
                      <a:pt x="79" y="24"/>
                      <a:pt x="77" y="20"/>
                      <a:pt x="75" y="20"/>
                    </a:cubicBezTo>
                    <a:cubicBezTo>
                      <a:pt x="73" y="20"/>
                      <a:pt x="60" y="20"/>
                      <a:pt x="59" y="20"/>
                    </a:cubicBezTo>
                    <a:cubicBezTo>
                      <a:pt x="57" y="19"/>
                      <a:pt x="49" y="22"/>
                      <a:pt x="48" y="20"/>
                    </a:cubicBezTo>
                    <a:cubicBezTo>
                      <a:pt x="48" y="19"/>
                      <a:pt x="42" y="13"/>
                      <a:pt x="39" y="10"/>
                    </a:cubicBezTo>
                    <a:cubicBezTo>
                      <a:pt x="39" y="11"/>
                      <a:pt x="38" y="12"/>
                      <a:pt x="37" y="13"/>
                    </a:cubicBezTo>
                    <a:cubicBezTo>
                      <a:pt x="31" y="18"/>
                      <a:pt x="25" y="17"/>
                      <a:pt x="27" y="12"/>
                    </a:cubicBezTo>
                    <a:cubicBezTo>
                      <a:pt x="29" y="6"/>
                      <a:pt x="29" y="0"/>
                      <a:pt x="26" y="0"/>
                    </a:cubicBezTo>
                    <a:cubicBezTo>
                      <a:pt x="23" y="0"/>
                      <a:pt x="25" y="11"/>
                      <a:pt x="22" y="12"/>
                    </a:cubicBezTo>
                    <a:cubicBezTo>
                      <a:pt x="20" y="13"/>
                      <a:pt x="20" y="4"/>
                      <a:pt x="21" y="0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2" y="42"/>
                      <a:pt x="4" y="42"/>
                      <a:pt x="6" y="42"/>
                    </a:cubicBezTo>
                    <a:cubicBezTo>
                      <a:pt x="9" y="42"/>
                      <a:pt x="8" y="40"/>
                      <a:pt x="8" y="38"/>
                    </a:cubicBezTo>
                    <a:cubicBezTo>
                      <a:pt x="8" y="36"/>
                      <a:pt x="12" y="34"/>
                      <a:pt x="14" y="34"/>
                    </a:cubicBezTo>
                    <a:cubicBezTo>
                      <a:pt x="17" y="34"/>
                      <a:pt x="16" y="31"/>
                      <a:pt x="17" y="31"/>
                    </a:cubicBezTo>
                    <a:cubicBezTo>
                      <a:pt x="18" y="31"/>
                      <a:pt x="20" y="30"/>
                      <a:pt x="20" y="29"/>
                    </a:cubicBezTo>
                    <a:cubicBezTo>
                      <a:pt x="21" y="28"/>
                      <a:pt x="25" y="29"/>
                      <a:pt x="26" y="31"/>
                    </a:cubicBezTo>
                    <a:cubicBezTo>
                      <a:pt x="27" y="32"/>
                      <a:pt x="30" y="32"/>
                      <a:pt x="32" y="33"/>
                    </a:cubicBezTo>
                    <a:cubicBezTo>
                      <a:pt x="34" y="33"/>
                      <a:pt x="35" y="40"/>
                      <a:pt x="35" y="41"/>
                    </a:cubicBezTo>
                    <a:cubicBezTo>
                      <a:pt x="35" y="43"/>
                      <a:pt x="45" y="42"/>
                      <a:pt x="47" y="43"/>
                    </a:cubicBezTo>
                    <a:cubicBezTo>
                      <a:pt x="49" y="43"/>
                      <a:pt x="49" y="46"/>
                      <a:pt x="50" y="48"/>
                    </a:cubicBezTo>
                    <a:cubicBezTo>
                      <a:pt x="52" y="50"/>
                      <a:pt x="53" y="53"/>
                      <a:pt x="54" y="55"/>
                    </a:cubicBezTo>
                    <a:cubicBezTo>
                      <a:pt x="55" y="56"/>
                      <a:pt x="61" y="58"/>
                      <a:pt x="62" y="60"/>
                    </a:cubicBezTo>
                    <a:cubicBezTo>
                      <a:pt x="63" y="63"/>
                      <a:pt x="68" y="65"/>
                      <a:pt x="71" y="66"/>
                    </a:cubicBezTo>
                    <a:cubicBezTo>
                      <a:pt x="75" y="67"/>
                      <a:pt x="78" y="72"/>
                      <a:pt x="80" y="71"/>
                    </a:cubicBezTo>
                    <a:cubicBezTo>
                      <a:pt x="81" y="71"/>
                      <a:pt x="87" y="74"/>
                      <a:pt x="87" y="74"/>
                    </a:cubicBezTo>
                    <a:cubicBezTo>
                      <a:pt x="87" y="79"/>
                      <a:pt x="87" y="79"/>
                      <a:pt x="87" y="79"/>
                    </a:cubicBezTo>
                    <a:cubicBezTo>
                      <a:pt x="88" y="79"/>
                      <a:pt x="88" y="79"/>
                      <a:pt x="88" y="79"/>
                    </a:cubicBezTo>
                    <a:cubicBezTo>
                      <a:pt x="91" y="78"/>
                      <a:pt x="92" y="81"/>
                      <a:pt x="95" y="81"/>
                    </a:cubicBezTo>
                    <a:cubicBezTo>
                      <a:pt x="96" y="81"/>
                      <a:pt x="97" y="82"/>
                      <a:pt x="98" y="83"/>
                    </a:cubicBezTo>
                    <a:cubicBezTo>
                      <a:pt x="98" y="78"/>
                      <a:pt x="99" y="76"/>
                      <a:pt x="101" y="74"/>
                    </a:cubicBezTo>
                    <a:cubicBezTo>
                      <a:pt x="103" y="73"/>
                      <a:pt x="100" y="70"/>
                      <a:pt x="100" y="67"/>
                    </a:cubicBezTo>
                    <a:cubicBezTo>
                      <a:pt x="101" y="65"/>
                      <a:pt x="95" y="63"/>
                      <a:pt x="95" y="61"/>
                    </a:cubicBezTo>
                    <a:cubicBezTo>
                      <a:pt x="96" y="59"/>
                      <a:pt x="101" y="59"/>
                      <a:pt x="103" y="58"/>
                    </a:cubicBezTo>
                    <a:cubicBezTo>
                      <a:pt x="105" y="57"/>
                      <a:pt x="103" y="54"/>
                      <a:pt x="105" y="54"/>
                    </a:cubicBezTo>
                    <a:cubicBezTo>
                      <a:pt x="108" y="54"/>
                      <a:pt x="109" y="51"/>
                      <a:pt x="109" y="49"/>
                    </a:cubicBezTo>
                    <a:cubicBezTo>
                      <a:pt x="110" y="47"/>
                      <a:pt x="114" y="49"/>
                      <a:pt x="115" y="48"/>
                    </a:cubicBezTo>
                    <a:cubicBezTo>
                      <a:pt x="117" y="46"/>
                      <a:pt x="120" y="45"/>
                      <a:pt x="121" y="47"/>
                    </a:cubicBezTo>
                    <a:cubicBezTo>
                      <a:pt x="121" y="48"/>
                      <a:pt x="119" y="52"/>
                      <a:pt x="118" y="53"/>
                    </a:cubicBezTo>
                    <a:cubicBezTo>
                      <a:pt x="121" y="53"/>
                      <a:pt x="126" y="53"/>
                      <a:pt x="127" y="52"/>
                    </a:cubicBezTo>
                    <a:cubicBezTo>
                      <a:pt x="129" y="50"/>
                      <a:pt x="133" y="54"/>
                      <a:pt x="135" y="50"/>
                    </a:cubicBezTo>
                    <a:cubicBezTo>
                      <a:pt x="137" y="47"/>
                      <a:pt x="142" y="49"/>
                      <a:pt x="138" y="4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49" name="Freeform 147">
                <a:extLst>
                  <a:ext uri="{FF2B5EF4-FFF2-40B4-BE49-F238E27FC236}">
                    <a16:creationId xmlns:a16="http://schemas.microsoft.com/office/drawing/2014/main" id="{5C0B1A09-60E2-4736-B7C7-8BDE0C97268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015074" y="2098549"/>
                <a:ext cx="479305" cy="759109"/>
              </a:xfrm>
              <a:custGeom>
                <a:avLst/>
                <a:gdLst>
                  <a:gd name="T0" fmla="*/ 197 w 208"/>
                  <a:gd name="T1" fmla="*/ 172 h 329"/>
                  <a:gd name="T2" fmla="*/ 197 w 208"/>
                  <a:gd name="T3" fmla="*/ 162 h 329"/>
                  <a:gd name="T4" fmla="*/ 186 w 208"/>
                  <a:gd name="T5" fmla="*/ 161 h 329"/>
                  <a:gd name="T6" fmla="*/ 173 w 208"/>
                  <a:gd name="T7" fmla="*/ 160 h 329"/>
                  <a:gd name="T8" fmla="*/ 167 w 208"/>
                  <a:gd name="T9" fmla="*/ 159 h 329"/>
                  <a:gd name="T10" fmla="*/ 154 w 208"/>
                  <a:gd name="T11" fmla="*/ 162 h 329"/>
                  <a:gd name="T12" fmla="*/ 144 w 208"/>
                  <a:gd name="T13" fmla="*/ 173 h 329"/>
                  <a:gd name="T14" fmla="*/ 144 w 208"/>
                  <a:gd name="T15" fmla="*/ 161 h 329"/>
                  <a:gd name="T16" fmla="*/ 130 w 208"/>
                  <a:gd name="T17" fmla="*/ 170 h 329"/>
                  <a:gd name="T18" fmla="*/ 124 w 208"/>
                  <a:gd name="T19" fmla="*/ 172 h 329"/>
                  <a:gd name="T20" fmla="*/ 118 w 208"/>
                  <a:gd name="T21" fmla="*/ 171 h 329"/>
                  <a:gd name="T22" fmla="*/ 106 w 208"/>
                  <a:gd name="T23" fmla="*/ 179 h 329"/>
                  <a:gd name="T24" fmla="*/ 99 w 208"/>
                  <a:gd name="T25" fmla="*/ 185 h 329"/>
                  <a:gd name="T26" fmla="*/ 92 w 208"/>
                  <a:gd name="T27" fmla="*/ 189 h 329"/>
                  <a:gd name="T28" fmla="*/ 79 w 208"/>
                  <a:gd name="T29" fmla="*/ 192 h 329"/>
                  <a:gd name="T30" fmla="*/ 75 w 208"/>
                  <a:gd name="T31" fmla="*/ 199 h 329"/>
                  <a:gd name="T32" fmla="*/ 92 w 208"/>
                  <a:gd name="T33" fmla="*/ 199 h 329"/>
                  <a:gd name="T34" fmla="*/ 79 w 208"/>
                  <a:gd name="T35" fmla="*/ 208 h 329"/>
                  <a:gd name="T36" fmla="*/ 61 w 208"/>
                  <a:gd name="T37" fmla="*/ 228 h 329"/>
                  <a:gd name="T38" fmla="*/ 50 w 208"/>
                  <a:gd name="T39" fmla="*/ 243 h 329"/>
                  <a:gd name="T40" fmla="*/ 39 w 208"/>
                  <a:gd name="T41" fmla="*/ 257 h 329"/>
                  <a:gd name="T42" fmla="*/ 26 w 208"/>
                  <a:gd name="T43" fmla="*/ 267 h 329"/>
                  <a:gd name="T44" fmla="*/ 11 w 208"/>
                  <a:gd name="T45" fmla="*/ 276 h 329"/>
                  <a:gd name="T46" fmla="*/ 4 w 208"/>
                  <a:gd name="T47" fmla="*/ 288 h 329"/>
                  <a:gd name="T48" fmla="*/ 1 w 208"/>
                  <a:gd name="T49" fmla="*/ 303 h 329"/>
                  <a:gd name="T50" fmla="*/ 9 w 208"/>
                  <a:gd name="T51" fmla="*/ 308 h 329"/>
                  <a:gd name="T52" fmla="*/ 7 w 208"/>
                  <a:gd name="T53" fmla="*/ 313 h 329"/>
                  <a:gd name="T54" fmla="*/ 14 w 208"/>
                  <a:gd name="T55" fmla="*/ 326 h 329"/>
                  <a:gd name="T56" fmla="*/ 46 w 208"/>
                  <a:gd name="T57" fmla="*/ 311 h 329"/>
                  <a:gd name="T58" fmla="*/ 56 w 208"/>
                  <a:gd name="T59" fmla="*/ 314 h 329"/>
                  <a:gd name="T60" fmla="*/ 61 w 208"/>
                  <a:gd name="T61" fmla="*/ 294 h 329"/>
                  <a:gd name="T62" fmla="*/ 59 w 208"/>
                  <a:gd name="T63" fmla="*/ 268 h 329"/>
                  <a:gd name="T64" fmla="*/ 73 w 208"/>
                  <a:gd name="T65" fmla="*/ 250 h 329"/>
                  <a:gd name="T66" fmla="*/ 83 w 208"/>
                  <a:gd name="T67" fmla="*/ 227 h 329"/>
                  <a:gd name="T68" fmla="*/ 93 w 208"/>
                  <a:gd name="T69" fmla="*/ 206 h 329"/>
                  <a:gd name="T70" fmla="*/ 116 w 208"/>
                  <a:gd name="T71" fmla="*/ 195 h 329"/>
                  <a:gd name="T72" fmla="*/ 132 w 208"/>
                  <a:gd name="T73" fmla="*/ 184 h 329"/>
                  <a:gd name="T74" fmla="*/ 160 w 208"/>
                  <a:gd name="T75" fmla="*/ 192 h 329"/>
                  <a:gd name="T76" fmla="*/ 178 w 208"/>
                  <a:gd name="T77" fmla="*/ 174 h 329"/>
                  <a:gd name="T78" fmla="*/ 197 w 208"/>
                  <a:gd name="T79" fmla="*/ 182 h 329"/>
                  <a:gd name="T80" fmla="*/ 58 w 208"/>
                  <a:gd name="T81" fmla="*/ 24 h 329"/>
                  <a:gd name="T82" fmla="*/ 77 w 208"/>
                  <a:gd name="T83" fmla="*/ 35 h 329"/>
                  <a:gd name="T84" fmla="*/ 92 w 208"/>
                  <a:gd name="T85" fmla="*/ 38 h 329"/>
                  <a:gd name="T86" fmla="*/ 93 w 208"/>
                  <a:gd name="T87" fmla="*/ 49 h 329"/>
                  <a:gd name="T88" fmla="*/ 79 w 208"/>
                  <a:gd name="T89" fmla="*/ 62 h 329"/>
                  <a:gd name="T90" fmla="*/ 95 w 208"/>
                  <a:gd name="T91" fmla="*/ 68 h 329"/>
                  <a:gd name="T92" fmla="*/ 114 w 208"/>
                  <a:gd name="T93" fmla="*/ 37 h 329"/>
                  <a:gd name="T94" fmla="*/ 129 w 208"/>
                  <a:gd name="T95" fmla="*/ 45 h 329"/>
                  <a:gd name="T96" fmla="*/ 150 w 208"/>
                  <a:gd name="T97" fmla="*/ 54 h 329"/>
                  <a:gd name="T98" fmla="*/ 143 w 208"/>
                  <a:gd name="T99" fmla="*/ 43 h 329"/>
                  <a:gd name="T100" fmla="*/ 125 w 208"/>
                  <a:gd name="T101" fmla="*/ 28 h 329"/>
                  <a:gd name="T102" fmla="*/ 107 w 208"/>
                  <a:gd name="T103" fmla="*/ 18 h 329"/>
                  <a:gd name="T104" fmla="*/ 90 w 208"/>
                  <a:gd name="T105" fmla="*/ 9 h 329"/>
                  <a:gd name="T106" fmla="*/ 83 w 208"/>
                  <a:gd name="T107" fmla="*/ 18 h 329"/>
                  <a:gd name="T108" fmla="*/ 66 w 208"/>
                  <a:gd name="T109" fmla="*/ 17 h 329"/>
                  <a:gd name="T110" fmla="*/ 56 w 208"/>
                  <a:gd name="T111" fmla="*/ 14 h 329"/>
                  <a:gd name="T112" fmla="*/ 50 w 208"/>
                  <a:gd name="T113" fmla="*/ 38 h 329"/>
                  <a:gd name="T114" fmla="*/ 50 w 208"/>
                  <a:gd name="T115" fmla="*/ 38 h 329"/>
                  <a:gd name="T116" fmla="*/ 119 w 208"/>
                  <a:gd name="T117" fmla="*/ 19 h 329"/>
                  <a:gd name="T118" fmla="*/ 167 w 208"/>
                  <a:gd name="T119" fmla="*/ 18 h 329"/>
                  <a:gd name="T120" fmla="*/ 145 w 208"/>
                  <a:gd name="T121" fmla="*/ 7 h 329"/>
                  <a:gd name="T122" fmla="*/ 126 w 208"/>
                  <a:gd name="T123" fmla="*/ 6 h 329"/>
                  <a:gd name="T124" fmla="*/ 112 w 208"/>
                  <a:gd name="T125" fmla="*/ 7 h 3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208" h="329">
                    <a:moveTo>
                      <a:pt x="201" y="176"/>
                    </a:moveTo>
                    <a:cubicBezTo>
                      <a:pt x="201" y="178"/>
                      <a:pt x="198" y="178"/>
                      <a:pt x="198" y="176"/>
                    </a:cubicBezTo>
                    <a:cubicBezTo>
                      <a:pt x="198" y="174"/>
                      <a:pt x="193" y="173"/>
                      <a:pt x="193" y="172"/>
                    </a:cubicBezTo>
                    <a:cubicBezTo>
                      <a:pt x="192" y="171"/>
                      <a:pt x="195" y="171"/>
                      <a:pt x="197" y="172"/>
                    </a:cubicBezTo>
                    <a:cubicBezTo>
                      <a:pt x="199" y="173"/>
                      <a:pt x="200" y="173"/>
                      <a:pt x="202" y="170"/>
                    </a:cubicBezTo>
                    <a:cubicBezTo>
                      <a:pt x="204" y="168"/>
                      <a:pt x="207" y="170"/>
                      <a:pt x="208" y="168"/>
                    </a:cubicBezTo>
                    <a:cubicBezTo>
                      <a:pt x="208" y="167"/>
                      <a:pt x="204" y="165"/>
                      <a:pt x="203" y="164"/>
                    </a:cubicBezTo>
                    <a:cubicBezTo>
                      <a:pt x="203" y="163"/>
                      <a:pt x="200" y="162"/>
                      <a:pt x="197" y="162"/>
                    </a:cubicBezTo>
                    <a:cubicBezTo>
                      <a:pt x="195" y="163"/>
                      <a:pt x="195" y="162"/>
                      <a:pt x="193" y="160"/>
                    </a:cubicBezTo>
                    <a:cubicBezTo>
                      <a:pt x="191" y="159"/>
                      <a:pt x="187" y="161"/>
                      <a:pt x="187" y="165"/>
                    </a:cubicBezTo>
                    <a:cubicBezTo>
                      <a:pt x="187" y="168"/>
                      <a:pt x="184" y="167"/>
                      <a:pt x="185" y="165"/>
                    </a:cubicBezTo>
                    <a:cubicBezTo>
                      <a:pt x="186" y="163"/>
                      <a:pt x="183" y="161"/>
                      <a:pt x="186" y="161"/>
                    </a:cubicBezTo>
                    <a:cubicBezTo>
                      <a:pt x="188" y="160"/>
                      <a:pt x="187" y="157"/>
                      <a:pt x="182" y="156"/>
                    </a:cubicBezTo>
                    <a:cubicBezTo>
                      <a:pt x="178" y="156"/>
                      <a:pt x="176" y="160"/>
                      <a:pt x="177" y="161"/>
                    </a:cubicBezTo>
                    <a:cubicBezTo>
                      <a:pt x="179" y="162"/>
                      <a:pt x="174" y="167"/>
                      <a:pt x="173" y="167"/>
                    </a:cubicBezTo>
                    <a:cubicBezTo>
                      <a:pt x="171" y="167"/>
                      <a:pt x="173" y="163"/>
                      <a:pt x="173" y="160"/>
                    </a:cubicBezTo>
                    <a:cubicBezTo>
                      <a:pt x="173" y="158"/>
                      <a:pt x="171" y="159"/>
                      <a:pt x="168" y="163"/>
                    </a:cubicBezTo>
                    <a:cubicBezTo>
                      <a:pt x="164" y="167"/>
                      <a:pt x="162" y="170"/>
                      <a:pt x="160" y="171"/>
                    </a:cubicBezTo>
                    <a:cubicBezTo>
                      <a:pt x="158" y="171"/>
                      <a:pt x="158" y="167"/>
                      <a:pt x="161" y="166"/>
                    </a:cubicBezTo>
                    <a:cubicBezTo>
                      <a:pt x="165" y="164"/>
                      <a:pt x="165" y="159"/>
                      <a:pt x="167" y="159"/>
                    </a:cubicBezTo>
                    <a:cubicBezTo>
                      <a:pt x="169" y="159"/>
                      <a:pt x="169" y="157"/>
                      <a:pt x="166" y="156"/>
                    </a:cubicBezTo>
                    <a:cubicBezTo>
                      <a:pt x="163" y="156"/>
                      <a:pt x="162" y="159"/>
                      <a:pt x="161" y="160"/>
                    </a:cubicBezTo>
                    <a:cubicBezTo>
                      <a:pt x="160" y="161"/>
                      <a:pt x="155" y="158"/>
                      <a:pt x="156" y="159"/>
                    </a:cubicBezTo>
                    <a:cubicBezTo>
                      <a:pt x="156" y="160"/>
                      <a:pt x="153" y="160"/>
                      <a:pt x="154" y="162"/>
                    </a:cubicBezTo>
                    <a:cubicBezTo>
                      <a:pt x="155" y="164"/>
                      <a:pt x="154" y="166"/>
                      <a:pt x="152" y="163"/>
                    </a:cubicBezTo>
                    <a:cubicBezTo>
                      <a:pt x="151" y="161"/>
                      <a:pt x="148" y="163"/>
                      <a:pt x="147" y="165"/>
                    </a:cubicBezTo>
                    <a:cubicBezTo>
                      <a:pt x="145" y="168"/>
                      <a:pt x="143" y="168"/>
                      <a:pt x="145" y="168"/>
                    </a:cubicBezTo>
                    <a:cubicBezTo>
                      <a:pt x="146" y="169"/>
                      <a:pt x="146" y="172"/>
                      <a:pt x="144" y="173"/>
                    </a:cubicBezTo>
                    <a:cubicBezTo>
                      <a:pt x="142" y="174"/>
                      <a:pt x="143" y="167"/>
                      <a:pt x="141" y="168"/>
                    </a:cubicBezTo>
                    <a:cubicBezTo>
                      <a:pt x="139" y="168"/>
                      <a:pt x="140" y="165"/>
                      <a:pt x="143" y="165"/>
                    </a:cubicBezTo>
                    <a:cubicBezTo>
                      <a:pt x="145" y="165"/>
                      <a:pt x="147" y="161"/>
                      <a:pt x="147" y="161"/>
                    </a:cubicBezTo>
                    <a:cubicBezTo>
                      <a:pt x="147" y="159"/>
                      <a:pt x="144" y="159"/>
                      <a:pt x="144" y="161"/>
                    </a:cubicBezTo>
                    <a:cubicBezTo>
                      <a:pt x="144" y="163"/>
                      <a:pt x="141" y="163"/>
                      <a:pt x="138" y="163"/>
                    </a:cubicBezTo>
                    <a:cubicBezTo>
                      <a:pt x="135" y="162"/>
                      <a:pt x="135" y="166"/>
                      <a:pt x="138" y="168"/>
                    </a:cubicBezTo>
                    <a:cubicBezTo>
                      <a:pt x="141" y="170"/>
                      <a:pt x="138" y="171"/>
                      <a:pt x="136" y="170"/>
                    </a:cubicBezTo>
                    <a:cubicBezTo>
                      <a:pt x="134" y="168"/>
                      <a:pt x="132" y="169"/>
                      <a:pt x="130" y="170"/>
                    </a:cubicBezTo>
                    <a:cubicBezTo>
                      <a:pt x="128" y="170"/>
                      <a:pt x="134" y="173"/>
                      <a:pt x="134" y="174"/>
                    </a:cubicBezTo>
                    <a:cubicBezTo>
                      <a:pt x="135" y="175"/>
                      <a:pt x="131" y="172"/>
                      <a:pt x="130" y="173"/>
                    </a:cubicBezTo>
                    <a:cubicBezTo>
                      <a:pt x="130" y="174"/>
                      <a:pt x="126" y="173"/>
                      <a:pt x="126" y="171"/>
                    </a:cubicBezTo>
                    <a:cubicBezTo>
                      <a:pt x="126" y="169"/>
                      <a:pt x="121" y="171"/>
                      <a:pt x="124" y="172"/>
                    </a:cubicBezTo>
                    <a:cubicBezTo>
                      <a:pt x="127" y="173"/>
                      <a:pt x="126" y="175"/>
                      <a:pt x="126" y="177"/>
                    </a:cubicBezTo>
                    <a:cubicBezTo>
                      <a:pt x="126" y="180"/>
                      <a:pt x="122" y="178"/>
                      <a:pt x="123" y="176"/>
                    </a:cubicBezTo>
                    <a:cubicBezTo>
                      <a:pt x="123" y="173"/>
                      <a:pt x="121" y="174"/>
                      <a:pt x="118" y="175"/>
                    </a:cubicBezTo>
                    <a:cubicBezTo>
                      <a:pt x="116" y="177"/>
                      <a:pt x="119" y="173"/>
                      <a:pt x="118" y="171"/>
                    </a:cubicBezTo>
                    <a:cubicBezTo>
                      <a:pt x="117" y="169"/>
                      <a:pt x="115" y="171"/>
                      <a:pt x="112" y="171"/>
                    </a:cubicBezTo>
                    <a:cubicBezTo>
                      <a:pt x="110" y="172"/>
                      <a:pt x="108" y="172"/>
                      <a:pt x="110" y="173"/>
                    </a:cubicBezTo>
                    <a:cubicBezTo>
                      <a:pt x="111" y="175"/>
                      <a:pt x="111" y="178"/>
                      <a:pt x="109" y="177"/>
                    </a:cubicBezTo>
                    <a:cubicBezTo>
                      <a:pt x="107" y="177"/>
                      <a:pt x="106" y="177"/>
                      <a:pt x="106" y="179"/>
                    </a:cubicBezTo>
                    <a:cubicBezTo>
                      <a:pt x="107" y="181"/>
                      <a:pt x="104" y="181"/>
                      <a:pt x="104" y="179"/>
                    </a:cubicBezTo>
                    <a:cubicBezTo>
                      <a:pt x="103" y="178"/>
                      <a:pt x="99" y="178"/>
                      <a:pt x="98" y="180"/>
                    </a:cubicBezTo>
                    <a:cubicBezTo>
                      <a:pt x="97" y="182"/>
                      <a:pt x="94" y="183"/>
                      <a:pt x="94" y="186"/>
                    </a:cubicBezTo>
                    <a:cubicBezTo>
                      <a:pt x="94" y="188"/>
                      <a:pt x="97" y="185"/>
                      <a:pt x="99" y="185"/>
                    </a:cubicBezTo>
                    <a:cubicBezTo>
                      <a:pt x="101" y="186"/>
                      <a:pt x="99" y="187"/>
                      <a:pt x="100" y="188"/>
                    </a:cubicBezTo>
                    <a:cubicBezTo>
                      <a:pt x="101" y="189"/>
                      <a:pt x="101" y="192"/>
                      <a:pt x="99" y="190"/>
                    </a:cubicBezTo>
                    <a:cubicBezTo>
                      <a:pt x="98" y="189"/>
                      <a:pt x="96" y="188"/>
                      <a:pt x="95" y="191"/>
                    </a:cubicBezTo>
                    <a:cubicBezTo>
                      <a:pt x="95" y="193"/>
                      <a:pt x="93" y="190"/>
                      <a:pt x="92" y="189"/>
                    </a:cubicBezTo>
                    <a:cubicBezTo>
                      <a:pt x="90" y="187"/>
                      <a:pt x="89" y="192"/>
                      <a:pt x="87" y="191"/>
                    </a:cubicBezTo>
                    <a:cubicBezTo>
                      <a:pt x="86" y="190"/>
                      <a:pt x="90" y="186"/>
                      <a:pt x="89" y="184"/>
                    </a:cubicBezTo>
                    <a:cubicBezTo>
                      <a:pt x="88" y="182"/>
                      <a:pt x="87" y="185"/>
                      <a:pt x="84" y="188"/>
                    </a:cubicBezTo>
                    <a:cubicBezTo>
                      <a:pt x="82" y="191"/>
                      <a:pt x="78" y="190"/>
                      <a:pt x="79" y="192"/>
                    </a:cubicBezTo>
                    <a:cubicBezTo>
                      <a:pt x="81" y="193"/>
                      <a:pt x="77" y="194"/>
                      <a:pt x="76" y="196"/>
                    </a:cubicBezTo>
                    <a:cubicBezTo>
                      <a:pt x="75" y="198"/>
                      <a:pt x="70" y="199"/>
                      <a:pt x="66" y="202"/>
                    </a:cubicBezTo>
                    <a:cubicBezTo>
                      <a:pt x="62" y="204"/>
                      <a:pt x="67" y="204"/>
                      <a:pt x="69" y="202"/>
                    </a:cubicBezTo>
                    <a:cubicBezTo>
                      <a:pt x="71" y="200"/>
                      <a:pt x="72" y="201"/>
                      <a:pt x="75" y="199"/>
                    </a:cubicBezTo>
                    <a:cubicBezTo>
                      <a:pt x="78" y="197"/>
                      <a:pt x="81" y="195"/>
                      <a:pt x="83" y="196"/>
                    </a:cubicBezTo>
                    <a:cubicBezTo>
                      <a:pt x="84" y="197"/>
                      <a:pt x="86" y="197"/>
                      <a:pt x="87" y="195"/>
                    </a:cubicBezTo>
                    <a:cubicBezTo>
                      <a:pt x="89" y="193"/>
                      <a:pt x="91" y="194"/>
                      <a:pt x="92" y="195"/>
                    </a:cubicBezTo>
                    <a:cubicBezTo>
                      <a:pt x="94" y="196"/>
                      <a:pt x="90" y="197"/>
                      <a:pt x="92" y="199"/>
                    </a:cubicBezTo>
                    <a:cubicBezTo>
                      <a:pt x="94" y="201"/>
                      <a:pt x="89" y="202"/>
                      <a:pt x="89" y="200"/>
                    </a:cubicBezTo>
                    <a:cubicBezTo>
                      <a:pt x="89" y="199"/>
                      <a:pt x="87" y="197"/>
                      <a:pt x="86" y="199"/>
                    </a:cubicBezTo>
                    <a:cubicBezTo>
                      <a:pt x="85" y="200"/>
                      <a:pt x="84" y="202"/>
                      <a:pt x="82" y="202"/>
                    </a:cubicBezTo>
                    <a:cubicBezTo>
                      <a:pt x="81" y="202"/>
                      <a:pt x="79" y="205"/>
                      <a:pt x="79" y="208"/>
                    </a:cubicBezTo>
                    <a:cubicBezTo>
                      <a:pt x="79" y="211"/>
                      <a:pt x="76" y="208"/>
                      <a:pt x="76" y="211"/>
                    </a:cubicBezTo>
                    <a:cubicBezTo>
                      <a:pt x="76" y="213"/>
                      <a:pt x="72" y="217"/>
                      <a:pt x="69" y="221"/>
                    </a:cubicBezTo>
                    <a:cubicBezTo>
                      <a:pt x="65" y="224"/>
                      <a:pt x="69" y="225"/>
                      <a:pt x="67" y="227"/>
                    </a:cubicBezTo>
                    <a:cubicBezTo>
                      <a:pt x="66" y="229"/>
                      <a:pt x="62" y="227"/>
                      <a:pt x="61" y="228"/>
                    </a:cubicBezTo>
                    <a:cubicBezTo>
                      <a:pt x="60" y="229"/>
                      <a:pt x="62" y="234"/>
                      <a:pt x="60" y="235"/>
                    </a:cubicBezTo>
                    <a:cubicBezTo>
                      <a:pt x="58" y="237"/>
                      <a:pt x="60" y="239"/>
                      <a:pt x="60" y="241"/>
                    </a:cubicBezTo>
                    <a:cubicBezTo>
                      <a:pt x="60" y="242"/>
                      <a:pt x="55" y="239"/>
                      <a:pt x="55" y="241"/>
                    </a:cubicBezTo>
                    <a:cubicBezTo>
                      <a:pt x="55" y="243"/>
                      <a:pt x="51" y="243"/>
                      <a:pt x="50" y="243"/>
                    </a:cubicBezTo>
                    <a:cubicBezTo>
                      <a:pt x="48" y="243"/>
                      <a:pt x="52" y="246"/>
                      <a:pt x="54" y="248"/>
                    </a:cubicBezTo>
                    <a:cubicBezTo>
                      <a:pt x="56" y="250"/>
                      <a:pt x="52" y="251"/>
                      <a:pt x="52" y="249"/>
                    </a:cubicBezTo>
                    <a:cubicBezTo>
                      <a:pt x="51" y="247"/>
                      <a:pt x="48" y="250"/>
                      <a:pt x="44" y="252"/>
                    </a:cubicBezTo>
                    <a:cubicBezTo>
                      <a:pt x="41" y="254"/>
                      <a:pt x="42" y="257"/>
                      <a:pt x="39" y="257"/>
                    </a:cubicBezTo>
                    <a:cubicBezTo>
                      <a:pt x="37" y="257"/>
                      <a:pt x="37" y="262"/>
                      <a:pt x="36" y="263"/>
                    </a:cubicBezTo>
                    <a:cubicBezTo>
                      <a:pt x="34" y="265"/>
                      <a:pt x="34" y="260"/>
                      <a:pt x="31" y="260"/>
                    </a:cubicBezTo>
                    <a:cubicBezTo>
                      <a:pt x="28" y="260"/>
                      <a:pt x="28" y="262"/>
                      <a:pt x="30" y="264"/>
                    </a:cubicBezTo>
                    <a:cubicBezTo>
                      <a:pt x="32" y="267"/>
                      <a:pt x="27" y="265"/>
                      <a:pt x="26" y="267"/>
                    </a:cubicBezTo>
                    <a:cubicBezTo>
                      <a:pt x="24" y="269"/>
                      <a:pt x="19" y="268"/>
                      <a:pt x="18" y="270"/>
                    </a:cubicBezTo>
                    <a:cubicBezTo>
                      <a:pt x="17" y="272"/>
                      <a:pt x="22" y="272"/>
                      <a:pt x="22" y="273"/>
                    </a:cubicBezTo>
                    <a:cubicBezTo>
                      <a:pt x="23" y="274"/>
                      <a:pt x="18" y="274"/>
                      <a:pt x="15" y="273"/>
                    </a:cubicBezTo>
                    <a:cubicBezTo>
                      <a:pt x="13" y="273"/>
                      <a:pt x="14" y="276"/>
                      <a:pt x="11" y="276"/>
                    </a:cubicBezTo>
                    <a:cubicBezTo>
                      <a:pt x="9" y="275"/>
                      <a:pt x="6" y="278"/>
                      <a:pt x="7" y="280"/>
                    </a:cubicBezTo>
                    <a:cubicBezTo>
                      <a:pt x="9" y="281"/>
                      <a:pt x="6" y="282"/>
                      <a:pt x="4" y="280"/>
                    </a:cubicBezTo>
                    <a:cubicBezTo>
                      <a:pt x="3" y="279"/>
                      <a:pt x="1" y="282"/>
                      <a:pt x="1" y="284"/>
                    </a:cubicBezTo>
                    <a:cubicBezTo>
                      <a:pt x="0" y="286"/>
                      <a:pt x="4" y="287"/>
                      <a:pt x="4" y="288"/>
                    </a:cubicBezTo>
                    <a:cubicBezTo>
                      <a:pt x="4" y="289"/>
                      <a:pt x="1" y="291"/>
                      <a:pt x="3" y="291"/>
                    </a:cubicBezTo>
                    <a:cubicBezTo>
                      <a:pt x="5" y="292"/>
                      <a:pt x="4" y="293"/>
                      <a:pt x="2" y="294"/>
                    </a:cubicBezTo>
                    <a:cubicBezTo>
                      <a:pt x="1" y="295"/>
                      <a:pt x="1" y="296"/>
                      <a:pt x="2" y="298"/>
                    </a:cubicBezTo>
                    <a:cubicBezTo>
                      <a:pt x="4" y="300"/>
                      <a:pt x="0" y="300"/>
                      <a:pt x="1" y="303"/>
                    </a:cubicBezTo>
                    <a:cubicBezTo>
                      <a:pt x="3" y="305"/>
                      <a:pt x="5" y="302"/>
                      <a:pt x="6" y="304"/>
                    </a:cubicBezTo>
                    <a:cubicBezTo>
                      <a:pt x="6" y="306"/>
                      <a:pt x="9" y="304"/>
                      <a:pt x="11" y="302"/>
                    </a:cubicBezTo>
                    <a:cubicBezTo>
                      <a:pt x="14" y="300"/>
                      <a:pt x="15" y="304"/>
                      <a:pt x="13" y="304"/>
                    </a:cubicBezTo>
                    <a:cubicBezTo>
                      <a:pt x="11" y="304"/>
                      <a:pt x="8" y="306"/>
                      <a:pt x="9" y="308"/>
                    </a:cubicBezTo>
                    <a:cubicBezTo>
                      <a:pt x="9" y="310"/>
                      <a:pt x="5" y="309"/>
                      <a:pt x="5" y="307"/>
                    </a:cubicBezTo>
                    <a:cubicBezTo>
                      <a:pt x="6" y="304"/>
                      <a:pt x="1" y="307"/>
                      <a:pt x="3" y="309"/>
                    </a:cubicBezTo>
                    <a:cubicBezTo>
                      <a:pt x="4" y="311"/>
                      <a:pt x="2" y="312"/>
                      <a:pt x="2" y="314"/>
                    </a:cubicBezTo>
                    <a:cubicBezTo>
                      <a:pt x="2" y="316"/>
                      <a:pt x="5" y="315"/>
                      <a:pt x="7" y="313"/>
                    </a:cubicBezTo>
                    <a:cubicBezTo>
                      <a:pt x="8" y="311"/>
                      <a:pt x="10" y="312"/>
                      <a:pt x="11" y="314"/>
                    </a:cubicBezTo>
                    <a:cubicBezTo>
                      <a:pt x="12" y="316"/>
                      <a:pt x="9" y="314"/>
                      <a:pt x="9" y="317"/>
                    </a:cubicBezTo>
                    <a:cubicBezTo>
                      <a:pt x="9" y="320"/>
                      <a:pt x="7" y="317"/>
                      <a:pt x="6" y="320"/>
                    </a:cubicBezTo>
                    <a:cubicBezTo>
                      <a:pt x="4" y="322"/>
                      <a:pt x="12" y="326"/>
                      <a:pt x="14" y="326"/>
                    </a:cubicBezTo>
                    <a:cubicBezTo>
                      <a:pt x="16" y="327"/>
                      <a:pt x="19" y="329"/>
                      <a:pt x="23" y="329"/>
                    </a:cubicBezTo>
                    <a:cubicBezTo>
                      <a:pt x="28" y="328"/>
                      <a:pt x="37" y="319"/>
                      <a:pt x="38" y="318"/>
                    </a:cubicBezTo>
                    <a:cubicBezTo>
                      <a:pt x="40" y="316"/>
                      <a:pt x="42" y="318"/>
                      <a:pt x="44" y="316"/>
                    </a:cubicBezTo>
                    <a:cubicBezTo>
                      <a:pt x="46" y="315"/>
                      <a:pt x="45" y="311"/>
                      <a:pt x="46" y="311"/>
                    </a:cubicBezTo>
                    <a:cubicBezTo>
                      <a:pt x="47" y="310"/>
                      <a:pt x="48" y="315"/>
                      <a:pt x="49" y="315"/>
                    </a:cubicBezTo>
                    <a:cubicBezTo>
                      <a:pt x="50" y="315"/>
                      <a:pt x="51" y="316"/>
                      <a:pt x="51" y="319"/>
                    </a:cubicBezTo>
                    <a:cubicBezTo>
                      <a:pt x="52" y="319"/>
                      <a:pt x="53" y="319"/>
                      <a:pt x="54" y="319"/>
                    </a:cubicBezTo>
                    <a:cubicBezTo>
                      <a:pt x="55" y="320"/>
                      <a:pt x="56" y="315"/>
                      <a:pt x="56" y="314"/>
                    </a:cubicBezTo>
                    <a:cubicBezTo>
                      <a:pt x="56" y="312"/>
                      <a:pt x="57" y="309"/>
                      <a:pt x="57" y="307"/>
                    </a:cubicBezTo>
                    <a:cubicBezTo>
                      <a:pt x="56" y="305"/>
                      <a:pt x="61" y="307"/>
                      <a:pt x="62" y="305"/>
                    </a:cubicBezTo>
                    <a:cubicBezTo>
                      <a:pt x="63" y="304"/>
                      <a:pt x="63" y="298"/>
                      <a:pt x="62" y="298"/>
                    </a:cubicBezTo>
                    <a:cubicBezTo>
                      <a:pt x="60" y="297"/>
                      <a:pt x="60" y="294"/>
                      <a:pt x="61" y="294"/>
                    </a:cubicBezTo>
                    <a:cubicBezTo>
                      <a:pt x="63" y="294"/>
                      <a:pt x="65" y="293"/>
                      <a:pt x="64" y="290"/>
                    </a:cubicBezTo>
                    <a:cubicBezTo>
                      <a:pt x="64" y="287"/>
                      <a:pt x="59" y="287"/>
                      <a:pt x="59" y="284"/>
                    </a:cubicBezTo>
                    <a:cubicBezTo>
                      <a:pt x="59" y="281"/>
                      <a:pt x="61" y="280"/>
                      <a:pt x="59" y="276"/>
                    </a:cubicBezTo>
                    <a:cubicBezTo>
                      <a:pt x="57" y="272"/>
                      <a:pt x="60" y="270"/>
                      <a:pt x="59" y="268"/>
                    </a:cubicBezTo>
                    <a:cubicBezTo>
                      <a:pt x="59" y="266"/>
                      <a:pt x="58" y="264"/>
                      <a:pt x="60" y="260"/>
                    </a:cubicBezTo>
                    <a:cubicBezTo>
                      <a:pt x="62" y="256"/>
                      <a:pt x="67" y="255"/>
                      <a:pt x="68" y="255"/>
                    </a:cubicBezTo>
                    <a:cubicBezTo>
                      <a:pt x="70" y="255"/>
                      <a:pt x="72" y="257"/>
                      <a:pt x="73" y="255"/>
                    </a:cubicBezTo>
                    <a:cubicBezTo>
                      <a:pt x="75" y="252"/>
                      <a:pt x="75" y="250"/>
                      <a:pt x="73" y="250"/>
                    </a:cubicBezTo>
                    <a:cubicBezTo>
                      <a:pt x="72" y="250"/>
                      <a:pt x="69" y="249"/>
                      <a:pt x="72" y="246"/>
                    </a:cubicBezTo>
                    <a:cubicBezTo>
                      <a:pt x="74" y="243"/>
                      <a:pt x="77" y="239"/>
                      <a:pt x="77" y="235"/>
                    </a:cubicBezTo>
                    <a:cubicBezTo>
                      <a:pt x="77" y="232"/>
                      <a:pt x="76" y="229"/>
                      <a:pt x="77" y="228"/>
                    </a:cubicBezTo>
                    <a:cubicBezTo>
                      <a:pt x="78" y="227"/>
                      <a:pt x="81" y="228"/>
                      <a:pt x="83" y="227"/>
                    </a:cubicBezTo>
                    <a:cubicBezTo>
                      <a:pt x="86" y="225"/>
                      <a:pt x="84" y="223"/>
                      <a:pt x="85" y="222"/>
                    </a:cubicBezTo>
                    <a:cubicBezTo>
                      <a:pt x="86" y="221"/>
                      <a:pt x="88" y="217"/>
                      <a:pt x="89" y="216"/>
                    </a:cubicBezTo>
                    <a:cubicBezTo>
                      <a:pt x="91" y="215"/>
                      <a:pt x="92" y="213"/>
                      <a:pt x="91" y="212"/>
                    </a:cubicBezTo>
                    <a:cubicBezTo>
                      <a:pt x="90" y="210"/>
                      <a:pt x="93" y="209"/>
                      <a:pt x="93" y="206"/>
                    </a:cubicBezTo>
                    <a:cubicBezTo>
                      <a:pt x="93" y="203"/>
                      <a:pt x="97" y="201"/>
                      <a:pt x="99" y="201"/>
                    </a:cubicBezTo>
                    <a:cubicBezTo>
                      <a:pt x="102" y="201"/>
                      <a:pt x="106" y="201"/>
                      <a:pt x="106" y="199"/>
                    </a:cubicBezTo>
                    <a:cubicBezTo>
                      <a:pt x="106" y="197"/>
                      <a:pt x="104" y="192"/>
                      <a:pt x="107" y="193"/>
                    </a:cubicBezTo>
                    <a:cubicBezTo>
                      <a:pt x="111" y="195"/>
                      <a:pt x="114" y="193"/>
                      <a:pt x="116" y="195"/>
                    </a:cubicBezTo>
                    <a:cubicBezTo>
                      <a:pt x="118" y="197"/>
                      <a:pt x="121" y="196"/>
                      <a:pt x="121" y="193"/>
                    </a:cubicBezTo>
                    <a:cubicBezTo>
                      <a:pt x="121" y="190"/>
                      <a:pt x="122" y="185"/>
                      <a:pt x="126" y="187"/>
                    </a:cubicBezTo>
                    <a:cubicBezTo>
                      <a:pt x="126" y="187"/>
                      <a:pt x="126" y="188"/>
                      <a:pt x="127" y="188"/>
                    </a:cubicBezTo>
                    <a:cubicBezTo>
                      <a:pt x="128" y="185"/>
                      <a:pt x="130" y="184"/>
                      <a:pt x="132" y="184"/>
                    </a:cubicBezTo>
                    <a:cubicBezTo>
                      <a:pt x="135" y="184"/>
                      <a:pt x="137" y="190"/>
                      <a:pt x="141" y="190"/>
                    </a:cubicBezTo>
                    <a:cubicBezTo>
                      <a:pt x="145" y="191"/>
                      <a:pt x="148" y="193"/>
                      <a:pt x="149" y="191"/>
                    </a:cubicBezTo>
                    <a:cubicBezTo>
                      <a:pt x="151" y="189"/>
                      <a:pt x="153" y="192"/>
                      <a:pt x="156" y="191"/>
                    </a:cubicBezTo>
                    <a:cubicBezTo>
                      <a:pt x="158" y="190"/>
                      <a:pt x="158" y="195"/>
                      <a:pt x="160" y="192"/>
                    </a:cubicBezTo>
                    <a:cubicBezTo>
                      <a:pt x="162" y="189"/>
                      <a:pt x="160" y="187"/>
                      <a:pt x="164" y="188"/>
                    </a:cubicBezTo>
                    <a:cubicBezTo>
                      <a:pt x="167" y="188"/>
                      <a:pt x="165" y="183"/>
                      <a:pt x="165" y="181"/>
                    </a:cubicBezTo>
                    <a:cubicBezTo>
                      <a:pt x="165" y="178"/>
                      <a:pt x="170" y="178"/>
                      <a:pt x="170" y="175"/>
                    </a:cubicBezTo>
                    <a:cubicBezTo>
                      <a:pt x="170" y="173"/>
                      <a:pt x="177" y="175"/>
                      <a:pt x="178" y="174"/>
                    </a:cubicBezTo>
                    <a:cubicBezTo>
                      <a:pt x="179" y="172"/>
                      <a:pt x="183" y="171"/>
                      <a:pt x="185" y="174"/>
                    </a:cubicBezTo>
                    <a:cubicBezTo>
                      <a:pt x="186" y="176"/>
                      <a:pt x="193" y="177"/>
                      <a:pt x="193" y="179"/>
                    </a:cubicBezTo>
                    <a:cubicBezTo>
                      <a:pt x="193" y="180"/>
                      <a:pt x="193" y="182"/>
                      <a:pt x="193" y="184"/>
                    </a:cubicBezTo>
                    <a:cubicBezTo>
                      <a:pt x="194" y="183"/>
                      <a:pt x="195" y="182"/>
                      <a:pt x="197" y="182"/>
                    </a:cubicBezTo>
                    <a:cubicBezTo>
                      <a:pt x="199" y="182"/>
                      <a:pt x="201" y="178"/>
                      <a:pt x="203" y="179"/>
                    </a:cubicBezTo>
                    <a:cubicBezTo>
                      <a:pt x="205" y="179"/>
                      <a:pt x="207" y="179"/>
                      <a:pt x="207" y="176"/>
                    </a:cubicBezTo>
                    <a:cubicBezTo>
                      <a:pt x="206" y="175"/>
                      <a:pt x="202" y="175"/>
                      <a:pt x="201" y="176"/>
                    </a:cubicBezTo>
                    <a:close/>
                    <a:moveTo>
                      <a:pt x="58" y="24"/>
                    </a:moveTo>
                    <a:cubicBezTo>
                      <a:pt x="61" y="24"/>
                      <a:pt x="54" y="28"/>
                      <a:pt x="53" y="32"/>
                    </a:cubicBezTo>
                    <a:cubicBezTo>
                      <a:pt x="52" y="35"/>
                      <a:pt x="58" y="38"/>
                      <a:pt x="61" y="41"/>
                    </a:cubicBezTo>
                    <a:cubicBezTo>
                      <a:pt x="64" y="43"/>
                      <a:pt x="70" y="43"/>
                      <a:pt x="72" y="41"/>
                    </a:cubicBezTo>
                    <a:cubicBezTo>
                      <a:pt x="75" y="40"/>
                      <a:pt x="74" y="35"/>
                      <a:pt x="77" y="35"/>
                    </a:cubicBezTo>
                    <a:cubicBezTo>
                      <a:pt x="80" y="35"/>
                      <a:pt x="79" y="32"/>
                      <a:pt x="81" y="31"/>
                    </a:cubicBezTo>
                    <a:cubicBezTo>
                      <a:pt x="84" y="31"/>
                      <a:pt x="84" y="34"/>
                      <a:pt x="82" y="36"/>
                    </a:cubicBezTo>
                    <a:cubicBezTo>
                      <a:pt x="80" y="39"/>
                      <a:pt x="85" y="39"/>
                      <a:pt x="89" y="36"/>
                    </a:cubicBezTo>
                    <a:cubicBezTo>
                      <a:pt x="92" y="33"/>
                      <a:pt x="93" y="35"/>
                      <a:pt x="92" y="38"/>
                    </a:cubicBezTo>
                    <a:cubicBezTo>
                      <a:pt x="91" y="41"/>
                      <a:pt x="85" y="39"/>
                      <a:pt x="82" y="43"/>
                    </a:cubicBezTo>
                    <a:cubicBezTo>
                      <a:pt x="80" y="46"/>
                      <a:pt x="73" y="43"/>
                      <a:pt x="70" y="47"/>
                    </a:cubicBezTo>
                    <a:cubicBezTo>
                      <a:pt x="66" y="51"/>
                      <a:pt x="72" y="51"/>
                      <a:pt x="77" y="50"/>
                    </a:cubicBezTo>
                    <a:cubicBezTo>
                      <a:pt x="81" y="49"/>
                      <a:pt x="90" y="48"/>
                      <a:pt x="93" y="49"/>
                    </a:cubicBezTo>
                    <a:cubicBezTo>
                      <a:pt x="96" y="50"/>
                      <a:pt x="91" y="51"/>
                      <a:pt x="86" y="51"/>
                    </a:cubicBezTo>
                    <a:cubicBezTo>
                      <a:pt x="80" y="51"/>
                      <a:pt x="79" y="52"/>
                      <a:pt x="79" y="54"/>
                    </a:cubicBezTo>
                    <a:cubicBezTo>
                      <a:pt x="79" y="55"/>
                      <a:pt x="71" y="52"/>
                      <a:pt x="71" y="56"/>
                    </a:cubicBezTo>
                    <a:cubicBezTo>
                      <a:pt x="71" y="59"/>
                      <a:pt x="78" y="60"/>
                      <a:pt x="79" y="62"/>
                    </a:cubicBezTo>
                    <a:cubicBezTo>
                      <a:pt x="80" y="64"/>
                      <a:pt x="85" y="62"/>
                      <a:pt x="87" y="63"/>
                    </a:cubicBezTo>
                    <a:cubicBezTo>
                      <a:pt x="89" y="64"/>
                      <a:pt x="84" y="65"/>
                      <a:pt x="83" y="66"/>
                    </a:cubicBezTo>
                    <a:cubicBezTo>
                      <a:pt x="82" y="67"/>
                      <a:pt x="88" y="68"/>
                      <a:pt x="89" y="70"/>
                    </a:cubicBezTo>
                    <a:cubicBezTo>
                      <a:pt x="90" y="72"/>
                      <a:pt x="95" y="71"/>
                      <a:pt x="95" y="68"/>
                    </a:cubicBezTo>
                    <a:cubicBezTo>
                      <a:pt x="95" y="65"/>
                      <a:pt x="99" y="56"/>
                      <a:pt x="104" y="54"/>
                    </a:cubicBezTo>
                    <a:cubicBezTo>
                      <a:pt x="109" y="52"/>
                      <a:pt x="106" y="50"/>
                      <a:pt x="107" y="47"/>
                    </a:cubicBezTo>
                    <a:cubicBezTo>
                      <a:pt x="108" y="44"/>
                      <a:pt x="112" y="46"/>
                      <a:pt x="111" y="44"/>
                    </a:cubicBezTo>
                    <a:cubicBezTo>
                      <a:pt x="110" y="41"/>
                      <a:pt x="110" y="40"/>
                      <a:pt x="114" y="37"/>
                    </a:cubicBezTo>
                    <a:cubicBezTo>
                      <a:pt x="117" y="34"/>
                      <a:pt x="119" y="36"/>
                      <a:pt x="123" y="34"/>
                    </a:cubicBezTo>
                    <a:cubicBezTo>
                      <a:pt x="127" y="32"/>
                      <a:pt x="129" y="36"/>
                      <a:pt x="125" y="36"/>
                    </a:cubicBezTo>
                    <a:cubicBezTo>
                      <a:pt x="121" y="36"/>
                      <a:pt x="123" y="41"/>
                      <a:pt x="126" y="42"/>
                    </a:cubicBezTo>
                    <a:cubicBezTo>
                      <a:pt x="129" y="43"/>
                      <a:pt x="127" y="44"/>
                      <a:pt x="129" y="45"/>
                    </a:cubicBezTo>
                    <a:cubicBezTo>
                      <a:pt x="132" y="46"/>
                      <a:pt x="131" y="49"/>
                      <a:pt x="128" y="53"/>
                    </a:cubicBezTo>
                    <a:cubicBezTo>
                      <a:pt x="124" y="56"/>
                      <a:pt x="128" y="57"/>
                      <a:pt x="135" y="54"/>
                    </a:cubicBezTo>
                    <a:cubicBezTo>
                      <a:pt x="142" y="52"/>
                      <a:pt x="138" y="56"/>
                      <a:pt x="140" y="58"/>
                    </a:cubicBezTo>
                    <a:cubicBezTo>
                      <a:pt x="142" y="60"/>
                      <a:pt x="147" y="57"/>
                      <a:pt x="150" y="54"/>
                    </a:cubicBezTo>
                    <a:cubicBezTo>
                      <a:pt x="153" y="50"/>
                      <a:pt x="157" y="51"/>
                      <a:pt x="157" y="49"/>
                    </a:cubicBezTo>
                    <a:cubicBezTo>
                      <a:pt x="157" y="47"/>
                      <a:pt x="154" y="46"/>
                      <a:pt x="151" y="47"/>
                    </a:cubicBezTo>
                    <a:cubicBezTo>
                      <a:pt x="149" y="49"/>
                      <a:pt x="142" y="48"/>
                      <a:pt x="145" y="46"/>
                    </a:cubicBezTo>
                    <a:cubicBezTo>
                      <a:pt x="147" y="44"/>
                      <a:pt x="146" y="42"/>
                      <a:pt x="143" y="43"/>
                    </a:cubicBezTo>
                    <a:cubicBezTo>
                      <a:pt x="140" y="43"/>
                      <a:pt x="134" y="41"/>
                      <a:pt x="137" y="40"/>
                    </a:cubicBezTo>
                    <a:cubicBezTo>
                      <a:pt x="140" y="39"/>
                      <a:pt x="135" y="36"/>
                      <a:pt x="132" y="36"/>
                    </a:cubicBezTo>
                    <a:cubicBezTo>
                      <a:pt x="130" y="36"/>
                      <a:pt x="131" y="33"/>
                      <a:pt x="131" y="31"/>
                    </a:cubicBezTo>
                    <a:cubicBezTo>
                      <a:pt x="131" y="29"/>
                      <a:pt x="124" y="28"/>
                      <a:pt x="125" y="28"/>
                    </a:cubicBezTo>
                    <a:cubicBezTo>
                      <a:pt x="127" y="27"/>
                      <a:pt x="122" y="25"/>
                      <a:pt x="121" y="27"/>
                    </a:cubicBezTo>
                    <a:cubicBezTo>
                      <a:pt x="120" y="28"/>
                      <a:pt x="118" y="28"/>
                      <a:pt x="118" y="26"/>
                    </a:cubicBezTo>
                    <a:cubicBezTo>
                      <a:pt x="118" y="24"/>
                      <a:pt x="112" y="24"/>
                      <a:pt x="110" y="24"/>
                    </a:cubicBezTo>
                    <a:cubicBezTo>
                      <a:pt x="108" y="24"/>
                      <a:pt x="109" y="20"/>
                      <a:pt x="107" y="18"/>
                    </a:cubicBezTo>
                    <a:cubicBezTo>
                      <a:pt x="105" y="16"/>
                      <a:pt x="102" y="21"/>
                      <a:pt x="100" y="21"/>
                    </a:cubicBezTo>
                    <a:cubicBezTo>
                      <a:pt x="99" y="21"/>
                      <a:pt x="102" y="17"/>
                      <a:pt x="103" y="15"/>
                    </a:cubicBezTo>
                    <a:cubicBezTo>
                      <a:pt x="104" y="13"/>
                      <a:pt x="95" y="10"/>
                      <a:pt x="94" y="12"/>
                    </a:cubicBezTo>
                    <a:cubicBezTo>
                      <a:pt x="93" y="14"/>
                      <a:pt x="92" y="9"/>
                      <a:pt x="90" y="9"/>
                    </a:cubicBezTo>
                    <a:cubicBezTo>
                      <a:pt x="88" y="8"/>
                      <a:pt x="90" y="12"/>
                      <a:pt x="88" y="13"/>
                    </a:cubicBezTo>
                    <a:cubicBezTo>
                      <a:pt x="86" y="13"/>
                      <a:pt x="84" y="14"/>
                      <a:pt x="87" y="16"/>
                    </a:cubicBezTo>
                    <a:cubicBezTo>
                      <a:pt x="90" y="18"/>
                      <a:pt x="92" y="27"/>
                      <a:pt x="92" y="28"/>
                    </a:cubicBezTo>
                    <a:cubicBezTo>
                      <a:pt x="92" y="30"/>
                      <a:pt x="83" y="22"/>
                      <a:pt x="83" y="18"/>
                    </a:cubicBezTo>
                    <a:cubicBezTo>
                      <a:pt x="83" y="14"/>
                      <a:pt x="79" y="11"/>
                      <a:pt x="77" y="14"/>
                    </a:cubicBezTo>
                    <a:cubicBezTo>
                      <a:pt x="76" y="17"/>
                      <a:pt x="73" y="18"/>
                      <a:pt x="74" y="21"/>
                    </a:cubicBezTo>
                    <a:cubicBezTo>
                      <a:pt x="75" y="23"/>
                      <a:pt x="72" y="24"/>
                      <a:pt x="72" y="22"/>
                    </a:cubicBezTo>
                    <a:cubicBezTo>
                      <a:pt x="72" y="20"/>
                      <a:pt x="68" y="17"/>
                      <a:pt x="66" y="17"/>
                    </a:cubicBezTo>
                    <a:cubicBezTo>
                      <a:pt x="64" y="17"/>
                      <a:pt x="70" y="16"/>
                      <a:pt x="73" y="15"/>
                    </a:cubicBezTo>
                    <a:cubicBezTo>
                      <a:pt x="76" y="13"/>
                      <a:pt x="71" y="12"/>
                      <a:pt x="68" y="13"/>
                    </a:cubicBezTo>
                    <a:cubicBezTo>
                      <a:pt x="66" y="14"/>
                      <a:pt x="63" y="12"/>
                      <a:pt x="61" y="14"/>
                    </a:cubicBezTo>
                    <a:cubicBezTo>
                      <a:pt x="60" y="16"/>
                      <a:pt x="58" y="14"/>
                      <a:pt x="56" y="14"/>
                    </a:cubicBezTo>
                    <a:cubicBezTo>
                      <a:pt x="53" y="13"/>
                      <a:pt x="51" y="17"/>
                      <a:pt x="49" y="16"/>
                    </a:cubicBezTo>
                    <a:cubicBezTo>
                      <a:pt x="48" y="16"/>
                      <a:pt x="46" y="20"/>
                      <a:pt x="49" y="24"/>
                    </a:cubicBezTo>
                    <a:cubicBezTo>
                      <a:pt x="52" y="29"/>
                      <a:pt x="54" y="23"/>
                      <a:pt x="58" y="24"/>
                    </a:cubicBezTo>
                    <a:close/>
                    <a:moveTo>
                      <a:pt x="50" y="38"/>
                    </a:moveTo>
                    <a:cubicBezTo>
                      <a:pt x="53" y="39"/>
                      <a:pt x="54" y="42"/>
                      <a:pt x="56" y="42"/>
                    </a:cubicBezTo>
                    <a:cubicBezTo>
                      <a:pt x="57" y="42"/>
                      <a:pt x="53" y="38"/>
                      <a:pt x="51" y="35"/>
                    </a:cubicBezTo>
                    <a:cubicBezTo>
                      <a:pt x="48" y="33"/>
                      <a:pt x="49" y="30"/>
                      <a:pt x="45" y="31"/>
                    </a:cubicBezTo>
                    <a:cubicBezTo>
                      <a:pt x="42" y="32"/>
                      <a:pt x="48" y="38"/>
                      <a:pt x="50" y="38"/>
                    </a:cubicBezTo>
                    <a:close/>
                    <a:moveTo>
                      <a:pt x="107" y="9"/>
                    </a:moveTo>
                    <a:cubicBezTo>
                      <a:pt x="109" y="11"/>
                      <a:pt x="104" y="11"/>
                      <a:pt x="106" y="12"/>
                    </a:cubicBezTo>
                    <a:cubicBezTo>
                      <a:pt x="112" y="18"/>
                      <a:pt x="133" y="12"/>
                      <a:pt x="135" y="13"/>
                    </a:cubicBezTo>
                    <a:cubicBezTo>
                      <a:pt x="138" y="15"/>
                      <a:pt x="118" y="17"/>
                      <a:pt x="119" y="19"/>
                    </a:cubicBezTo>
                    <a:cubicBezTo>
                      <a:pt x="120" y="21"/>
                      <a:pt x="136" y="23"/>
                      <a:pt x="138" y="21"/>
                    </a:cubicBezTo>
                    <a:cubicBezTo>
                      <a:pt x="139" y="20"/>
                      <a:pt x="142" y="24"/>
                      <a:pt x="147" y="25"/>
                    </a:cubicBezTo>
                    <a:cubicBezTo>
                      <a:pt x="153" y="25"/>
                      <a:pt x="152" y="23"/>
                      <a:pt x="156" y="22"/>
                    </a:cubicBezTo>
                    <a:cubicBezTo>
                      <a:pt x="160" y="22"/>
                      <a:pt x="166" y="20"/>
                      <a:pt x="167" y="18"/>
                    </a:cubicBezTo>
                    <a:cubicBezTo>
                      <a:pt x="167" y="16"/>
                      <a:pt x="179" y="13"/>
                      <a:pt x="178" y="9"/>
                    </a:cubicBezTo>
                    <a:cubicBezTo>
                      <a:pt x="177" y="5"/>
                      <a:pt x="165" y="8"/>
                      <a:pt x="162" y="6"/>
                    </a:cubicBezTo>
                    <a:cubicBezTo>
                      <a:pt x="159" y="4"/>
                      <a:pt x="151" y="2"/>
                      <a:pt x="150" y="5"/>
                    </a:cubicBezTo>
                    <a:cubicBezTo>
                      <a:pt x="149" y="7"/>
                      <a:pt x="146" y="8"/>
                      <a:pt x="145" y="7"/>
                    </a:cubicBezTo>
                    <a:cubicBezTo>
                      <a:pt x="144" y="6"/>
                      <a:pt x="146" y="0"/>
                      <a:pt x="141" y="2"/>
                    </a:cubicBezTo>
                    <a:cubicBezTo>
                      <a:pt x="136" y="3"/>
                      <a:pt x="140" y="9"/>
                      <a:pt x="139" y="10"/>
                    </a:cubicBezTo>
                    <a:cubicBezTo>
                      <a:pt x="138" y="10"/>
                      <a:pt x="133" y="8"/>
                      <a:pt x="133" y="6"/>
                    </a:cubicBezTo>
                    <a:cubicBezTo>
                      <a:pt x="133" y="3"/>
                      <a:pt x="127" y="9"/>
                      <a:pt x="126" y="6"/>
                    </a:cubicBezTo>
                    <a:cubicBezTo>
                      <a:pt x="126" y="3"/>
                      <a:pt x="119" y="0"/>
                      <a:pt x="118" y="1"/>
                    </a:cubicBezTo>
                    <a:cubicBezTo>
                      <a:pt x="116" y="1"/>
                      <a:pt x="119" y="3"/>
                      <a:pt x="118" y="4"/>
                    </a:cubicBezTo>
                    <a:cubicBezTo>
                      <a:pt x="117" y="6"/>
                      <a:pt x="114" y="3"/>
                      <a:pt x="112" y="3"/>
                    </a:cubicBezTo>
                    <a:cubicBezTo>
                      <a:pt x="111" y="2"/>
                      <a:pt x="113" y="6"/>
                      <a:pt x="112" y="7"/>
                    </a:cubicBezTo>
                    <a:cubicBezTo>
                      <a:pt x="112" y="8"/>
                      <a:pt x="109" y="3"/>
                      <a:pt x="106" y="3"/>
                    </a:cubicBezTo>
                    <a:cubicBezTo>
                      <a:pt x="104" y="3"/>
                      <a:pt x="105" y="6"/>
                      <a:pt x="103" y="6"/>
                    </a:cubicBezTo>
                    <a:cubicBezTo>
                      <a:pt x="101" y="6"/>
                      <a:pt x="105" y="8"/>
                      <a:pt x="107" y="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50" name="Freeform 148">
                <a:extLst>
                  <a:ext uri="{FF2B5EF4-FFF2-40B4-BE49-F238E27FC236}">
                    <a16:creationId xmlns:a16="http://schemas.microsoft.com/office/drawing/2014/main" id="{A475EFC6-2937-4F25-AF25-C93D6F803A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04088" y="2705836"/>
                <a:ext cx="61482" cy="22585"/>
              </a:xfrm>
              <a:custGeom>
                <a:avLst/>
                <a:gdLst>
                  <a:gd name="T0" fmla="*/ 12 w 27"/>
                  <a:gd name="T1" fmla="*/ 1 h 10"/>
                  <a:gd name="T2" fmla="*/ 2 w 27"/>
                  <a:gd name="T3" fmla="*/ 4 h 10"/>
                  <a:gd name="T4" fmla="*/ 17 w 27"/>
                  <a:gd name="T5" fmla="*/ 8 h 10"/>
                  <a:gd name="T6" fmla="*/ 27 w 27"/>
                  <a:gd name="T7" fmla="*/ 6 h 10"/>
                  <a:gd name="T8" fmla="*/ 12 w 27"/>
                  <a:gd name="T9" fmla="*/ 1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10">
                    <a:moveTo>
                      <a:pt x="12" y="1"/>
                    </a:moveTo>
                    <a:cubicBezTo>
                      <a:pt x="11" y="2"/>
                      <a:pt x="0" y="2"/>
                      <a:pt x="2" y="4"/>
                    </a:cubicBezTo>
                    <a:cubicBezTo>
                      <a:pt x="4" y="6"/>
                      <a:pt x="13" y="5"/>
                      <a:pt x="17" y="8"/>
                    </a:cubicBezTo>
                    <a:cubicBezTo>
                      <a:pt x="21" y="10"/>
                      <a:pt x="27" y="8"/>
                      <a:pt x="27" y="6"/>
                    </a:cubicBezTo>
                    <a:cubicBezTo>
                      <a:pt x="27" y="4"/>
                      <a:pt x="14" y="0"/>
                      <a:pt x="12" y="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51" name="Freeform 149">
                <a:extLst>
                  <a:ext uri="{FF2B5EF4-FFF2-40B4-BE49-F238E27FC236}">
                    <a16:creationId xmlns:a16="http://schemas.microsoft.com/office/drawing/2014/main" id="{33E0C865-0400-43F6-AE48-1CC7499D158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306203" y="3173848"/>
                <a:ext cx="316191" cy="317446"/>
              </a:xfrm>
              <a:custGeom>
                <a:avLst/>
                <a:gdLst>
                  <a:gd name="T0" fmla="*/ 122 w 137"/>
                  <a:gd name="T1" fmla="*/ 17 h 138"/>
                  <a:gd name="T2" fmla="*/ 99 w 137"/>
                  <a:gd name="T3" fmla="*/ 7 h 138"/>
                  <a:gd name="T4" fmla="*/ 96 w 137"/>
                  <a:gd name="T5" fmla="*/ 22 h 138"/>
                  <a:gd name="T6" fmla="*/ 86 w 137"/>
                  <a:gd name="T7" fmla="*/ 30 h 138"/>
                  <a:gd name="T8" fmla="*/ 85 w 137"/>
                  <a:gd name="T9" fmla="*/ 41 h 138"/>
                  <a:gd name="T10" fmla="*/ 93 w 137"/>
                  <a:gd name="T11" fmla="*/ 38 h 138"/>
                  <a:gd name="T12" fmla="*/ 95 w 137"/>
                  <a:gd name="T13" fmla="*/ 31 h 138"/>
                  <a:gd name="T14" fmla="*/ 112 w 137"/>
                  <a:gd name="T15" fmla="*/ 32 h 138"/>
                  <a:gd name="T16" fmla="*/ 128 w 137"/>
                  <a:gd name="T17" fmla="*/ 23 h 138"/>
                  <a:gd name="T18" fmla="*/ 130 w 137"/>
                  <a:gd name="T19" fmla="*/ 15 h 138"/>
                  <a:gd name="T20" fmla="*/ 84 w 137"/>
                  <a:gd name="T21" fmla="*/ 59 h 138"/>
                  <a:gd name="T22" fmla="*/ 75 w 137"/>
                  <a:gd name="T23" fmla="*/ 77 h 138"/>
                  <a:gd name="T24" fmla="*/ 63 w 137"/>
                  <a:gd name="T25" fmla="*/ 80 h 138"/>
                  <a:gd name="T26" fmla="*/ 52 w 137"/>
                  <a:gd name="T27" fmla="*/ 95 h 138"/>
                  <a:gd name="T28" fmla="*/ 37 w 137"/>
                  <a:gd name="T29" fmla="*/ 98 h 138"/>
                  <a:gd name="T30" fmla="*/ 13 w 137"/>
                  <a:gd name="T31" fmla="*/ 108 h 138"/>
                  <a:gd name="T32" fmla="*/ 22 w 137"/>
                  <a:gd name="T33" fmla="*/ 110 h 138"/>
                  <a:gd name="T34" fmla="*/ 45 w 137"/>
                  <a:gd name="T35" fmla="*/ 112 h 138"/>
                  <a:gd name="T36" fmla="*/ 58 w 137"/>
                  <a:gd name="T37" fmla="*/ 106 h 138"/>
                  <a:gd name="T38" fmla="*/ 70 w 137"/>
                  <a:gd name="T39" fmla="*/ 104 h 138"/>
                  <a:gd name="T40" fmla="*/ 81 w 137"/>
                  <a:gd name="T41" fmla="*/ 100 h 138"/>
                  <a:gd name="T42" fmla="*/ 91 w 137"/>
                  <a:gd name="T43" fmla="*/ 88 h 138"/>
                  <a:gd name="T44" fmla="*/ 100 w 137"/>
                  <a:gd name="T45" fmla="*/ 66 h 138"/>
                  <a:gd name="T46" fmla="*/ 86 w 137"/>
                  <a:gd name="T47" fmla="*/ 48 h 138"/>
                  <a:gd name="T48" fmla="*/ 26 w 137"/>
                  <a:gd name="T49" fmla="*/ 112 h 138"/>
                  <a:gd name="T50" fmla="*/ 29 w 137"/>
                  <a:gd name="T51" fmla="*/ 120 h 138"/>
                  <a:gd name="T52" fmla="*/ 42 w 137"/>
                  <a:gd name="T53" fmla="*/ 111 h 138"/>
                  <a:gd name="T54" fmla="*/ 17 w 137"/>
                  <a:gd name="T55" fmla="*/ 119 h 138"/>
                  <a:gd name="T56" fmla="*/ 4 w 137"/>
                  <a:gd name="T57" fmla="*/ 117 h 138"/>
                  <a:gd name="T58" fmla="*/ 6 w 137"/>
                  <a:gd name="T59" fmla="*/ 120 h 138"/>
                  <a:gd name="T60" fmla="*/ 10 w 137"/>
                  <a:gd name="T61" fmla="*/ 138 h 138"/>
                  <a:gd name="T62" fmla="*/ 17 w 137"/>
                  <a:gd name="T63" fmla="*/ 119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37" h="138">
                    <a:moveTo>
                      <a:pt x="130" y="15"/>
                    </a:moveTo>
                    <a:cubicBezTo>
                      <a:pt x="128" y="13"/>
                      <a:pt x="125" y="16"/>
                      <a:pt x="122" y="17"/>
                    </a:cubicBezTo>
                    <a:cubicBezTo>
                      <a:pt x="118" y="18"/>
                      <a:pt x="107" y="9"/>
                      <a:pt x="104" y="4"/>
                    </a:cubicBezTo>
                    <a:cubicBezTo>
                      <a:pt x="101" y="0"/>
                      <a:pt x="96" y="4"/>
                      <a:pt x="99" y="7"/>
                    </a:cubicBezTo>
                    <a:cubicBezTo>
                      <a:pt x="101" y="10"/>
                      <a:pt x="98" y="11"/>
                      <a:pt x="98" y="15"/>
                    </a:cubicBezTo>
                    <a:cubicBezTo>
                      <a:pt x="98" y="19"/>
                      <a:pt x="95" y="19"/>
                      <a:pt x="96" y="22"/>
                    </a:cubicBezTo>
                    <a:cubicBezTo>
                      <a:pt x="96" y="25"/>
                      <a:pt x="92" y="25"/>
                      <a:pt x="89" y="25"/>
                    </a:cubicBezTo>
                    <a:cubicBezTo>
                      <a:pt x="86" y="26"/>
                      <a:pt x="89" y="28"/>
                      <a:pt x="86" y="30"/>
                    </a:cubicBezTo>
                    <a:cubicBezTo>
                      <a:pt x="83" y="31"/>
                      <a:pt x="83" y="34"/>
                      <a:pt x="85" y="35"/>
                    </a:cubicBezTo>
                    <a:cubicBezTo>
                      <a:pt x="86" y="36"/>
                      <a:pt x="85" y="39"/>
                      <a:pt x="85" y="41"/>
                    </a:cubicBezTo>
                    <a:cubicBezTo>
                      <a:pt x="84" y="43"/>
                      <a:pt x="87" y="41"/>
                      <a:pt x="89" y="39"/>
                    </a:cubicBezTo>
                    <a:cubicBezTo>
                      <a:pt x="91" y="37"/>
                      <a:pt x="93" y="40"/>
                      <a:pt x="93" y="38"/>
                    </a:cubicBezTo>
                    <a:cubicBezTo>
                      <a:pt x="94" y="36"/>
                      <a:pt x="88" y="35"/>
                      <a:pt x="88" y="32"/>
                    </a:cubicBezTo>
                    <a:cubicBezTo>
                      <a:pt x="89" y="30"/>
                      <a:pt x="92" y="33"/>
                      <a:pt x="95" y="31"/>
                    </a:cubicBezTo>
                    <a:cubicBezTo>
                      <a:pt x="98" y="30"/>
                      <a:pt x="103" y="31"/>
                      <a:pt x="107" y="34"/>
                    </a:cubicBezTo>
                    <a:cubicBezTo>
                      <a:pt x="111" y="37"/>
                      <a:pt x="112" y="36"/>
                      <a:pt x="112" y="32"/>
                    </a:cubicBezTo>
                    <a:cubicBezTo>
                      <a:pt x="113" y="29"/>
                      <a:pt x="118" y="27"/>
                      <a:pt x="124" y="27"/>
                    </a:cubicBezTo>
                    <a:cubicBezTo>
                      <a:pt x="129" y="27"/>
                      <a:pt x="130" y="24"/>
                      <a:pt x="128" y="23"/>
                    </a:cubicBezTo>
                    <a:cubicBezTo>
                      <a:pt x="127" y="22"/>
                      <a:pt x="137" y="15"/>
                      <a:pt x="137" y="13"/>
                    </a:cubicBezTo>
                    <a:cubicBezTo>
                      <a:pt x="137" y="11"/>
                      <a:pt x="131" y="17"/>
                      <a:pt x="130" y="15"/>
                    </a:cubicBezTo>
                    <a:close/>
                    <a:moveTo>
                      <a:pt x="86" y="48"/>
                    </a:moveTo>
                    <a:cubicBezTo>
                      <a:pt x="84" y="49"/>
                      <a:pt x="82" y="56"/>
                      <a:pt x="84" y="59"/>
                    </a:cubicBezTo>
                    <a:cubicBezTo>
                      <a:pt x="87" y="61"/>
                      <a:pt x="80" y="65"/>
                      <a:pt x="80" y="69"/>
                    </a:cubicBezTo>
                    <a:cubicBezTo>
                      <a:pt x="81" y="74"/>
                      <a:pt x="76" y="74"/>
                      <a:pt x="75" y="77"/>
                    </a:cubicBezTo>
                    <a:cubicBezTo>
                      <a:pt x="75" y="80"/>
                      <a:pt x="72" y="80"/>
                      <a:pt x="68" y="83"/>
                    </a:cubicBezTo>
                    <a:cubicBezTo>
                      <a:pt x="64" y="86"/>
                      <a:pt x="62" y="82"/>
                      <a:pt x="63" y="80"/>
                    </a:cubicBezTo>
                    <a:cubicBezTo>
                      <a:pt x="64" y="78"/>
                      <a:pt x="57" y="81"/>
                      <a:pt x="57" y="87"/>
                    </a:cubicBezTo>
                    <a:cubicBezTo>
                      <a:pt x="57" y="92"/>
                      <a:pt x="50" y="92"/>
                      <a:pt x="52" y="95"/>
                    </a:cubicBezTo>
                    <a:cubicBezTo>
                      <a:pt x="54" y="97"/>
                      <a:pt x="47" y="99"/>
                      <a:pt x="47" y="96"/>
                    </a:cubicBezTo>
                    <a:cubicBezTo>
                      <a:pt x="47" y="94"/>
                      <a:pt x="43" y="95"/>
                      <a:pt x="37" y="98"/>
                    </a:cubicBezTo>
                    <a:cubicBezTo>
                      <a:pt x="32" y="100"/>
                      <a:pt x="28" y="95"/>
                      <a:pt x="25" y="98"/>
                    </a:cubicBezTo>
                    <a:cubicBezTo>
                      <a:pt x="22" y="101"/>
                      <a:pt x="17" y="107"/>
                      <a:pt x="13" y="108"/>
                    </a:cubicBezTo>
                    <a:cubicBezTo>
                      <a:pt x="9" y="108"/>
                      <a:pt x="11" y="113"/>
                      <a:pt x="13" y="112"/>
                    </a:cubicBezTo>
                    <a:cubicBezTo>
                      <a:pt x="16" y="111"/>
                      <a:pt x="20" y="112"/>
                      <a:pt x="22" y="110"/>
                    </a:cubicBezTo>
                    <a:cubicBezTo>
                      <a:pt x="23" y="108"/>
                      <a:pt x="35" y="105"/>
                      <a:pt x="42" y="105"/>
                    </a:cubicBezTo>
                    <a:cubicBezTo>
                      <a:pt x="49" y="105"/>
                      <a:pt x="45" y="109"/>
                      <a:pt x="45" y="112"/>
                    </a:cubicBezTo>
                    <a:cubicBezTo>
                      <a:pt x="46" y="116"/>
                      <a:pt x="52" y="115"/>
                      <a:pt x="55" y="112"/>
                    </a:cubicBezTo>
                    <a:cubicBezTo>
                      <a:pt x="58" y="108"/>
                      <a:pt x="60" y="109"/>
                      <a:pt x="58" y="106"/>
                    </a:cubicBezTo>
                    <a:cubicBezTo>
                      <a:pt x="55" y="104"/>
                      <a:pt x="58" y="102"/>
                      <a:pt x="60" y="105"/>
                    </a:cubicBezTo>
                    <a:cubicBezTo>
                      <a:pt x="62" y="108"/>
                      <a:pt x="68" y="108"/>
                      <a:pt x="70" y="104"/>
                    </a:cubicBezTo>
                    <a:cubicBezTo>
                      <a:pt x="73" y="101"/>
                      <a:pt x="73" y="105"/>
                      <a:pt x="76" y="105"/>
                    </a:cubicBezTo>
                    <a:cubicBezTo>
                      <a:pt x="79" y="105"/>
                      <a:pt x="81" y="98"/>
                      <a:pt x="81" y="100"/>
                    </a:cubicBezTo>
                    <a:cubicBezTo>
                      <a:pt x="81" y="103"/>
                      <a:pt x="86" y="102"/>
                      <a:pt x="89" y="99"/>
                    </a:cubicBezTo>
                    <a:cubicBezTo>
                      <a:pt x="91" y="96"/>
                      <a:pt x="89" y="90"/>
                      <a:pt x="91" y="88"/>
                    </a:cubicBezTo>
                    <a:cubicBezTo>
                      <a:pt x="93" y="85"/>
                      <a:pt x="94" y="79"/>
                      <a:pt x="93" y="75"/>
                    </a:cubicBezTo>
                    <a:cubicBezTo>
                      <a:pt x="91" y="72"/>
                      <a:pt x="97" y="69"/>
                      <a:pt x="100" y="66"/>
                    </a:cubicBezTo>
                    <a:cubicBezTo>
                      <a:pt x="103" y="64"/>
                      <a:pt x="96" y="49"/>
                      <a:pt x="96" y="45"/>
                    </a:cubicBezTo>
                    <a:cubicBezTo>
                      <a:pt x="96" y="41"/>
                      <a:pt x="88" y="47"/>
                      <a:pt x="86" y="48"/>
                    </a:cubicBezTo>
                    <a:close/>
                    <a:moveTo>
                      <a:pt x="34" y="110"/>
                    </a:moveTo>
                    <a:cubicBezTo>
                      <a:pt x="33" y="112"/>
                      <a:pt x="30" y="111"/>
                      <a:pt x="26" y="112"/>
                    </a:cubicBezTo>
                    <a:cubicBezTo>
                      <a:pt x="22" y="113"/>
                      <a:pt x="22" y="122"/>
                      <a:pt x="25" y="123"/>
                    </a:cubicBezTo>
                    <a:cubicBezTo>
                      <a:pt x="27" y="123"/>
                      <a:pt x="29" y="123"/>
                      <a:pt x="29" y="120"/>
                    </a:cubicBezTo>
                    <a:cubicBezTo>
                      <a:pt x="30" y="118"/>
                      <a:pt x="34" y="117"/>
                      <a:pt x="36" y="118"/>
                    </a:cubicBezTo>
                    <a:cubicBezTo>
                      <a:pt x="39" y="119"/>
                      <a:pt x="42" y="114"/>
                      <a:pt x="42" y="111"/>
                    </a:cubicBezTo>
                    <a:cubicBezTo>
                      <a:pt x="42" y="107"/>
                      <a:pt x="35" y="107"/>
                      <a:pt x="34" y="110"/>
                    </a:cubicBezTo>
                    <a:close/>
                    <a:moveTo>
                      <a:pt x="17" y="119"/>
                    </a:moveTo>
                    <a:cubicBezTo>
                      <a:pt x="17" y="117"/>
                      <a:pt x="12" y="117"/>
                      <a:pt x="12" y="115"/>
                    </a:cubicBezTo>
                    <a:cubicBezTo>
                      <a:pt x="11" y="113"/>
                      <a:pt x="8" y="114"/>
                      <a:pt x="4" y="117"/>
                    </a:cubicBezTo>
                    <a:cubicBezTo>
                      <a:pt x="1" y="119"/>
                      <a:pt x="0" y="120"/>
                      <a:pt x="1" y="122"/>
                    </a:cubicBezTo>
                    <a:cubicBezTo>
                      <a:pt x="2" y="125"/>
                      <a:pt x="5" y="123"/>
                      <a:pt x="6" y="120"/>
                    </a:cubicBezTo>
                    <a:cubicBezTo>
                      <a:pt x="6" y="117"/>
                      <a:pt x="9" y="124"/>
                      <a:pt x="7" y="128"/>
                    </a:cubicBezTo>
                    <a:cubicBezTo>
                      <a:pt x="5" y="132"/>
                      <a:pt x="7" y="138"/>
                      <a:pt x="10" y="138"/>
                    </a:cubicBezTo>
                    <a:cubicBezTo>
                      <a:pt x="12" y="137"/>
                      <a:pt x="15" y="129"/>
                      <a:pt x="19" y="124"/>
                    </a:cubicBezTo>
                    <a:cubicBezTo>
                      <a:pt x="22" y="120"/>
                      <a:pt x="17" y="121"/>
                      <a:pt x="17" y="11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52" name="Freeform 150">
                <a:extLst>
                  <a:ext uri="{FF2B5EF4-FFF2-40B4-BE49-F238E27FC236}">
                    <a16:creationId xmlns:a16="http://schemas.microsoft.com/office/drawing/2014/main" id="{1B049606-2312-44F1-8B6D-E66C144DCFE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292385" y="2981876"/>
                <a:ext cx="1112942" cy="770401"/>
              </a:xfrm>
              <a:custGeom>
                <a:avLst/>
                <a:gdLst>
                  <a:gd name="T0" fmla="*/ 459 w 483"/>
                  <a:gd name="T1" fmla="*/ 62 h 334"/>
                  <a:gd name="T2" fmla="*/ 436 w 483"/>
                  <a:gd name="T3" fmla="*/ 45 h 334"/>
                  <a:gd name="T4" fmla="*/ 416 w 483"/>
                  <a:gd name="T5" fmla="*/ 18 h 334"/>
                  <a:gd name="T6" fmla="*/ 388 w 483"/>
                  <a:gd name="T7" fmla="*/ 1 h 334"/>
                  <a:gd name="T8" fmla="*/ 369 w 483"/>
                  <a:gd name="T9" fmla="*/ 15 h 334"/>
                  <a:gd name="T10" fmla="*/ 353 w 483"/>
                  <a:gd name="T11" fmla="*/ 38 h 334"/>
                  <a:gd name="T12" fmla="*/ 329 w 483"/>
                  <a:gd name="T13" fmla="*/ 52 h 334"/>
                  <a:gd name="T14" fmla="*/ 344 w 483"/>
                  <a:gd name="T15" fmla="*/ 62 h 334"/>
                  <a:gd name="T16" fmla="*/ 343 w 483"/>
                  <a:gd name="T17" fmla="*/ 75 h 334"/>
                  <a:gd name="T18" fmla="*/ 301 w 483"/>
                  <a:gd name="T19" fmla="*/ 90 h 334"/>
                  <a:gd name="T20" fmla="*/ 271 w 483"/>
                  <a:gd name="T21" fmla="*/ 116 h 334"/>
                  <a:gd name="T22" fmla="*/ 225 w 483"/>
                  <a:gd name="T23" fmla="*/ 118 h 334"/>
                  <a:gd name="T24" fmla="*/ 172 w 483"/>
                  <a:gd name="T25" fmla="*/ 111 h 334"/>
                  <a:gd name="T26" fmla="*/ 150 w 483"/>
                  <a:gd name="T27" fmla="*/ 89 h 334"/>
                  <a:gd name="T28" fmla="*/ 130 w 483"/>
                  <a:gd name="T29" fmla="*/ 64 h 334"/>
                  <a:gd name="T30" fmla="*/ 109 w 483"/>
                  <a:gd name="T31" fmla="*/ 46 h 334"/>
                  <a:gd name="T32" fmla="*/ 98 w 483"/>
                  <a:gd name="T33" fmla="*/ 54 h 334"/>
                  <a:gd name="T34" fmla="*/ 79 w 483"/>
                  <a:gd name="T35" fmla="*/ 69 h 334"/>
                  <a:gd name="T36" fmla="*/ 63 w 483"/>
                  <a:gd name="T37" fmla="*/ 86 h 334"/>
                  <a:gd name="T38" fmla="*/ 56 w 483"/>
                  <a:gd name="T39" fmla="*/ 107 h 334"/>
                  <a:gd name="T40" fmla="*/ 37 w 483"/>
                  <a:gd name="T41" fmla="*/ 125 h 334"/>
                  <a:gd name="T42" fmla="*/ 14 w 483"/>
                  <a:gd name="T43" fmla="*/ 132 h 334"/>
                  <a:gd name="T44" fmla="*/ 0 w 483"/>
                  <a:gd name="T45" fmla="*/ 143 h 334"/>
                  <a:gd name="T46" fmla="*/ 11 w 483"/>
                  <a:gd name="T47" fmla="*/ 166 h 334"/>
                  <a:gd name="T48" fmla="*/ 28 w 483"/>
                  <a:gd name="T49" fmla="*/ 181 h 334"/>
                  <a:gd name="T50" fmla="*/ 42 w 483"/>
                  <a:gd name="T51" fmla="*/ 176 h 334"/>
                  <a:gd name="T52" fmla="*/ 40 w 483"/>
                  <a:gd name="T53" fmla="*/ 197 h 334"/>
                  <a:gd name="T54" fmla="*/ 40 w 483"/>
                  <a:gd name="T55" fmla="*/ 217 h 334"/>
                  <a:gd name="T56" fmla="*/ 55 w 483"/>
                  <a:gd name="T57" fmla="*/ 229 h 334"/>
                  <a:gd name="T58" fmla="*/ 98 w 483"/>
                  <a:gd name="T59" fmla="*/ 247 h 334"/>
                  <a:gd name="T60" fmla="*/ 116 w 483"/>
                  <a:gd name="T61" fmla="*/ 251 h 334"/>
                  <a:gd name="T62" fmla="*/ 131 w 483"/>
                  <a:gd name="T63" fmla="*/ 248 h 334"/>
                  <a:gd name="T64" fmla="*/ 150 w 483"/>
                  <a:gd name="T65" fmla="*/ 243 h 334"/>
                  <a:gd name="T66" fmla="*/ 173 w 483"/>
                  <a:gd name="T67" fmla="*/ 243 h 334"/>
                  <a:gd name="T68" fmla="*/ 187 w 483"/>
                  <a:gd name="T69" fmla="*/ 251 h 334"/>
                  <a:gd name="T70" fmla="*/ 183 w 483"/>
                  <a:gd name="T71" fmla="*/ 282 h 334"/>
                  <a:gd name="T72" fmla="*/ 195 w 483"/>
                  <a:gd name="T73" fmla="*/ 299 h 334"/>
                  <a:gd name="T74" fmla="*/ 213 w 483"/>
                  <a:gd name="T75" fmla="*/ 307 h 334"/>
                  <a:gd name="T76" fmla="*/ 226 w 483"/>
                  <a:gd name="T77" fmla="*/ 294 h 334"/>
                  <a:gd name="T78" fmla="*/ 251 w 483"/>
                  <a:gd name="T79" fmla="*/ 292 h 334"/>
                  <a:gd name="T80" fmla="*/ 268 w 483"/>
                  <a:gd name="T81" fmla="*/ 303 h 334"/>
                  <a:gd name="T82" fmla="*/ 281 w 483"/>
                  <a:gd name="T83" fmla="*/ 313 h 334"/>
                  <a:gd name="T84" fmla="*/ 318 w 483"/>
                  <a:gd name="T85" fmla="*/ 294 h 334"/>
                  <a:gd name="T86" fmla="*/ 346 w 483"/>
                  <a:gd name="T87" fmla="*/ 279 h 334"/>
                  <a:gd name="T88" fmla="*/ 360 w 483"/>
                  <a:gd name="T89" fmla="*/ 263 h 334"/>
                  <a:gd name="T90" fmla="*/ 373 w 483"/>
                  <a:gd name="T91" fmla="*/ 246 h 334"/>
                  <a:gd name="T92" fmla="*/ 376 w 483"/>
                  <a:gd name="T93" fmla="*/ 230 h 334"/>
                  <a:gd name="T94" fmla="*/ 372 w 483"/>
                  <a:gd name="T95" fmla="*/ 218 h 334"/>
                  <a:gd name="T96" fmla="*/ 370 w 483"/>
                  <a:gd name="T97" fmla="*/ 207 h 334"/>
                  <a:gd name="T98" fmla="*/ 360 w 483"/>
                  <a:gd name="T99" fmla="*/ 180 h 334"/>
                  <a:gd name="T100" fmla="*/ 382 w 483"/>
                  <a:gd name="T101" fmla="*/ 167 h 334"/>
                  <a:gd name="T102" fmla="*/ 354 w 483"/>
                  <a:gd name="T103" fmla="*/ 159 h 334"/>
                  <a:gd name="T104" fmla="*/ 365 w 483"/>
                  <a:gd name="T105" fmla="*/ 137 h 334"/>
                  <a:gd name="T106" fmla="*/ 378 w 483"/>
                  <a:gd name="T107" fmla="*/ 149 h 334"/>
                  <a:gd name="T108" fmla="*/ 414 w 483"/>
                  <a:gd name="T109" fmla="*/ 128 h 334"/>
                  <a:gd name="T110" fmla="*/ 432 w 483"/>
                  <a:gd name="T111" fmla="*/ 120 h 334"/>
                  <a:gd name="T112" fmla="*/ 452 w 483"/>
                  <a:gd name="T113" fmla="*/ 112 h 334"/>
                  <a:gd name="T114" fmla="*/ 454 w 483"/>
                  <a:gd name="T115" fmla="*/ 91 h 334"/>
                  <a:gd name="T116" fmla="*/ 476 w 483"/>
                  <a:gd name="T117" fmla="*/ 76 h 334"/>
                  <a:gd name="T118" fmla="*/ 368 w 483"/>
                  <a:gd name="T119" fmla="*/ 298 h 334"/>
                  <a:gd name="T120" fmla="*/ 271 w 483"/>
                  <a:gd name="T121" fmla="*/ 328 h 3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483" h="334">
                    <a:moveTo>
                      <a:pt x="480" y="59"/>
                    </a:moveTo>
                    <a:cubicBezTo>
                      <a:pt x="480" y="55"/>
                      <a:pt x="475" y="56"/>
                      <a:pt x="474" y="58"/>
                    </a:cubicBezTo>
                    <a:cubicBezTo>
                      <a:pt x="472" y="59"/>
                      <a:pt x="467" y="58"/>
                      <a:pt x="466" y="60"/>
                    </a:cubicBezTo>
                    <a:cubicBezTo>
                      <a:pt x="465" y="63"/>
                      <a:pt x="462" y="62"/>
                      <a:pt x="459" y="62"/>
                    </a:cubicBezTo>
                    <a:cubicBezTo>
                      <a:pt x="456" y="63"/>
                      <a:pt x="451" y="61"/>
                      <a:pt x="451" y="59"/>
                    </a:cubicBezTo>
                    <a:cubicBezTo>
                      <a:pt x="451" y="57"/>
                      <a:pt x="449" y="55"/>
                      <a:pt x="449" y="52"/>
                    </a:cubicBezTo>
                    <a:cubicBezTo>
                      <a:pt x="450" y="50"/>
                      <a:pt x="446" y="51"/>
                      <a:pt x="444" y="48"/>
                    </a:cubicBezTo>
                    <a:cubicBezTo>
                      <a:pt x="441" y="46"/>
                      <a:pt x="436" y="44"/>
                      <a:pt x="436" y="45"/>
                    </a:cubicBezTo>
                    <a:cubicBezTo>
                      <a:pt x="435" y="45"/>
                      <a:pt x="432" y="42"/>
                      <a:pt x="428" y="42"/>
                    </a:cubicBezTo>
                    <a:cubicBezTo>
                      <a:pt x="424" y="42"/>
                      <a:pt x="424" y="39"/>
                      <a:pt x="425" y="37"/>
                    </a:cubicBezTo>
                    <a:cubicBezTo>
                      <a:pt x="425" y="36"/>
                      <a:pt x="421" y="31"/>
                      <a:pt x="421" y="28"/>
                    </a:cubicBezTo>
                    <a:cubicBezTo>
                      <a:pt x="420" y="25"/>
                      <a:pt x="417" y="24"/>
                      <a:pt x="416" y="18"/>
                    </a:cubicBezTo>
                    <a:cubicBezTo>
                      <a:pt x="415" y="12"/>
                      <a:pt x="411" y="14"/>
                      <a:pt x="412" y="11"/>
                    </a:cubicBezTo>
                    <a:cubicBezTo>
                      <a:pt x="413" y="8"/>
                      <a:pt x="408" y="7"/>
                      <a:pt x="407" y="5"/>
                    </a:cubicBezTo>
                    <a:cubicBezTo>
                      <a:pt x="406" y="3"/>
                      <a:pt x="401" y="4"/>
                      <a:pt x="397" y="2"/>
                    </a:cubicBezTo>
                    <a:cubicBezTo>
                      <a:pt x="393" y="0"/>
                      <a:pt x="391" y="2"/>
                      <a:pt x="388" y="1"/>
                    </a:cubicBezTo>
                    <a:cubicBezTo>
                      <a:pt x="385" y="0"/>
                      <a:pt x="377" y="2"/>
                      <a:pt x="376" y="2"/>
                    </a:cubicBezTo>
                    <a:cubicBezTo>
                      <a:pt x="375" y="2"/>
                      <a:pt x="369" y="0"/>
                      <a:pt x="366" y="5"/>
                    </a:cubicBezTo>
                    <a:cubicBezTo>
                      <a:pt x="363" y="9"/>
                      <a:pt x="365" y="9"/>
                      <a:pt x="367" y="9"/>
                    </a:cubicBezTo>
                    <a:cubicBezTo>
                      <a:pt x="368" y="9"/>
                      <a:pt x="369" y="13"/>
                      <a:pt x="369" y="15"/>
                    </a:cubicBezTo>
                    <a:cubicBezTo>
                      <a:pt x="369" y="16"/>
                      <a:pt x="367" y="18"/>
                      <a:pt x="365" y="19"/>
                    </a:cubicBezTo>
                    <a:cubicBezTo>
                      <a:pt x="364" y="19"/>
                      <a:pt x="361" y="25"/>
                      <a:pt x="360" y="26"/>
                    </a:cubicBezTo>
                    <a:cubicBezTo>
                      <a:pt x="360" y="28"/>
                      <a:pt x="356" y="33"/>
                      <a:pt x="357" y="35"/>
                    </a:cubicBezTo>
                    <a:cubicBezTo>
                      <a:pt x="357" y="36"/>
                      <a:pt x="355" y="38"/>
                      <a:pt x="353" y="38"/>
                    </a:cubicBezTo>
                    <a:cubicBezTo>
                      <a:pt x="351" y="39"/>
                      <a:pt x="347" y="42"/>
                      <a:pt x="345" y="42"/>
                    </a:cubicBezTo>
                    <a:cubicBezTo>
                      <a:pt x="344" y="43"/>
                      <a:pt x="338" y="42"/>
                      <a:pt x="338" y="40"/>
                    </a:cubicBezTo>
                    <a:cubicBezTo>
                      <a:pt x="337" y="40"/>
                      <a:pt x="337" y="39"/>
                      <a:pt x="336" y="39"/>
                    </a:cubicBezTo>
                    <a:cubicBezTo>
                      <a:pt x="329" y="52"/>
                      <a:pt x="329" y="52"/>
                      <a:pt x="329" y="52"/>
                    </a:cubicBezTo>
                    <a:cubicBezTo>
                      <a:pt x="329" y="56"/>
                      <a:pt x="329" y="56"/>
                      <a:pt x="329" y="56"/>
                    </a:cubicBezTo>
                    <a:cubicBezTo>
                      <a:pt x="329" y="56"/>
                      <a:pt x="325" y="57"/>
                      <a:pt x="328" y="60"/>
                    </a:cubicBezTo>
                    <a:cubicBezTo>
                      <a:pt x="331" y="63"/>
                      <a:pt x="331" y="61"/>
                      <a:pt x="336" y="61"/>
                    </a:cubicBezTo>
                    <a:cubicBezTo>
                      <a:pt x="341" y="61"/>
                      <a:pt x="343" y="64"/>
                      <a:pt x="344" y="62"/>
                    </a:cubicBezTo>
                    <a:cubicBezTo>
                      <a:pt x="345" y="59"/>
                      <a:pt x="349" y="57"/>
                      <a:pt x="352" y="61"/>
                    </a:cubicBezTo>
                    <a:cubicBezTo>
                      <a:pt x="354" y="64"/>
                      <a:pt x="362" y="69"/>
                      <a:pt x="362" y="71"/>
                    </a:cubicBezTo>
                    <a:cubicBezTo>
                      <a:pt x="361" y="74"/>
                      <a:pt x="357" y="74"/>
                      <a:pt x="354" y="73"/>
                    </a:cubicBezTo>
                    <a:cubicBezTo>
                      <a:pt x="351" y="71"/>
                      <a:pt x="346" y="75"/>
                      <a:pt x="343" y="75"/>
                    </a:cubicBezTo>
                    <a:cubicBezTo>
                      <a:pt x="340" y="75"/>
                      <a:pt x="337" y="76"/>
                      <a:pt x="333" y="79"/>
                    </a:cubicBezTo>
                    <a:cubicBezTo>
                      <a:pt x="330" y="82"/>
                      <a:pt x="331" y="85"/>
                      <a:pt x="326" y="85"/>
                    </a:cubicBezTo>
                    <a:cubicBezTo>
                      <a:pt x="322" y="86"/>
                      <a:pt x="319" y="85"/>
                      <a:pt x="314" y="89"/>
                    </a:cubicBezTo>
                    <a:cubicBezTo>
                      <a:pt x="309" y="93"/>
                      <a:pt x="303" y="91"/>
                      <a:pt x="301" y="90"/>
                    </a:cubicBezTo>
                    <a:cubicBezTo>
                      <a:pt x="299" y="89"/>
                      <a:pt x="296" y="89"/>
                      <a:pt x="294" y="92"/>
                    </a:cubicBezTo>
                    <a:cubicBezTo>
                      <a:pt x="292" y="96"/>
                      <a:pt x="296" y="97"/>
                      <a:pt x="296" y="102"/>
                    </a:cubicBezTo>
                    <a:cubicBezTo>
                      <a:pt x="295" y="106"/>
                      <a:pt x="290" y="105"/>
                      <a:pt x="286" y="109"/>
                    </a:cubicBezTo>
                    <a:cubicBezTo>
                      <a:pt x="282" y="114"/>
                      <a:pt x="275" y="116"/>
                      <a:pt x="271" y="116"/>
                    </a:cubicBezTo>
                    <a:cubicBezTo>
                      <a:pt x="268" y="115"/>
                      <a:pt x="260" y="113"/>
                      <a:pt x="253" y="116"/>
                    </a:cubicBezTo>
                    <a:cubicBezTo>
                      <a:pt x="246" y="119"/>
                      <a:pt x="242" y="124"/>
                      <a:pt x="239" y="123"/>
                    </a:cubicBezTo>
                    <a:cubicBezTo>
                      <a:pt x="237" y="123"/>
                      <a:pt x="237" y="120"/>
                      <a:pt x="233" y="120"/>
                    </a:cubicBezTo>
                    <a:cubicBezTo>
                      <a:pt x="229" y="121"/>
                      <a:pt x="227" y="120"/>
                      <a:pt x="225" y="118"/>
                    </a:cubicBezTo>
                    <a:cubicBezTo>
                      <a:pt x="222" y="117"/>
                      <a:pt x="220" y="119"/>
                      <a:pt x="216" y="116"/>
                    </a:cubicBezTo>
                    <a:cubicBezTo>
                      <a:pt x="212" y="113"/>
                      <a:pt x="204" y="113"/>
                      <a:pt x="201" y="113"/>
                    </a:cubicBezTo>
                    <a:cubicBezTo>
                      <a:pt x="198" y="112"/>
                      <a:pt x="186" y="113"/>
                      <a:pt x="182" y="112"/>
                    </a:cubicBezTo>
                    <a:cubicBezTo>
                      <a:pt x="178" y="112"/>
                      <a:pt x="172" y="113"/>
                      <a:pt x="172" y="111"/>
                    </a:cubicBezTo>
                    <a:cubicBezTo>
                      <a:pt x="171" y="109"/>
                      <a:pt x="168" y="108"/>
                      <a:pt x="167" y="103"/>
                    </a:cubicBezTo>
                    <a:cubicBezTo>
                      <a:pt x="166" y="98"/>
                      <a:pt x="164" y="97"/>
                      <a:pt x="161" y="96"/>
                    </a:cubicBezTo>
                    <a:cubicBezTo>
                      <a:pt x="158" y="96"/>
                      <a:pt x="158" y="93"/>
                      <a:pt x="156" y="93"/>
                    </a:cubicBezTo>
                    <a:cubicBezTo>
                      <a:pt x="155" y="93"/>
                      <a:pt x="153" y="89"/>
                      <a:pt x="150" y="89"/>
                    </a:cubicBezTo>
                    <a:cubicBezTo>
                      <a:pt x="146" y="89"/>
                      <a:pt x="133" y="88"/>
                      <a:pt x="132" y="85"/>
                    </a:cubicBezTo>
                    <a:cubicBezTo>
                      <a:pt x="130" y="82"/>
                      <a:pt x="133" y="81"/>
                      <a:pt x="133" y="78"/>
                    </a:cubicBezTo>
                    <a:cubicBezTo>
                      <a:pt x="133" y="75"/>
                      <a:pt x="135" y="71"/>
                      <a:pt x="134" y="70"/>
                    </a:cubicBezTo>
                    <a:cubicBezTo>
                      <a:pt x="132" y="69"/>
                      <a:pt x="130" y="66"/>
                      <a:pt x="130" y="64"/>
                    </a:cubicBezTo>
                    <a:cubicBezTo>
                      <a:pt x="129" y="62"/>
                      <a:pt x="125" y="58"/>
                      <a:pt x="123" y="58"/>
                    </a:cubicBezTo>
                    <a:cubicBezTo>
                      <a:pt x="120" y="58"/>
                      <a:pt x="118" y="56"/>
                      <a:pt x="116" y="54"/>
                    </a:cubicBezTo>
                    <a:cubicBezTo>
                      <a:pt x="113" y="52"/>
                      <a:pt x="111" y="52"/>
                      <a:pt x="110" y="47"/>
                    </a:cubicBezTo>
                    <a:cubicBezTo>
                      <a:pt x="110" y="47"/>
                      <a:pt x="110" y="46"/>
                      <a:pt x="109" y="46"/>
                    </a:cubicBezTo>
                    <a:cubicBezTo>
                      <a:pt x="109" y="46"/>
                      <a:pt x="107" y="45"/>
                      <a:pt x="106" y="45"/>
                    </a:cubicBezTo>
                    <a:cubicBezTo>
                      <a:pt x="106" y="45"/>
                      <a:pt x="105" y="45"/>
                      <a:pt x="104" y="44"/>
                    </a:cubicBezTo>
                    <a:cubicBezTo>
                      <a:pt x="104" y="47"/>
                      <a:pt x="102" y="48"/>
                      <a:pt x="102" y="49"/>
                    </a:cubicBezTo>
                    <a:cubicBezTo>
                      <a:pt x="102" y="51"/>
                      <a:pt x="101" y="54"/>
                      <a:pt x="98" y="54"/>
                    </a:cubicBezTo>
                    <a:cubicBezTo>
                      <a:pt x="95" y="54"/>
                      <a:pt x="93" y="56"/>
                      <a:pt x="93" y="60"/>
                    </a:cubicBezTo>
                    <a:cubicBezTo>
                      <a:pt x="93" y="64"/>
                      <a:pt x="95" y="65"/>
                      <a:pt x="94" y="66"/>
                    </a:cubicBezTo>
                    <a:cubicBezTo>
                      <a:pt x="93" y="68"/>
                      <a:pt x="88" y="70"/>
                      <a:pt x="86" y="69"/>
                    </a:cubicBezTo>
                    <a:cubicBezTo>
                      <a:pt x="85" y="68"/>
                      <a:pt x="82" y="69"/>
                      <a:pt x="79" y="69"/>
                    </a:cubicBezTo>
                    <a:cubicBezTo>
                      <a:pt x="76" y="68"/>
                      <a:pt x="74" y="65"/>
                      <a:pt x="74" y="69"/>
                    </a:cubicBezTo>
                    <a:cubicBezTo>
                      <a:pt x="73" y="72"/>
                      <a:pt x="67" y="83"/>
                      <a:pt x="69" y="84"/>
                    </a:cubicBezTo>
                    <a:cubicBezTo>
                      <a:pt x="70" y="85"/>
                      <a:pt x="71" y="88"/>
                      <a:pt x="69" y="88"/>
                    </a:cubicBezTo>
                    <a:cubicBezTo>
                      <a:pt x="66" y="88"/>
                      <a:pt x="64" y="87"/>
                      <a:pt x="63" y="86"/>
                    </a:cubicBezTo>
                    <a:cubicBezTo>
                      <a:pt x="62" y="85"/>
                      <a:pt x="58" y="88"/>
                      <a:pt x="55" y="88"/>
                    </a:cubicBezTo>
                    <a:cubicBezTo>
                      <a:pt x="54" y="88"/>
                      <a:pt x="49" y="90"/>
                      <a:pt x="51" y="91"/>
                    </a:cubicBezTo>
                    <a:cubicBezTo>
                      <a:pt x="52" y="92"/>
                      <a:pt x="52" y="96"/>
                      <a:pt x="52" y="98"/>
                    </a:cubicBezTo>
                    <a:cubicBezTo>
                      <a:pt x="52" y="100"/>
                      <a:pt x="56" y="105"/>
                      <a:pt x="56" y="107"/>
                    </a:cubicBezTo>
                    <a:cubicBezTo>
                      <a:pt x="55" y="109"/>
                      <a:pt x="51" y="111"/>
                      <a:pt x="51" y="113"/>
                    </a:cubicBezTo>
                    <a:cubicBezTo>
                      <a:pt x="51" y="115"/>
                      <a:pt x="52" y="117"/>
                      <a:pt x="51" y="118"/>
                    </a:cubicBezTo>
                    <a:cubicBezTo>
                      <a:pt x="50" y="118"/>
                      <a:pt x="46" y="120"/>
                      <a:pt x="44" y="121"/>
                    </a:cubicBezTo>
                    <a:cubicBezTo>
                      <a:pt x="42" y="123"/>
                      <a:pt x="39" y="123"/>
                      <a:pt x="37" y="125"/>
                    </a:cubicBezTo>
                    <a:cubicBezTo>
                      <a:pt x="36" y="127"/>
                      <a:pt x="35" y="129"/>
                      <a:pt x="31" y="129"/>
                    </a:cubicBezTo>
                    <a:cubicBezTo>
                      <a:pt x="28" y="128"/>
                      <a:pt x="26" y="128"/>
                      <a:pt x="24" y="131"/>
                    </a:cubicBezTo>
                    <a:cubicBezTo>
                      <a:pt x="21" y="134"/>
                      <a:pt x="21" y="132"/>
                      <a:pt x="19" y="134"/>
                    </a:cubicBezTo>
                    <a:cubicBezTo>
                      <a:pt x="17" y="135"/>
                      <a:pt x="15" y="133"/>
                      <a:pt x="14" y="132"/>
                    </a:cubicBezTo>
                    <a:cubicBezTo>
                      <a:pt x="12" y="132"/>
                      <a:pt x="11" y="134"/>
                      <a:pt x="9" y="134"/>
                    </a:cubicBezTo>
                    <a:cubicBezTo>
                      <a:pt x="8" y="134"/>
                      <a:pt x="6" y="136"/>
                      <a:pt x="5" y="137"/>
                    </a:cubicBezTo>
                    <a:cubicBezTo>
                      <a:pt x="3" y="137"/>
                      <a:pt x="1" y="137"/>
                      <a:pt x="1" y="139"/>
                    </a:cubicBezTo>
                    <a:cubicBezTo>
                      <a:pt x="1" y="140"/>
                      <a:pt x="1" y="142"/>
                      <a:pt x="0" y="143"/>
                    </a:cubicBezTo>
                    <a:cubicBezTo>
                      <a:pt x="0" y="143"/>
                      <a:pt x="0" y="143"/>
                      <a:pt x="0" y="143"/>
                    </a:cubicBezTo>
                    <a:cubicBezTo>
                      <a:pt x="1" y="150"/>
                      <a:pt x="1" y="150"/>
                      <a:pt x="1" y="150"/>
                    </a:cubicBezTo>
                    <a:cubicBezTo>
                      <a:pt x="1" y="150"/>
                      <a:pt x="9" y="152"/>
                      <a:pt x="9" y="155"/>
                    </a:cubicBezTo>
                    <a:cubicBezTo>
                      <a:pt x="9" y="157"/>
                      <a:pt x="11" y="166"/>
                      <a:pt x="11" y="166"/>
                    </a:cubicBezTo>
                    <a:cubicBezTo>
                      <a:pt x="11" y="166"/>
                      <a:pt x="10" y="166"/>
                      <a:pt x="10" y="166"/>
                    </a:cubicBezTo>
                    <a:cubicBezTo>
                      <a:pt x="13" y="168"/>
                      <a:pt x="18" y="171"/>
                      <a:pt x="18" y="172"/>
                    </a:cubicBezTo>
                    <a:cubicBezTo>
                      <a:pt x="18" y="173"/>
                      <a:pt x="18" y="176"/>
                      <a:pt x="22" y="178"/>
                    </a:cubicBezTo>
                    <a:cubicBezTo>
                      <a:pt x="24" y="179"/>
                      <a:pt x="27" y="180"/>
                      <a:pt x="28" y="181"/>
                    </a:cubicBezTo>
                    <a:cubicBezTo>
                      <a:pt x="28" y="181"/>
                      <a:pt x="28" y="180"/>
                      <a:pt x="28" y="180"/>
                    </a:cubicBezTo>
                    <a:cubicBezTo>
                      <a:pt x="32" y="180"/>
                      <a:pt x="32" y="180"/>
                      <a:pt x="32" y="180"/>
                    </a:cubicBezTo>
                    <a:cubicBezTo>
                      <a:pt x="32" y="180"/>
                      <a:pt x="32" y="181"/>
                      <a:pt x="33" y="182"/>
                    </a:cubicBezTo>
                    <a:cubicBezTo>
                      <a:pt x="34" y="179"/>
                      <a:pt x="40" y="176"/>
                      <a:pt x="42" y="176"/>
                    </a:cubicBezTo>
                    <a:cubicBezTo>
                      <a:pt x="45" y="177"/>
                      <a:pt x="52" y="182"/>
                      <a:pt x="52" y="184"/>
                    </a:cubicBezTo>
                    <a:cubicBezTo>
                      <a:pt x="51" y="186"/>
                      <a:pt x="46" y="193"/>
                      <a:pt x="44" y="194"/>
                    </a:cubicBezTo>
                    <a:cubicBezTo>
                      <a:pt x="43" y="194"/>
                      <a:pt x="42" y="194"/>
                      <a:pt x="40" y="194"/>
                    </a:cubicBezTo>
                    <a:cubicBezTo>
                      <a:pt x="40" y="195"/>
                      <a:pt x="40" y="196"/>
                      <a:pt x="40" y="197"/>
                    </a:cubicBezTo>
                    <a:cubicBezTo>
                      <a:pt x="40" y="198"/>
                      <a:pt x="43" y="201"/>
                      <a:pt x="44" y="204"/>
                    </a:cubicBezTo>
                    <a:cubicBezTo>
                      <a:pt x="46" y="207"/>
                      <a:pt x="42" y="209"/>
                      <a:pt x="39" y="207"/>
                    </a:cubicBezTo>
                    <a:cubicBezTo>
                      <a:pt x="37" y="205"/>
                      <a:pt x="36" y="209"/>
                      <a:pt x="38" y="210"/>
                    </a:cubicBezTo>
                    <a:cubicBezTo>
                      <a:pt x="39" y="212"/>
                      <a:pt x="38" y="216"/>
                      <a:pt x="40" y="217"/>
                    </a:cubicBezTo>
                    <a:cubicBezTo>
                      <a:pt x="43" y="217"/>
                      <a:pt x="45" y="221"/>
                      <a:pt x="47" y="221"/>
                    </a:cubicBezTo>
                    <a:cubicBezTo>
                      <a:pt x="50" y="221"/>
                      <a:pt x="52" y="225"/>
                      <a:pt x="52" y="225"/>
                    </a:cubicBezTo>
                    <a:cubicBezTo>
                      <a:pt x="52" y="225"/>
                      <a:pt x="55" y="228"/>
                      <a:pt x="55" y="229"/>
                    </a:cubicBezTo>
                    <a:cubicBezTo>
                      <a:pt x="55" y="229"/>
                      <a:pt x="55" y="229"/>
                      <a:pt x="55" y="229"/>
                    </a:cubicBezTo>
                    <a:cubicBezTo>
                      <a:pt x="58" y="229"/>
                      <a:pt x="60" y="229"/>
                      <a:pt x="60" y="228"/>
                    </a:cubicBezTo>
                    <a:cubicBezTo>
                      <a:pt x="60" y="227"/>
                      <a:pt x="64" y="227"/>
                      <a:pt x="67" y="229"/>
                    </a:cubicBezTo>
                    <a:cubicBezTo>
                      <a:pt x="69" y="232"/>
                      <a:pt x="79" y="238"/>
                      <a:pt x="83" y="241"/>
                    </a:cubicBezTo>
                    <a:cubicBezTo>
                      <a:pt x="87" y="244"/>
                      <a:pt x="95" y="248"/>
                      <a:pt x="98" y="247"/>
                    </a:cubicBezTo>
                    <a:cubicBezTo>
                      <a:pt x="101" y="247"/>
                      <a:pt x="104" y="249"/>
                      <a:pt x="109" y="249"/>
                    </a:cubicBezTo>
                    <a:cubicBezTo>
                      <a:pt x="110" y="249"/>
                      <a:pt x="110" y="249"/>
                      <a:pt x="111" y="249"/>
                    </a:cubicBezTo>
                    <a:cubicBezTo>
                      <a:pt x="111" y="249"/>
                      <a:pt x="113" y="249"/>
                      <a:pt x="113" y="247"/>
                    </a:cubicBezTo>
                    <a:cubicBezTo>
                      <a:pt x="115" y="245"/>
                      <a:pt x="117" y="249"/>
                      <a:pt x="116" y="251"/>
                    </a:cubicBezTo>
                    <a:cubicBezTo>
                      <a:pt x="116" y="253"/>
                      <a:pt x="116" y="254"/>
                      <a:pt x="116" y="255"/>
                    </a:cubicBezTo>
                    <a:cubicBezTo>
                      <a:pt x="117" y="254"/>
                      <a:pt x="118" y="253"/>
                      <a:pt x="118" y="252"/>
                    </a:cubicBezTo>
                    <a:cubicBezTo>
                      <a:pt x="120" y="248"/>
                      <a:pt x="122" y="248"/>
                      <a:pt x="124" y="247"/>
                    </a:cubicBezTo>
                    <a:cubicBezTo>
                      <a:pt x="126" y="245"/>
                      <a:pt x="127" y="246"/>
                      <a:pt x="131" y="248"/>
                    </a:cubicBezTo>
                    <a:cubicBezTo>
                      <a:pt x="134" y="249"/>
                      <a:pt x="135" y="246"/>
                      <a:pt x="140" y="250"/>
                    </a:cubicBezTo>
                    <a:cubicBezTo>
                      <a:pt x="141" y="250"/>
                      <a:pt x="142" y="249"/>
                      <a:pt x="143" y="249"/>
                    </a:cubicBezTo>
                    <a:cubicBezTo>
                      <a:pt x="144" y="249"/>
                      <a:pt x="145" y="247"/>
                      <a:pt x="146" y="246"/>
                    </a:cubicBezTo>
                    <a:cubicBezTo>
                      <a:pt x="148" y="244"/>
                      <a:pt x="148" y="242"/>
                      <a:pt x="150" y="243"/>
                    </a:cubicBezTo>
                    <a:cubicBezTo>
                      <a:pt x="152" y="243"/>
                      <a:pt x="153" y="240"/>
                      <a:pt x="157" y="238"/>
                    </a:cubicBezTo>
                    <a:cubicBezTo>
                      <a:pt x="161" y="236"/>
                      <a:pt x="164" y="239"/>
                      <a:pt x="166" y="238"/>
                    </a:cubicBezTo>
                    <a:cubicBezTo>
                      <a:pt x="168" y="236"/>
                      <a:pt x="170" y="236"/>
                      <a:pt x="170" y="237"/>
                    </a:cubicBezTo>
                    <a:cubicBezTo>
                      <a:pt x="170" y="239"/>
                      <a:pt x="173" y="241"/>
                      <a:pt x="173" y="243"/>
                    </a:cubicBezTo>
                    <a:cubicBezTo>
                      <a:pt x="174" y="244"/>
                      <a:pt x="177" y="245"/>
                      <a:pt x="178" y="245"/>
                    </a:cubicBezTo>
                    <a:cubicBezTo>
                      <a:pt x="179" y="245"/>
                      <a:pt x="179" y="244"/>
                      <a:pt x="179" y="244"/>
                    </a:cubicBezTo>
                    <a:cubicBezTo>
                      <a:pt x="181" y="243"/>
                      <a:pt x="185" y="244"/>
                      <a:pt x="185" y="247"/>
                    </a:cubicBezTo>
                    <a:cubicBezTo>
                      <a:pt x="185" y="249"/>
                      <a:pt x="185" y="251"/>
                      <a:pt x="187" y="251"/>
                    </a:cubicBezTo>
                    <a:cubicBezTo>
                      <a:pt x="188" y="251"/>
                      <a:pt x="190" y="251"/>
                      <a:pt x="190" y="255"/>
                    </a:cubicBezTo>
                    <a:cubicBezTo>
                      <a:pt x="190" y="259"/>
                      <a:pt x="191" y="263"/>
                      <a:pt x="188" y="267"/>
                    </a:cubicBezTo>
                    <a:cubicBezTo>
                      <a:pt x="184" y="270"/>
                      <a:pt x="180" y="276"/>
                      <a:pt x="181" y="278"/>
                    </a:cubicBezTo>
                    <a:cubicBezTo>
                      <a:pt x="182" y="280"/>
                      <a:pt x="180" y="283"/>
                      <a:pt x="183" y="282"/>
                    </a:cubicBezTo>
                    <a:cubicBezTo>
                      <a:pt x="185" y="281"/>
                      <a:pt x="191" y="282"/>
                      <a:pt x="190" y="283"/>
                    </a:cubicBezTo>
                    <a:cubicBezTo>
                      <a:pt x="189" y="285"/>
                      <a:pt x="190" y="290"/>
                      <a:pt x="192" y="290"/>
                    </a:cubicBezTo>
                    <a:cubicBezTo>
                      <a:pt x="195" y="290"/>
                      <a:pt x="196" y="291"/>
                      <a:pt x="195" y="294"/>
                    </a:cubicBezTo>
                    <a:cubicBezTo>
                      <a:pt x="195" y="296"/>
                      <a:pt x="194" y="299"/>
                      <a:pt x="195" y="299"/>
                    </a:cubicBezTo>
                    <a:cubicBezTo>
                      <a:pt x="197" y="299"/>
                      <a:pt x="200" y="299"/>
                      <a:pt x="200" y="301"/>
                    </a:cubicBezTo>
                    <a:cubicBezTo>
                      <a:pt x="200" y="303"/>
                      <a:pt x="201" y="305"/>
                      <a:pt x="205" y="304"/>
                    </a:cubicBezTo>
                    <a:cubicBezTo>
                      <a:pt x="207" y="303"/>
                      <a:pt x="208" y="302"/>
                      <a:pt x="209" y="303"/>
                    </a:cubicBezTo>
                    <a:cubicBezTo>
                      <a:pt x="210" y="303"/>
                      <a:pt x="210" y="306"/>
                      <a:pt x="213" y="307"/>
                    </a:cubicBezTo>
                    <a:cubicBezTo>
                      <a:pt x="215" y="307"/>
                      <a:pt x="214" y="301"/>
                      <a:pt x="213" y="300"/>
                    </a:cubicBezTo>
                    <a:cubicBezTo>
                      <a:pt x="212" y="299"/>
                      <a:pt x="213" y="295"/>
                      <a:pt x="214" y="296"/>
                    </a:cubicBezTo>
                    <a:cubicBezTo>
                      <a:pt x="215" y="297"/>
                      <a:pt x="218" y="296"/>
                      <a:pt x="219" y="294"/>
                    </a:cubicBezTo>
                    <a:cubicBezTo>
                      <a:pt x="221" y="292"/>
                      <a:pt x="224" y="296"/>
                      <a:pt x="226" y="294"/>
                    </a:cubicBezTo>
                    <a:cubicBezTo>
                      <a:pt x="227" y="291"/>
                      <a:pt x="230" y="295"/>
                      <a:pt x="233" y="294"/>
                    </a:cubicBezTo>
                    <a:cubicBezTo>
                      <a:pt x="235" y="292"/>
                      <a:pt x="237" y="295"/>
                      <a:pt x="238" y="293"/>
                    </a:cubicBezTo>
                    <a:cubicBezTo>
                      <a:pt x="239" y="291"/>
                      <a:pt x="243" y="288"/>
                      <a:pt x="244" y="289"/>
                    </a:cubicBezTo>
                    <a:cubicBezTo>
                      <a:pt x="245" y="290"/>
                      <a:pt x="246" y="291"/>
                      <a:pt x="251" y="292"/>
                    </a:cubicBezTo>
                    <a:cubicBezTo>
                      <a:pt x="256" y="293"/>
                      <a:pt x="253" y="295"/>
                      <a:pt x="253" y="297"/>
                    </a:cubicBezTo>
                    <a:cubicBezTo>
                      <a:pt x="253" y="298"/>
                      <a:pt x="259" y="303"/>
                      <a:pt x="261" y="303"/>
                    </a:cubicBezTo>
                    <a:cubicBezTo>
                      <a:pt x="262" y="303"/>
                      <a:pt x="262" y="303"/>
                      <a:pt x="263" y="304"/>
                    </a:cubicBezTo>
                    <a:cubicBezTo>
                      <a:pt x="264" y="303"/>
                      <a:pt x="267" y="305"/>
                      <a:pt x="268" y="303"/>
                    </a:cubicBezTo>
                    <a:cubicBezTo>
                      <a:pt x="268" y="301"/>
                      <a:pt x="271" y="301"/>
                      <a:pt x="272" y="303"/>
                    </a:cubicBezTo>
                    <a:cubicBezTo>
                      <a:pt x="273" y="305"/>
                      <a:pt x="274" y="305"/>
                      <a:pt x="277" y="303"/>
                    </a:cubicBezTo>
                    <a:cubicBezTo>
                      <a:pt x="279" y="301"/>
                      <a:pt x="280" y="305"/>
                      <a:pt x="279" y="306"/>
                    </a:cubicBezTo>
                    <a:cubicBezTo>
                      <a:pt x="277" y="308"/>
                      <a:pt x="278" y="311"/>
                      <a:pt x="281" y="313"/>
                    </a:cubicBezTo>
                    <a:cubicBezTo>
                      <a:pt x="283" y="316"/>
                      <a:pt x="283" y="312"/>
                      <a:pt x="283" y="310"/>
                    </a:cubicBezTo>
                    <a:cubicBezTo>
                      <a:pt x="282" y="308"/>
                      <a:pt x="287" y="306"/>
                      <a:pt x="294" y="303"/>
                    </a:cubicBezTo>
                    <a:cubicBezTo>
                      <a:pt x="302" y="301"/>
                      <a:pt x="310" y="295"/>
                      <a:pt x="310" y="294"/>
                    </a:cubicBezTo>
                    <a:cubicBezTo>
                      <a:pt x="310" y="293"/>
                      <a:pt x="315" y="296"/>
                      <a:pt x="318" y="294"/>
                    </a:cubicBezTo>
                    <a:cubicBezTo>
                      <a:pt x="320" y="292"/>
                      <a:pt x="329" y="292"/>
                      <a:pt x="331" y="292"/>
                    </a:cubicBezTo>
                    <a:cubicBezTo>
                      <a:pt x="334" y="292"/>
                      <a:pt x="334" y="290"/>
                      <a:pt x="336" y="288"/>
                    </a:cubicBezTo>
                    <a:cubicBezTo>
                      <a:pt x="339" y="286"/>
                      <a:pt x="338" y="285"/>
                      <a:pt x="341" y="284"/>
                    </a:cubicBezTo>
                    <a:cubicBezTo>
                      <a:pt x="344" y="283"/>
                      <a:pt x="346" y="281"/>
                      <a:pt x="346" y="279"/>
                    </a:cubicBezTo>
                    <a:cubicBezTo>
                      <a:pt x="346" y="278"/>
                      <a:pt x="351" y="277"/>
                      <a:pt x="351" y="276"/>
                    </a:cubicBezTo>
                    <a:cubicBezTo>
                      <a:pt x="351" y="274"/>
                      <a:pt x="355" y="274"/>
                      <a:pt x="355" y="272"/>
                    </a:cubicBezTo>
                    <a:cubicBezTo>
                      <a:pt x="355" y="270"/>
                      <a:pt x="358" y="270"/>
                      <a:pt x="359" y="269"/>
                    </a:cubicBezTo>
                    <a:cubicBezTo>
                      <a:pt x="360" y="267"/>
                      <a:pt x="358" y="263"/>
                      <a:pt x="360" y="263"/>
                    </a:cubicBezTo>
                    <a:cubicBezTo>
                      <a:pt x="362" y="262"/>
                      <a:pt x="359" y="260"/>
                      <a:pt x="359" y="259"/>
                    </a:cubicBezTo>
                    <a:cubicBezTo>
                      <a:pt x="358" y="258"/>
                      <a:pt x="362" y="257"/>
                      <a:pt x="364" y="256"/>
                    </a:cubicBezTo>
                    <a:cubicBezTo>
                      <a:pt x="366" y="255"/>
                      <a:pt x="368" y="253"/>
                      <a:pt x="368" y="251"/>
                    </a:cubicBezTo>
                    <a:cubicBezTo>
                      <a:pt x="368" y="248"/>
                      <a:pt x="372" y="246"/>
                      <a:pt x="373" y="246"/>
                    </a:cubicBezTo>
                    <a:cubicBezTo>
                      <a:pt x="375" y="245"/>
                      <a:pt x="375" y="242"/>
                      <a:pt x="375" y="239"/>
                    </a:cubicBezTo>
                    <a:cubicBezTo>
                      <a:pt x="374" y="236"/>
                      <a:pt x="378" y="237"/>
                      <a:pt x="376" y="236"/>
                    </a:cubicBezTo>
                    <a:cubicBezTo>
                      <a:pt x="375" y="235"/>
                      <a:pt x="377" y="232"/>
                      <a:pt x="380" y="231"/>
                    </a:cubicBezTo>
                    <a:cubicBezTo>
                      <a:pt x="382" y="230"/>
                      <a:pt x="378" y="229"/>
                      <a:pt x="376" y="230"/>
                    </a:cubicBezTo>
                    <a:cubicBezTo>
                      <a:pt x="375" y="231"/>
                      <a:pt x="373" y="227"/>
                      <a:pt x="372" y="229"/>
                    </a:cubicBezTo>
                    <a:cubicBezTo>
                      <a:pt x="370" y="230"/>
                      <a:pt x="366" y="228"/>
                      <a:pt x="369" y="227"/>
                    </a:cubicBezTo>
                    <a:cubicBezTo>
                      <a:pt x="371" y="226"/>
                      <a:pt x="375" y="223"/>
                      <a:pt x="377" y="223"/>
                    </a:cubicBezTo>
                    <a:cubicBezTo>
                      <a:pt x="379" y="222"/>
                      <a:pt x="375" y="218"/>
                      <a:pt x="372" y="218"/>
                    </a:cubicBezTo>
                    <a:cubicBezTo>
                      <a:pt x="370" y="218"/>
                      <a:pt x="368" y="213"/>
                      <a:pt x="365" y="213"/>
                    </a:cubicBezTo>
                    <a:cubicBezTo>
                      <a:pt x="363" y="213"/>
                      <a:pt x="367" y="211"/>
                      <a:pt x="370" y="213"/>
                    </a:cubicBezTo>
                    <a:cubicBezTo>
                      <a:pt x="372" y="214"/>
                      <a:pt x="376" y="216"/>
                      <a:pt x="377" y="214"/>
                    </a:cubicBezTo>
                    <a:cubicBezTo>
                      <a:pt x="378" y="213"/>
                      <a:pt x="372" y="208"/>
                      <a:pt x="370" y="207"/>
                    </a:cubicBezTo>
                    <a:cubicBezTo>
                      <a:pt x="368" y="205"/>
                      <a:pt x="370" y="203"/>
                      <a:pt x="369" y="202"/>
                    </a:cubicBezTo>
                    <a:cubicBezTo>
                      <a:pt x="367" y="201"/>
                      <a:pt x="364" y="195"/>
                      <a:pt x="363" y="192"/>
                    </a:cubicBezTo>
                    <a:cubicBezTo>
                      <a:pt x="363" y="189"/>
                      <a:pt x="358" y="189"/>
                      <a:pt x="356" y="187"/>
                    </a:cubicBezTo>
                    <a:cubicBezTo>
                      <a:pt x="355" y="185"/>
                      <a:pt x="356" y="181"/>
                      <a:pt x="360" y="180"/>
                    </a:cubicBezTo>
                    <a:cubicBezTo>
                      <a:pt x="364" y="178"/>
                      <a:pt x="362" y="175"/>
                      <a:pt x="364" y="175"/>
                    </a:cubicBezTo>
                    <a:cubicBezTo>
                      <a:pt x="366" y="176"/>
                      <a:pt x="367" y="175"/>
                      <a:pt x="368" y="172"/>
                    </a:cubicBezTo>
                    <a:cubicBezTo>
                      <a:pt x="370" y="170"/>
                      <a:pt x="372" y="171"/>
                      <a:pt x="373" y="170"/>
                    </a:cubicBezTo>
                    <a:cubicBezTo>
                      <a:pt x="375" y="168"/>
                      <a:pt x="380" y="168"/>
                      <a:pt x="382" y="167"/>
                    </a:cubicBezTo>
                    <a:cubicBezTo>
                      <a:pt x="384" y="166"/>
                      <a:pt x="380" y="161"/>
                      <a:pt x="378" y="162"/>
                    </a:cubicBezTo>
                    <a:cubicBezTo>
                      <a:pt x="375" y="163"/>
                      <a:pt x="372" y="162"/>
                      <a:pt x="370" y="159"/>
                    </a:cubicBezTo>
                    <a:cubicBezTo>
                      <a:pt x="368" y="156"/>
                      <a:pt x="363" y="164"/>
                      <a:pt x="359" y="166"/>
                    </a:cubicBezTo>
                    <a:cubicBezTo>
                      <a:pt x="355" y="167"/>
                      <a:pt x="353" y="162"/>
                      <a:pt x="354" y="159"/>
                    </a:cubicBezTo>
                    <a:cubicBezTo>
                      <a:pt x="356" y="156"/>
                      <a:pt x="351" y="156"/>
                      <a:pt x="346" y="156"/>
                    </a:cubicBezTo>
                    <a:cubicBezTo>
                      <a:pt x="341" y="157"/>
                      <a:pt x="343" y="147"/>
                      <a:pt x="346" y="146"/>
                    </a:cubicBezTo>
                    <a:cubicBezTo>
                      <a:pt x="349" y="146"/>
                      <a:pt x="354" y="149"/>
                      <a:pt x="356" y="143"/>
                    </a:cubicBezTo>
                    <a:cubicBezTo>
                      <a:pt x="358" y="138"/>
                      <a:pt x="361" y="142"/>
                      <a:pt x="365" y="137"/>
                    </a:cubicBezTo>
                    <a:cubicBezTo>
                      <a:pt x="370" y="132"/>
                      <a:pt x="375" y="128"/>
                      <a:pt x="379" y="132"/>
                    </a:cubicBezTo>
                    <a:cubicBezTo>
                      <a:pt x="383" y="135"/>
                      <a:pt x="375" y="140"/>
                      <a:pt x="373" y="143"/>
                    </a:cubicBezTo>
                    <a:cubicBezTo>
                      <a:pt x="372" y="145"/>
                      <a:pt x="375" y="146"/>
                      <a:pt x="372" y="149"/>
                    </a:cubicBezTo>
                    <a:cubicBezTo>
                      <a:pt x="370" y="151"/>
                      <a:pt x="373" y="152"/>
                      <a:pt x="378" y="149"/>
                    </a:cubicBezTo>
                    <a:cubicBezTo>
                      <a:pt x="382" y="146"/>
                      <a:pt x="388" y="142"/>
                      <a:pt x="393" y="140"/>
                    </a:cubicBezTo>
                    <a:cubicBezTo>
                      <a:pt x="394" y="140"/>
                      <a:pt x="395" y="140"/>
                      <a:pt x="396" y="140"/>
                    </a:cubicBezTo>
                    <a:cubicBezTo>
                      <a:pt x="397" y="138"/>
                      <a:pt x="398" y="137"/>
                      <a:pt x="399" y="136"/>
                    </a:cubicBezTo>
                    <a:cubicBezTo>
                      <a:pt x="402" y="135"/>
                      <a:pt x="412" y="130"/>
                      <a:pt x="414" y="128"/>
                    </a:cubicBezTo>
                    <a:cubicBezTo>
                      <a:pt x="415" y="126"/>
                      <a:pt x="417" y="122"/>
                      <a:pt x="419" y="122"/>
                    </a:cubicBezTo>
                    <a:cubicBezTo>
                      <a:pt x="421" y="122"/>
                      <a:pt x="421" y="124"/>
                      <a:pt x="424" y="124"/>
                    </a:cubicBezTo>
                    <a:cubicBezTo>
                      <a:pt x="427" y="124"/>
                      <a:pt x="431" y="125"/>
                      <a:pt x="429" y="123"/>
                    </a:cubicBezTo>
                    <a:cubicBezTo>
                      <a:pt x="428" y="120"/>
                      <a:pt x="429" y="120"/>
                      <a:pt x="432" y="120"/>
                    </a:cubicBezTo>
                    <a:cubicBezTo>
                      <a:pt x="436" y="119"/>
                      <a:pt x="436" y="116"/>
                      <a:pt x="438" y="116"/>
                    </a:cubicBezTo>
                    <a:cubicBezTo>
                      <a:pt x="441" y="116"/>
                      <a:pt x="440" y="109"/>
                      <a:pt x="443" y="109"/>
                    </a:cubicBezTo>
                    <a:cubicBezTo>
                      <a:pt x="445" y="109"/>
                      <a:pt x="446" y="113"/>
                      <a:pt x="450" y="112"/>
                    </a:cubicBezTo>
                    <a:cubicBezTo>
                      <a:pt x="450" y="112"/>
                      <a:pt x="451" y="112"/>
                      <a:pt x="452" y="112"/>
                    </a:cubicBezTo>
                    <a:cubicBezTo>
                      <a:pt x="452" y="112"/>
                      <a:pt x="453" y="111"/>
                      <a:pt x="454" y="111"/>
                    </a:cubicBezTo>
                    <a:cubicBezTo>
                      <a:pt x="453" y="107"/>
                      <a:pt x="454" y="105"/>
                      <a:pt x="453" y="103"/>
                    </a:cubicBezTo>
                    <a:cubicBezTo>
                      <a:pt x="452" y="100"/>
                      <a:pt x="453" y="98"/>
                      <a:pt x="453" y="96"/>
                    </a:cubicBezTo>
                    <a:cubicBezTo>
                      <a:pt x="452" y="95"/>
                      <a:pt x="452" y="91"/>
                      <a:pt x="454" y="91"/>
                    </a:cubicBezTo>
                    <a:cubicBezTo>
                      <a:pt x="456" y="91"/>
                      <a:pt x="458" y="86"/>
                      <a:pt x="460" y="88"/>
                    </a:cubicBezTo>
                    <a:cubicBezTo>
                      <a:pt x="463" y="89"/>
                      <a:pt x="468" y="90"/>
                      <a:pt x="468" y="88"/>
                    </a:cubicBezTo>
                    <a:cubicBezTo>
                      <a:pt x="468" y="85"/>
                      <a:pt x="471" y="85"/>
                      <a:pt x="471" y="82"/>
                    </a:cubicBezTo>
                    <a:cubicBezTo>
                      <a:pt x="472" y="80"/>
                      <a:pt x="475" y="79"/>
                      <a:pt x="476" y="76"/>
                    </a:cubicBezTo>
                    <a:cubicBezTo>
                      <a:pt x="477" y="74"/>
                      <a:pt x="478" y="67"/>
                      <a:pt x="480" y="66"/>
                    </a:cubicBezTo>
                    <a:cubicBezTo>
                      <a:pt x="483" y="65"/>
                      <a:pt x="480" y="64"/>
                      <a:pt x="480" y="59"/>
                    </a:cubicBezTo>
                    <a:close/>
                    <a:moveTo>
                      <a:pt x="364" y="284"/>
                    </a:moveTo>
                    <a:cubicBezTo>
                      <a:pt x="361" y="294"/>
                      <a:pt x="367" y="299"/>
                      <a:pt x="368" y="298"/>
                    </a:cubicBezTo>
                    <a:cubicBezTo>
                      <a:pt x="370" y="297"/>
                      <a:pt x="380" y="276"/>
                      <a:pt x="378" y="273"/>
                    </a:cubicBezTo>
                    <a:cubicBezTo>
                      <a:pt x="376" y="270"/>
                      <a:pt x="366" y="275"/>
                      <a:pt x="364" y="284"/>
                    </a:cubicBezTo>
                    <a:close/>
                    <a:moveTo>
                      <a:pt x="279" y="317"/>
                    </a:moveTo>
                    <a:cubicBezTo>
                      <a:pt x="276" y="317"/>
                      <a:pt x="268" y="321"/>
                      <a:pt x="271" y="328"/>
                    </a:cubicBezTo>
                    <a:cubicBezTo>
                      <a:pt x="274" y="334"/>
                      <a:pt x="284" y="330"/>
                      <a:pt x="285" y="327"/>
                    </a:cubicBezTo>
                    <a:cubicBezTo>
                      <a:pt x="285" y="324"/>
                      <a:pt x="289" y="320"/>
                      <a:pt x="289" y="318"/>
                    </a:cubicBezTo>
                    <a:cubicBezTo>
                      <a:pt x="288" y="316"/>
                      <a:pt x="282" y="317"/>
                      <a:pt x="279" y="31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53" name="Freeform 151">
                <a:extLst>
                  <a:ext uri="{FF2B5EF4-FFF2-40B4-BE49-F238E27FC236}">
                    <a16:creationId xmlns:a16="http://schemas.microsoft.com/office/drawing/2014/main" id="{EABF83F1-A835-4E17-837E-E9BE598C81F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074079" y="3738475"/>
                <a:ext cx="179426" cy="250945"/>
              </a:xfrm>
              <a:custGeom>
                <a:avLst/>
                <a:gdLst>
                  <a:gd name="T0" fmla="*/ 41 w 78"/>
                  <a:gd name="T1" fmla="*/ 42 h 109"/>
                  <a:gd name="T2" fmla="*/ 51 w 78"/>
                  <a:gd name="T3" fmla="*/ 49 h 109"/>
                  <a:gd name="T4" fmla="*/ 53 w 78"/>
                  <a:gd name="T5" fmla="*/ 56 h 109"/>
                  <a:gd name="T6" fmla="*/ 57 w 78"/>
                  <a:gd name="T7" fmla="*/ 60 h 109"/>
                  <a:gd name="T8" fmla="*/ 61 w 78"/>
                  <a:gd name="T9" fmla="*/ 70 h 109"/>
                  <a:gd name="T10" fmla="*/ 63 w 78"/>
                  <a:gd name="T11" fmla="*/ 68 h 109"/>
                  <a:gd name="T12" fmla="*/ 67 w 78"/>
                  <a:gd name="T13" fmla="*/ 63 h 109"/>
                  <a:gd name="T14" fmla="*/ 65 w 78"/>
                  <a:gd name="T15" fmla="*/ 53 h 109"/>
                  <a:gd name="T16" fmla="*/ 56 w 78"/>
                  <a:gd name="T17" fmla="*/ 47 h 109"/>
                  <a:gd name="T18" fmla="*/ 50 w 78"/>
                  <a:gd name="T19" fmla="*/ 40 h 109"/>
                  <a:gd name="T20" fmla="*/ 39 w 78"/>
                  <a:gd name="T21" fmla="*/ 38 h 109"/>
                  <a:gd name="T22" fmla="*/ 35 w 78"/>
                  <a:gd name="T23" fmla="*/ 30 h 109"/>
                  <a:gd name="T24" fmla="*/ 41 w 78"/>
                  <a:gd name="T25" fmla="*/ 19 h 109"/>
                  <a:gd name="T26" fmla="*/ 40 w 78"/>
                  <a:gd name="T27" fmla="*/ 6 h 109"/>
                  <a:gd name="T28" fmla="*/ 39 w 78"/>
                  <a:gd name="T29" fmla="*/ 3 h 109"/>
                  <a:gd name="T30" fmla="*/ 27 w 78"/>
                  <a:gd name="T31" fmla="*/ 2 h 109"/>
                  <a:gd name="T32" fmla="*/ 25 w 78"/>
                  <a:gd name="T33" fmla="*/ 21 h 109"/>
                  <a:gd name="T34" fmla="*/ 22 w 78"/>
                  <a:gd name="T35" fmla="*/ 20 h 109"/>
                  <a:gd name="T36" fmla="*/ 24 w 78"/>
                  <a:gd name="T37" fmla="*/ 31 h 109"/>
                  <a:gd name="T38" fmla="*/ 26 w 78"/>
                  <a:gd name="T39" fmla="*/ 37 h 109"/>
                  <a:gd name="T40" fmla="*/ 34 w 78"/>
                  <a:gd name="T41" fmla="*/ 40 h 109"/>
                  <a:gd name="T42" fmla="*/ 41 w 78"/>
                  <a:gd name="T43" fmla="*/ 42 h 109"/>
                  <a:gd name="T44" fmla="*/ 26 w 78"/>
                  <a:gd name="T45" fmla="*/ 44 h 109"/>
                  <a:gd name="T46" fmla="*/ 34 w 78"/>
                  <a:gd name="T47" fmla="*/ 53 h 109"/>
                  <a:gd name="T48" fmla="*/ 26 w 78"/>
                  <a:gd name="T49" fmla="*/ 44 h 109"/>
                  <a:gd name="T50" fmla="*/ 39 w 78"/>
                  <a:gd name="T51" fmla="*/ 67 h 109"/>
                  <a:gd name="T52" fmla="*/ 44 w 78"/>
                  <a:gd name="T53" fmla="*/ 65 h 109"/>
                  <a:gd name="T54" fmla="*/ 44 w 78"/>
                  <a:gd name="T55" fmla="*/ 71 h 109"/>
                  <a:gd name="T56" fmla="*/ 46 w 78"/>
                  <a:gd name="T57" fmla="*/ 80 h 109"/>
                  <a:gd name="T58" fmla="*/ 54 w 78"/>
                  <a:gd name="T59" fmla="*/ 67 h 109"/>
                  <a:gd name="T60" fmla="*/ 51 w 78"/>
                  <a:gd name="T61" fmla="*/ 66 h 109"/>
                  <a:gd name="T62" fmla="*/ 39 w 78"/>
                  <a:gd name="T63" fmla="*/ 56 h 109"/>
                  <a:gd name="T64" fmla="*/ 39 w 78"/>
                  <a:gd name="T65" fmla="*/ 67 h 109"/>
                  <a:gd name="T66" fmla="*/ 11 w 78"/>
                  <a:gd name="T67" fmla="*/ 72 h 109"/>
                  <a:gd name="T68" fmla="*/ 1 w 78"/>
                  <a:gd name="T69" fmla="*/ 85 h 109"/>
                  <a:gd name="T70" fmla="*/ 16 w 78"/>
                  <a:gd name="T71" fmla="*/ 72 h 109"/>
                  <a:gd name="T72" fmla="*/ 18 w 78"/>
                  <a:gd name="T73" fmla="*/ 63 h 109"/>
                  <a:gd name="T74" fmla="*/ 11 w 78"/>
                  <a:gd name="T75" fmla="*/ 72 h 109"/>
                  <a:gd name="T76" fmla="*/ 54 w 78"/>
                  <a:gd name="T77" fmla="*/ 77 h 109"/>
                  <a:gd name="T78" fmla="*/ 60 w 78"/>
                  <a:gd name="T79" fmla="*/ 73 h 109"/>
                  <a:gd name="T80" fmla="*/ 54 w 78"/>
                  <a:gd name="T81" fmla="*/ 77 h 109"/>
                  <a:gd name="T82" fmla="*/ 75 w 78"/>
                  <a:gd name="T83" fmla="*/ 95 h 109"/>
                  <a:gd name="T84" fmla="*/ 73 w 78"/>
                  <a:gd name="T85" fmla="*/ 77 h 109"/>
                  <a:gd name="T86" fmla="*/ 68 w 78"/>
                  <a:gd name="T87" fmla="*/ 77 h 109"/>
                  <a:gd name="T88" fmla="*/ 63 w 78"/>
                  <a:gd name="T89" fmla="*/ 81 h 109"/>
                  <a:gd name="T90" fmla="*/ 58 w 78"/>
                  <a:gd name="T91" fmla="*/ 85 h 109"/>
                  <a:gd name="T92" fmla="*/ 51 w 78"/>
                  <a:gd name="T93" fmla="*/ 83 h 109"/>
                  <a:gd name="T94" fmla="*/ 42 w 78"/>
                  <a:gd name="T95" fmla="*/ 88 h 109"/>
                  <a:gd name="T96" fmla="*/ 39 w 78"/>
                  <a:gd name="T97" fmla="*/ 97 h 109"/>
                  <a:gd name="T98" fmla="*/ 46 w 78"/>
                  <a:gd name="T99" fmla="*/ 93 h 109"/>
                  <a:gd name="T100" fmla="*/ 52 w 78"/>
                  <a:gd name="T101" fmla="*/ 91 h 109"/>
                  <a:gd name="T102" fmla="*/ 58 w 78"/>
                  <a:gd name="T103" fmla="*/ 105 h 109"/>
                  <a:gd name="T104" fmla="*/ 67 w 78"/>
                  <a:gd name="T105" fmla="*/ 109 h 109"/>
                  <a:gd name="T106" fmla="*/ 67 w 78"/>
                  <a:gd name="T107" fmla="*/ 99 h 109"/>
                  <a:gd name="T108" fmla="*/ 75 w 78"/>
                  <a:gd name="T109" fmla="*/ 95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8" h="109">
                    <a:moveTo>
                      <a:pt x="41" y="42"/>
                    </a:moveTo>
                    <a:cubicBezTo>
                      <a:pt x="46" y="41"/>
                      <a:pt x="52" y="47"/>
                      <a:pt x="51" y="49"/>
                    </a:cubicBezTo>
                    <a:cubicBezTo>
                      <a:pt x="50" y="51"/>
                      <a:pt x="51" y="58"/>
                      <a:pt x="53" y="56"/>
                    </a:cubicBezTo>
                    <a:cubicBezTo>
                      <a:pt x="56" y="54"/>
                      <a:pt x="59" y="57"/>
                      <a:pt x="57" y="60"/>
                    </a:cubicBezTo>
                    <a:cubicBezTo>
                      <a:pt x="55" y="63"/>
                      <a:pt x="60" y="66"/>
                      <a:pt x="61" y="70"/>
                    </a:cubicBezTo>
                    <a:cubicBezTo>
                      <a:pt x="62" y="74"/>
                      <a:pt x="64" y="71"/>
                      <a:pt x="63" y="68"/>
                    </a:cubicBezTo>
                    <a:cubicBezTo>
                      <a:pt x="63" y="65"/>
                      <a:pt x="64" y="65"/>
                      <a:pt x="67" y="63"/>
                    </a:cubicBezTo>
                    <a:cubicBezTo>
                      <a:pt x="70" y="61"/>
                      <a:pt x="67" y="57"/>
                      <a:pt x="65" y="53"/>
                    </a:cubicBezTo>
                    <a:cubicBezTo>
                      <a:pt x="63" y="49"/>
                      <a:pt x="56" y="51"/>
                      <a:pt x="56" y="47"/>
                    </a:cubicBezTo>
                    <a:cubicBezTo>
                      <a:pt x="56" y="43"/>
                      <a:pt x="51" y="42"/>
                      <a:pt x="50" y="40"/>
                    </a:cubicBezTo>
                    <a:cubicBezTo>
                      <a:pt x="50" y="38"/>
                      <a:pt x="43" y="35"/>
                      <a:pt x="39" y="38"/>
                    </a:cubicBezTo>
                    <a:cubicBezTo>
                      <a:pt x="35" y="40"/>
                      <a:pt x="38" y="34"/>
                      <a:pt x="35" y="30"/>
                    </a:cubicBezTo>
                    <a:cubicBezTo>
                      <a:pt x="32" y="27"/>
                      <a:pt x="37" y="23"/>
                      <a:pt x="41" y="19"/>
                    </a:cubicBezTo>
                    <a:cubicBezTo>
                      <a:pt x="44" y="15"/>
                      <a:pt x="40" y="9"/>
                      <a:pt x="40" y="6"/>
                    </a:cubicBezTo>
                    <a:cubicBezTo>
                      <a:pt x="41" y="3"/>
                      <a:pt x="40" y="2"/>
                      <a:pt x="39" y="3"/>
                    </a:cubicBezTo>
                    <a:cubicBezTo>
                      <a:pt x="37" y="4"/>
                      <a:pt x="30" y="0"/>
                      <a:pt x="27" y="2"/>
                    </a:cubicBezTo>
                    <a:cubicBezTo>
                      <a:pt x="24" y="4"/>
                      <a:pt x="27" y="20"/>
                      <a:pt x="25" y="21"/>
                    </a:cubicBezTo>
                    <a:cubicBezTo>
                      <a:pt x="24" y="22"/>
                      <a:pt x="22" y="18"/>
                      <a:pt x="22" y="20"/>
                    </a:cubicBezTo>
                    <a:cubicBezTo>
                      <a:pt x="21" y="22"/>
                      <a:pt x="22" y="31"/>
                      <a:pt x="24" y="31"/>
                    </a:cubicBezTo>
                    <a:cubicBezTo>
                      <a:pt x="26" y="31"/>
                      <a:pt x="27" y="33"/>
                      <a:pt x="26" y="37"/>
                    </a:cubicBezTo>
                    <a:cubicBezTo>
                      <a:pt x="25" y="41"/>
                      <a:pt x="29" y="41"/>
                      <a:pt x="34" y="40"/>
                    </a:cubicBezTo>
                    <a:cubicBezTo>
                      <a:pt x="39" y="38"/>
                      <a:pt x="37" y="43"/>
                      <a:pt x="41" y="42"/>
                    </a:cubicBezTo>
                    <a:close/>
                    <a:moveTo>
                      <a:pt x="26" y="44"/>
                    </a:moveTo>
                    <a:cubicBezTo>
                      <a:pt x="27" y="48"/>
                      <a:pt x="29" y="54"/>
                      <a:pt x="34" y="53"/>
                    </a:cubicBezTo>
                    <a:cubicBezTo>
                      <a:pt x="39" y="51"/>
                      <a:pt x="26" y="42"/>
                      <a:pt x="26" y="44"/>
                    </a:cubicBezTo>
                    <a:close/>
                    <a:moveTo>
                      <a:pt x="39" y="67"/>
                    </a:moveTo>
                    <a:cubicBezTo>
                      <a:pt x="41" y="67"/>
                      <a:pt x="44" y="67"/>
                      <a:pt x="44" y="65"/>
                    </a:cubicBezTo>
                    <a:cubicBezTo>
                      <a:pt x="44" y="63"/>
                      <a:pt x="47" y="69"/>
                      <a:pt x="44" y="71"/>
                    </a:cubicBezTo>
                    <a:cubicBezTo>
                      <a:pt x="42" y="73"/>
                      <a:pt x="42" y="79"/>
                      <a:pt x="46" y="80"/>
                    </a:cubicBezTo>
                    <a:cubicBezTo>
                      <a:pt x="49" y="81"/>
                      <a:pt x="55" y="69"/>
                      <a:pt x="54" y="67"/>
                    </a:cubicBezTo>
                    <a:cubicBezTo>
                      <a:pt x="53" y="65"/>
                      <a:pt x="50" y="69"/>
                      <a:pt x="51" y="66"/>
                    </a:cubicBezTo>
                    <a:cubicBezTo>
                      <a:pt x="52" y="63"/>
                      <a:pt x="43" y="56"/>
                      <a:pt x="39" y="56"/>
                    </a:cubicBezTo>
                    <a:cubicBezTo>
                      <a:pt x="35" y="57"/>
                      <a:pt x="37" y="68"/>
                      <a:pt x="39" y="67"/>
                    </a:cubicBezTo>
                    <a:close/>
                    <a:moveTo>
                      <a:pt x="11" y="72"/>
                    </a:moveTo>
                    <a:cubicBezTo>
                      <a:pt x="8" y="76"/>
                      <a:pt x="0" y="83"/>
                      <a:pt x="1" y="85"/>
                    </a:cubicBezTo>
                    <a:cubicBezTo>
                      <a:pt x="3" y="88"/>
                      <a:pt x="11" y="75"/>
                      <a:pt x="16" y="72"/>
                    </a:cubicBezTo>
                    <a:cubicBezTo>
                      <a:pt x="20" y="68"/>
                      <a:pt x="19" y="66"/>
                      <a:pt x="18" y="63"/>
                    </a:cubicBezTo>
                    <a:cubicBezTo>
                      <a:pt x="16" y="60"/>
                      <a:pt x="15" y="68"/>
                      <a:pt x="11" y="72"/>
                    </a:cubicBezTo>
                    <a:close/>
                    <a:moveTo>
                      <a:pt x="54" y="77"/>
                    </a:moveTo>
                    <a:cubicBezTo>
                      <a:pt x="55" y="79"/>
                      <a:pt x="62" y="75"/>
                      <a:pt x="60" y="73"/>
                    </a:cubicBezTo>
                    <a:cubicBezTo>
                      <a:pt x="58" y="70"/>
                      <a:pt x="53" y="75"/>
                      <a:pt x="54" y="77"/>
                    </a:cubicBezTo>
                    <a:close/>
                    <a:moveTo>
                      <a:pt x="75" y="95"/>
                    </a:moveTo>
                    <a:cubicBezTo>
                      <a:pt x="78" y="92"/>
                      <a:pt x="73" y="83"/>
                      <a:pt x="73" y="77"/>
                    </a:cubicBezTo>
                    <a:cubicBezTo>
                      <a:pt x="73" y="72"/>
                      <a:pt x="65" y="73"/>
                      <a:pt x="68" y="77"/>
                    </a:cubicBezTo>
                    <a:cubicBezTo>
                      <a:pt x="70" y="80"/>
                      <a:pt x="63" y="78"/>
                      <a:pt x="63" y="81"/>
                    </a:cubicBezTo>
                    <a:cubicBezTo>
                      <a:pt x="63" y="85"/>
                      <a:pt x="58" y="82"/>
                      <a:pt x="58" y="85"/>
                    </a:cubicBezTo>
                    <a:cubicBezTo>
                      <a:pt x="58" y="88"/>
                      <a:pt x="53" y="85"/>
                      <a:pt x="51" y="83"/>
                    </a:cubicBezTo>
                    <a:cubicBezTo>
                      <a:pt x="49" y="81"/>
                      <a:pt x="45" y="88"/>
                      <a:pt x="42" y="88"/>
                    </a:cubicBezTo>
                    <a:cubicBezTo>
                      <a:pt x="38" y="89"/>
                      <a:pt x="36" y="97"/>
                      <a:pt x="39" y="97"/>
                    </a:cubicBezTo>
                    <a:cubicBezTo>
                      <a:pt x="42" y="97"/>
                      <a:pt x="43" y="93"/>
                      <a:pt x="46" y="93"/>
                    </a:cubicBezTo>
                    <a:cubicBezTo>
                      <a:pt x="49" y="93"/>
                      <a:pt x="48" y="90"/>
                      <a:pt x="52" y="91"/>
                    </a:cubicBezTo>
                    <a:cubicBezTo>
                      <a:pt x="56" y="92"/>
                      <a:pt x="53" y="104"/>
                      <a:pt x="58" y="105"/>
                    </a:cubicBezTo>
                    <a:cubicBezTo>
                      <a:pt x="64" y="106"/>
                      <a:pt x="64" y="109"/>
                      <a:pt x="67" y="109"/>
                    </a:cubicBezTo>
                    <a:cubicBezTo>
                      <a:pt x="69" y="109"/>
                      <a:pt x="66" y="101"/>
                      <a:pt x="67" y="99"/>
                    </a:cubicBezTo>
                    <a:cubicBezTo>
                      <a:pt x="67" y="96"/>
                      <a:pt x="72" y="98"/>
                      <a:pt x="75" y="9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54" name="Freeform 152">
                <a:extLst>
                  <a:ext uri="{FF2B5EF4-FFF2-40B4-BE49-F238E27FC236}">
                    <a16:creationId xmlns:a16="http://schemas.microsoft.com/office/drawing/2014/main" id="{7A05884A-2FA8-49F5-A48B-87C5D187535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515742" y="4143751"/>
                <a:ext cx="235888" cy="150567"/>
              </a:xfrm>
              <a:custGeom>
                <a:avLst/>
                <a:gdLst>
                  <a:gd name="T0" fmla="*/ 74 w 102"/>
                  <a:gd name="T1" fmla="*/ 59 h 65"/>
                  <a:gd name="T2" fmla="*/ 68 w 102"/>
                  <a:gd name="T3" fmla="*/ 54 h 65"/>
                  <a:gd name="T4" fmla="*/ 60 w 102"/>
                  <a:gd name="T5" fmla="*/ 50 h 65"/>
                  <a:gd name="T6" fmla="*/ 54 w 102"/>
                  <a:gd name="T7" fmla="*/ 39 h 65"/>
                  <a:gd name="T8" fmla="*/ 52 w 102"/>
                  <a:gd name="T9" fmla="*/ 33 h 65"/>
                  <a:gd name="T10" fmla="*/ 54 w 102"/>
                  <a:gd name="T11" fmla="*/ 28 h 65"/>
                  <a:gd name="T12" fmla="*/ 38 w 102"/>
                  <a:gd name="T13" fmla="*/ 19 h 65"/>
                  <a:gd name="T14" fmla="*/ 6 w 102"/>
                  <a:gd name="T15" fmla="*/ 1 h 65"/>
                  <a:gd name="T16" fmla="*/ 0 w 102"/>
                  <a:gd name="T17" fmla="*/ 0 h 65"/>
                  <a:gd name="T18" fmla="*/ 0 w 102"/>
                  <a:gd name="T19" fmla="*/ 50 h 65"/>
                  <a:gd name="T20" fmla="*/ 9 w 102"/>
                  <a:gd name="T21" fmla="*/ 53 h 65"/>
                  <a:gd name="T22" fmla="*/ 19 w 102"/>
                  <a:gd name="T23" fmla="*/ 48 h 65"/>
                  <a:gd name="T24" fmla="*/ 23 w 102"/>
                  <a:gd name="T25" fmla="*/ 42 h 65"/>
                  <a:gd name="T26" fmla="*/ 40 w 102"/>
                  <a:gd name="T27" fmla="*/ 46 h 65"/>
                  <a:gd name="T28" fmla="*/ 58 w 102"/>
                  <a:gd name="T29" fmla="*/ 61 h 65"/>
                  <a:gd name="T30" fmla="*/ 75 w 102"/>
                  <a:gd name="T31" fmla="*/ 64 h 65"/>
                  <a:gd name="T32" fmla="*/ 74 w 102"/>
                  <a:gd name="T33" fmla="*/ 59 h 65"/>
                  <a:gd name="T34" fmla="*/ 87 w 102"/>
                  <a:gd name="T35" fmla="*/ 17 h 65"/>
                  <a:gd name="T36" fmla="*/ 77 w 102"/>
                  <a:gd name="T37" fmla="*/ 23 h 65"/>
                  <a:gd name="T38" fmla="*/ 60 w 102"/>
                  <a:gd name="T39" fmla="*/ 24 h 65"/>
                  <a:gd name="T40" fmla="*/ 73 w 102"/>
                  <a:gd name="T41" fmla="*/ 29 h 65"/>
                  <a:gd name="T42" fmla="*/ 90 w 102"/>
                  <a:gd name="T43" fmla="*/ 21 h 65"/>
                  <a:gd name="T44" fmla="*/ 92 w 102"/>
                  <a:gd name="T45" fmla="*/ 14 h 65"/>
                  <a:gd name="T46" fmla="*/ 87 w 102"/>
                  <a:gd name="T47" fmla="*/ 17 h 65"/>
                  <a:gd name="T48" fmla="*/ 95 w 102"/>
                  <a:gd name="T49" fmla="*/ 8 h 65"/>
                  <a:gd name="T50" fmla="*/ 93 w 102"/>
                  <a:gd name="T51" fmla="*/ 9 h 65"/>
                  <a:gd name="T52" fmla="*/ 98 w 102"/>
                  <a:gd name="T53" fmla="*/ 16 h 65"/>
                  <a:gd name="T54" fmla="*/ 95 w 102"/>
                  <a:gd name="T55" fmla="*/ 8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02" h="65">
                    <a:moveTo>
                      <a:pt x="74" y="59"/>
                    </a:moveTo>
                    <a:cubicBezTo>
                      <a:pt x="72" y="59"/>
                      <a:pt x="68" y="56"/>
                      <a:pt x="68" y="54"/>
                    </a:cubicBezTo>
                    <a:cubicBezTo>
                      <a:pt x="68" y="52"/>
                      <a:pt x="63" y="52"/>
                      <a:pt x="60" y="50"/>
                    </a:cubicBezTo>
                    <a:cubicBezTo>
                      <a:pt x="56" y="48"/>
                      <a:pt x="58" y="41"/>
                      <a:pt x="54" y="39"/>
                    </a:cubicBezTo>
                    <a:cubicBezTo>
                      <a:pt x="51" y="38"/>
                      <a:pt x="48" y="33"/>
                      <a:pt x="52" y="33"/>
                    </a:cubicBezTo>
                    <a:cubicBezTo>
                      <a:pt x="56" y="33"/>
                      <a:pt x="57" y="31"/>
                      <a:pt x="54" y="28"/>
                    </a:cubicBezTo>
                    <a:cubicBezTo>
                      <a:pt x="51" y="24"/>
                      <a:pt x="38" y="23"/>
                      <a:pt x="38" y="19"/>
                    </a:cubicBezTo>
                    <a:cubicBezTo>
                      <a:pt x="37" y="14"/>
                      <a:pt x="16" y="4"/>
                      <a:pt x="6" y="1"/>
                    </a:cubicBezTo>
                    <a:cubicBezTo>
                      <a:pt x="5" y="1"/>
                      <a:pt x="3" y="0"/>
                      <a:pt x="0" y="0"/>
                    </a:cubicBezTo>
                    <a:cubicBezTo>
                      <a:pt x="0" y="50"/>
                      <a:pt x="0" y="50"/>
                      <a:pt x="0" y="50"/>
                    </a:cubicBezTo>
                    <a:cubicBezTo>
                      <a:pt x="3" y="52"/>
                      <a:pt x="5" y="53"/>
                      <a:pt x="9" y="53"/>
                    </a:cubicBezTo>
                    <a:cubicBezTo>
                      <a:pt x="19" y="54"/>
                      <a:pt x="17" y="48"/>
                      <a:pt x="19" y="48"/>
                    </a:cubicBezTo>
                    <a:cubicBezTo>
                      <a:pt x="21" y="48"/>
                      <a:pt x="21" y="44"/>
                      <a:pt x="23" y="42"/>
                    </a:cubicBezTo>
                    <a:cubicBezTo>
                      <a:pt x="26" y="39"/>
                      <a:pt x="35" y="41"/>
                      <a:pt x="40" y="46"/>
                    </a:cubicBezTo>
                    <a:cubicBezTo>
                      <a:pt x="46" y="50"/>
                      <a:pt x="52" y="63"/>
                      <a:pt x="58" y="61"/>
                    </a:cubicBezTo>
                    <a:cubicBezTo>
                      <a:pt x="64" y="60"/>
                      <a:pt x="70" y="65"/>
                      <a:pt x="75" y="64"/>
                    </a:cubicBezTo>
                    <a:cubicBezTo>
                      <a:pt x="80" y="64"/>
                      <a:pt x="75" y="60"/>
                      <a:pt x="74" y="59"/>
                    </a:cubicBezTo>
                    <a:close/>
                    <a:moveTo>
                      <a:pt x="87" y="17"/>
                    </a:moveTo>
                    <a:cubicBezTo>
                      <a:pt x="87" y="19"/>
                      <a:pt x="83" y="20"/>
                      <a:pt x="77" y="23"/>
                    </a:cubicBezTo>
                    <a:cubicBezTo>
                      <a:pt x="71" y="25"/>
                      <a:pt x="61" y="20"/>
                      <a:pt x="60" y="24"/>
                    </a:cubicBezTo>
                    <a:cubicBezTo>
                      <a:pt x="60" y="26"/>
                      <a:pt x="67" y="29"/>
                      <a:pt x="73" y="29"/>
                    </a:cubicBezTo>
                    <a:cubicBezTo>
                      <a:pt x="80" y="29"/>
                      <a:pt x="90" y="23"/>
                      <a:pt x="90" y="21"/>
                    </a:cubicBezTo>
                    <a:cubicBezTo>
                      <a:pt x="90" y="19"/>
                      <a:pt x="94" y="16"/>
                      <a:pt x="92" y="14"/>
                    </a:cubicBezTo>
                    <a:cubicBezTo>
                      <a:pt x="91" y="12"/>
                      <a:pt x="87" y="15"/>
                      <a:pt x="87" y="17"/>
                    </a:cubicBezTo>
                    <a:close/>
                    <a:moveTo>
                      <a:pt x="95" y="8"/>
                    </a:moveTo>
                    <a:cubicBezTo>
                      <a:pt x="91" y="6"/>
                      <a:pt x="88" y="4"/>
                      <a:pt x="93" y="9"/>
                    </a:cubicBezTo>
                    <a:cubicBezTo>
                      <a:pt x="98" y="13"/>
                      <a:pt x="95" y="17"/>
                      <a:pt x="98" y="16"/>
                    </a:cubicBezTo>
                    <a:cubicBezTo>
                      <a:pt x="102" y="15"/>
                      <a:pt x="99" y="10"/>
                      <a:pt x="95" y="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55" name="Freeform 153">
                <a:extLst>
                  <a:ext uri="{FF2B5EF4-FFF2-40B4-BE49-F238E27FC236}">
                    <a16:creationId xmlns:a16="http://schemas.microsoft.com/office/drawing/2014/main" id="{F1C7C850-333E-4137-9F52-DF5797ED5B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97782" y="3909118"/>
                <a:ext cx="40151" cy="77793"/>
              </a:xfrm>
              <a:custGeom>
                <a:avLst/>
                <a:gdLst>
                  <a:gd name="T0" fmla="*/ 4 w 17"/>
                  <a:gd name="T1" fmla="*/ 0 h 34"/>
                  <a:gd name="T2" fmla="*/ 1 w 17"/>
                  <a:gd name="T3" fmla="*/ 8 h 34"/>
                  <a:gd name="T4" fmla="*/ 0 w 17"/>
                  <a:gd name="T5" fmla="*/ 19 h 34"/>
                  <a:gd name="T6" fmla="*/ 4 w 17"/>
                  <a:gd name="T7" fmla="*/ 31 h 34"/>
                  <a:gd name="T8" fmla="*/ 17 w 17"/>
                  <a:gd name="T9" fmla="*/ 19 h 34"/>
                  <a:gd name="T10" fmla="*/ 4 w 17"/>
                  <a:gd name="T11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" h="34">
                    <a:moveTo>
                      <a:pt x="4" y="0"/>
                    </a:moveTo>
                    <a:cubicBezTo>
                      <a:pt x="1" y="1"/>
                      <a:pt x="2" y="5"/>
                      <a:pt x="1" y="8"/>
                    </a:cubicBezTo>
                    <a:cubicBezTo>
                      <a:pt x="0" y="11"/>
                      <a:pt x="0" y="14"/>
                      <a:pt x="0" y="19"/>
                    </a:cubicBezTo>
                    <a:cubicBezTo>
                      <a:pt x="1" y="23"/>
                      <a:pt x="0" y="28"/>
                      <a:pt x="4" y="31"/>
                    </a:cubicBezTo>
                    <a:cubicBezTo>
                      <a:pt x="9" y="34"/>
                      <a:pt x="16" y="26"/>
                      <a:pt x="17" y="19"/>
                    </a:cubicBezTo>
                    <a:cubicBezTo>
                      <a:pt x="17" y="13"/>
                      <a:pt x="5" y="0"/>
                      <a:pt x="4" y="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56" name="Freeform 154">
                <a:extLst>
                  <a:ext uri="{FF2B5EF4-FFF2-40B4-BE49-F238E27FC236}">
                    <a16:creationId xmlns:a16="http://schemas.microsoft.com/office/drawing/2014/main" id="{04F24D10-53FB-4EB7-B9F4-F4B8D47F7E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06428" y="4305611"/>
                <a:ext cx="138020" cy="272275"/>
              </a:xfrm>
              <a:custGeom>
                <a:avLst/>
                <a:gdLst>
                  <a:gd name="T0" fmla="*/ 51 w 60"/>
                  <a:gd name="T1" fmla="*/ 4 h 118"/>
                  <a:gd name="T2" fmla="*/ 48 w 60"/>
                  <a:gd name="T3" fmla="*/ 6 h 118"/>
                  <a:gd name="T4" fmla="*/ 47 w 60"/>
                  <a:gd name="T5" fmla="*/ 12 h 118"/>
                  <a:gd name="T6" fmla="*/ 42 w 60"/>
                  <a:gd name="T7" fmla="*/ 16 h 118"/>
                  <a:gd name="T8" fmla="*/ 38 w 60"/>
                  <a:gd name="T9" fmla="*/ 19 h 118"/>
                  <a:gd name="T10" fmla="*/ 38 w 60"/>
                  <a:gd name="T11" fmla="*/ 23 h 118"/>
                  <a:gd name="T12" fmla="*/ 32 w 60"/>
                  <a:gd name="T13" fmla="*/ 28 h 118"/>
                  <a:gd name="T14" fmla="*/ 21 w 60"/>
                  <a:gd name="T15" fmla="*/ 34 h 118"/>
                  <a:gd name="T16" fmla="*/ 10 w 60"/>
                  <a:gd name="T17" fmla="*/ 36 h 118"/>
                  <a:gd name="T18" fmla="*/ 7 w 60"/>
                  <a:gd name="T19" fmla="*/ 47 h 118"/>
                  <a:gd name="T20" fmla="*/ 8 w 60"/>
                  <a:gd name="T21" fmla="*/ 61 h 118"/>
                  <a:gd name="T22" fmla="*/ 6 w 60"/>
                  <a:gd name="T23" fmla="*/ 78 h 118"/>
                  <a:gd name="T24" fmla="*/ 3 w 60"/>
                  <a:gd name="T25" fmla="*/ 97 h 118"/>
                  <a:gd name="T26" fmla="*/ 8 w 60"/>
                  <a:gd name="T27" fmla="*/ 112 h 118"/>
                  <a:gd name="T28" fmla="*/ 23 w 60"/>
                  <a:gd name="T29" fmla="*/ 116 h 118"/>
                  <a:gd name="T30" fmla="*/ 31 w 60"/>
                  <a:gd name="T31" fmla="*/ 113 h 118"/>
                  <a:gd name="T32" fmla="*/ 42 w 60"/>
                  <a:gd name="T33" fmla="*/ 79 h 118"/>
                  <a:gd name="T34" fmla="*/ 51 w 60"/>
                  <a:gd name="T35" fmla="*/ 47 h 118"/>
                  <a:gd name="T36" fmla="*/ 53 w 60"/>
                  <a:gd name="T37" fmla="*/ 38 h 118"/>
                  <a:gd name="T38" fmla="*/ 55 w 60"/>
                  <a:gd name="T39" fmla="*/ 33 h 118"/>
                  <a:gd name="T40" fmla="*/ 60 w 60"/>
                  <a:gd name="T41" fmla="*/ 32 h 118"/>
                  <a:gd name="T42" fmla="*/ 57 w 60"/>
                  <a:gd name="T43" fmla="*/ 17 h 118"/>
                  <a:gd name="T44" fmla="*/ 51 w 60"/>
                  <a:gd name="T45" fmla="*/ 4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60" h="118">
                    <a:moveTo>
                      <a:pt x="51" y="4"/>
                    </a:moveTo>
                    <a:cubicBezTo>
                      <a:pt x="50" y="0"/>
                      <a:pt x="49" y="5"/>
                      <a:pt x="48" y="6"/>
                    </a:cubicBezTo>
                    <a:cubicBezTo>
                      <a:pt x="47" y="7"/>
                      <a:pt x="47" y="10"/>
                      <a:pt x="47" y="12"/>
                    </a:cubicBezTo>
                    <a:cubicBezTo>
                      <a:pt x="47" y="14"/>
                      <a:pt x="44" y="16"/>
                      <a:pt x="42" y="16"/>
                    </a:cubicBezTo>
                    <a:cubicBezTo>
                      <a:pt x="40" y="15"/>
                      <a:pt x="37" y="17"/>
                      <a:pt x="38" y="19"/>
                    </a:cubicBezTo>
                    <a:cubicBezTo>
                      <a:pt x="39" y="22"/>
                      <a:pt x="37" y="21"/>
                      <a:pt x="38" y="23"/>
                    </a:cubicBezTo>
                    <a:cubicBezTo>
                      <a:pt x="39" y="26"/>
                      <a:pt x="35" y="28"/>
                      <a:pt x="32" y="28"/>
                    </a:cubicBezTo>
                    <a:cubicBezTo>
                      <a:pt x="28" y="29"/>
                      <a:pt x="24" y="35"/>
                      <a:pt x="21" y="34"/>
                    </a:cubicBezTo>
                    <a:cubicBezTo>
                      <a:pt x="17" y="34"/>
                      <a:pt x="13" y="36"/>
                      <a:pt x="10" y="36"/>
                    </a:cubicBezTo>
                    <a:cubicBezTo>
                      <a:pt x="7" y="36"/>
                      <a:pt x="9" y="42"/>
                      <a:pt x="7" y="47"/>
                    </a:cubicBezTo>
                    <a:cubicBezTo>
                      <a:pt x="5" y="51"/>
                      <a:pt x="6" y="56"/>
                      <a:pt x="8" y="61"/>
                    </a:cubicBezTo>
                    <a:cubicBezTo>
                      <a:pt x="10" y="66"/>
                      <a:pt x="12" y="71"/>
                      <a:pt x="6" y="78"/>
                    </a:cubicBezTo>
                    <a:cubicBezTo>
                      <a:pt x="0" y="85"/>
                      <a:pt x="1" y="92"/>
                      <a:pt x="3" y="97"/>
                    </a:cubicBezTo>
                    <a:cubicBezTo>
                      <a:pt x="5" y="102"/>
                      <a:pt x="5" y="109"/>
                      <a:pt x="8" y="112"/>
                    </a:cubicBezTo>
                    <a:cubicBezTo>
                      <a:pt x="11" y="115"/>
                      <a:pt x="20" y="118"/>
                      <a:pt x="23" y="116"/>
                    </a:cubicBezTo>
                    <a:cubicBezTo>
                      <a:pt x="25" y="113"/>
                      <a:pt x="28" y="116"/>
                      <a:pt x="31" y="113"/>
                    </a:cubicBezTo>
                    <a:cubicBezTo>
                      <a:pt x="34" y="109"/>
                      <a:pt x="38" y="91"/>
                      <a:pt x="42" y="79"/>
                    </a:cubicBezTo>
                    <a:cubicBezTo>
                      <a:pt x="47" y="67"/>
                      <a:pt x="52" y="51"/>
                      <a:pt x="51" y="47"/>
                    </a:cubicBezTo>
                    <a:cubicBezTo>
                      <a:pt x="51" y="44"/>
                      <a:pt x="54" y="42"/>
                      <a:pt x="53" y="38"/>
                    </a:cubicBezTo>
                    <a:cubicBezTo>
                      <a:pt x="51" y="35"/>
                      <a:pt x="53" y="31"/>
                      <a:pt x="55" y="33"/>
                    </a:cubicBezTo>
                    <a:cubicBezTo>
                      <a:pt x="57" y="36"/>
                      <a:pt x="59" y="36"/>
                      <a:pt x="60" y="32"/>
                    </a:cubicBezTo>
                    <a:cubicBezTo>
                      <a:pt x="60" y="29"/>
                      <a:pt x="57" y="23"/>
                      <a:pt x="57" y="17"/>
                    </a:cubicBezTo>
                    <a:cubicBezTo>
                      <a:pt x="56" y="12"/>
                      <a:pt x="52" y="7"/>
                      <a:pt x="51" y="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57" name="Freeform 155">
                <a:extLst>
                  <a:ext uri="{FF2B5EF4-FFF2-40B4-BE49-F238E27FC236}">
                    <a16:creationId xmlns:a16="http://schemas.microsoft.com/office/drawing/2014/main" id="{E42BE77C-1DDB-4885-9070-908231D6B54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01409" y="3729692"/>
                <a:ext cx="222086" cy="133001"/>
              </a:xfrm>
              <a:custGeom>
                <a:avLst/>
                <a:gdLst>
                  <a:gd name="T0" fmla="*/ 68 w 96"/>
                  <a:gd name="T1" fmla="*/ 2 h 58"/>
                  <a:gd name="T2" fmla="*/ 52 w 96"/>
                  <a:gd name="T3" fmla="*/ 3 h 58"/>
                  <a:gd name="T4" fmla="*/ 40 w 96"/>
                  <a:gd name="T5" fmla="*/ 14 h 58"/>
                  <a:gd name="T6" fmla="*/ 34 w 96"/>
                  <a:gd name="T7" fmla="*/ 16 h 58"/>
                  <a:gd name="T8" fmla="*/ 23 w 96"/>
                  <a:gd name="T9" fmla="*/ 14 h 58"/>
                  <a:gd name="T10" fmla="*/ 13 w 96"/>
                  <a:gd name="T11" fmla="*/ 13 h 58"/>
                  <a:gd name="T12" fmla="*/ 7 w 96"/>
                  <a:gd name="T13" fmla="*/ 12 h 58"/>
                  <a:gd name="T14" fmla="*/ 4 w 96"/>
                  <a:gd name="T15" fmla="*/ 15 h 58"/>
                  <a:gd name="T16" fmla="*/ 4 w 96"/>
                  <a:gd name="T17" fmla="*/ 19 h 58"/>
                  <a:gd name="T18" fmla="*/ 0 w 96"/>
                  <a:gd name="T19" fmla="*/ 22 h 58"/>
                  <a:gd name="T20" fmla="*/ 1 w 96"/>
                  <a:gd name="T21" fmla="*/ 26 h 58"/>
                  <a:gd name="T22" fmla="*/ 3 w 96"/>
                  <a:gd name="T23" fmla="*/ 39 h 58"/>
                  <a:gd name="T24" fmla="*/ 6 w 96"/>
                  <a:gd name="T25" fmla="*/ 51 h 58"/>
                  <a:gd name="T26" fmla="*/ 21 w 96"/>
                  <a:gd name="T27" fmla="*/ 49 h 58"/>
                  <a:gd name="T28" fmla="*/ 31 w 96"/>
                  <a:gd name="T29" fmla="*/ 46 h 58"/>
                  <a:gd name="T30" fmla="*/ 40 w 96"/>
                  <a:gd name="T31" fmla="*/ 42 h 58"/>
                  <a:gd name="T32" fmla="*/ 48 w 96"/>
                  <a:gd name="T33" fmla="*/ 41 h 58"/>
                  <a:gd name="T34" fmla="*/ 54 w 96"/>
                  <a:gd name="T35" fmla="*/ 36 h 58"/>
                  <a:gd name="T36" fmla="*/ 71 w 96"/>
                  <a:gd name="T37" fmla="*/ 31 h 58"/>
                  <a:gd name="T38" fmla="*/ 79 w 96"/>
                  <a:gd name="T39" fmla="*/ 23 h 58"/>
                  <a:gd name="T40" fmla="*/ 86 w 96"/>
                  <a:gd name="T41" fmla="*/ 20 h 58"/>
                  <a:gd name="T42" fmla="*/ 76 w 96"/>
                  <a:gd name="T43" fmla="*/ 0 h 58"/>
                  <a:gd name="T44" fmla="*/ 68 w 96"/>
                  <a:gd name="T45" fmla="*/ 2 h 58"/>
                  <a:gd name="T46" fmla="*/ 88 w 96"/>
                  <a:gd name="T47" fmla="*/ 55 h 58"/>
                  <a:gd name="T48" fmla="*/ 96 w 96"/>
                  <a:gd name="T49" fmla="*/ 54 h 58"/>
                  <a:gd name="T50" fmla="*/ 88 w 96"/>
                  <a:gd name="T51" fmla="*/ 55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96" h="58">
                    <a:moveTo>
                      <a:pt x="68" y="2"/>
                    </a:moveTo>
                    <a:cubicBezTo>
                      <a:pt x="64" y="3"/>
                      <a:pt x="54" y="2"/>
                      <a:pt x="52" y="3"/>
                    </a:cubicBezTo>
                    <a:cubicBezTo>
                      <a:pt x="51" y="4"/>
                      <a:pt x="41" y="11"/>
                      <a:pt x="40" y="14"/>
                    </a:cubicBezTo>
                    <a:cubicBezTo>
                      <a:pt x="38" y="17"/>
                      <a:pt x="36" y="17"/>
                      <a:pt x="34" y="16"/>
                    </a:cubicBezTo>
                    <a:cubicBezTo>
                      <a:pt x="32" y="14"/>
                      <a:pt x="24" y="15"/>
                      <a:pt x="23" y="14"/>
                    </a:cubicBezTo>
                    <a:cubicBezTo>
                      <a:pt x="22" y="13"/>
                      <a:pt x="16" y="13"/>
                      <a:pt x="13" y="13"/>
                    </a:cubicBezTo>
                    <a:cubicBezTo>
                      <a:pt x="10" y="14"/>
                      <a:pt x="9" y="12"/>
                      <a:pt x="7" y="12"/>
                    </a:cubicBezTo>
                    <a:cubicBezTo>
                      <a:pt x="6" y="13"/>
                      <a:pt x="4" y="14"/>
                      <a:pt x="4" y="15"/>
                    </a:cubicBezTo>
                    <a:cubicBezTo>
                      <a:pt x="3" y="16"/>
                      <a:pt x="4" y="19"/>
                      <a:pt x="4" y="19"/>
                    </a:cubicBezTo>
                    <a:cubicBezTo>
                      <a:pt x="4" y="20"/>
                      <a:pt x="2" y="20"/>
                      <a:pt x="0" y="22"/>
                    </a:cubicBezTo>
                    <a:cubicBezTo>
                      <a:pt x="1" y="23"/>
                      <a:pt x="1" y="25"/>
                      <a:pt x="1" y="26"/>
                    </a:cubicBezTo>
                    <a:cubicBezTo>
                      <a:pt x="0" y="29"/>
                      <a:pt x="1" y="36"/>
                      <a:pt x="3" y="39"/>
                    </a:cubicBezTo>
                    <a:cubicBezTo>
                      <a:pt x="6" y="43"/>
                      <a:pt x="5" y="50"/>
                      <a:pt x="6" y="51"/>
                    </a:cubicBezTo>
                    <a:cubicBezTo>
                      <a:pt x="7" y="52"/>
                      <a:pt x="17" y="52"/>
                      <a:pt x="21" y="49"/>
                    </a:cubicBezTo>
                    <a:cubicBezTo>
                      <a:pt x="25" y="47"/>
                      <a:pt x="28" y="46"/>
                      <a:pt x="31" y="46"/>
                    </a:cubicBezTo>
                    <a:cubicBezTo>
                      <a:pt x="34" y="46"/>
                      <a:pt x="39" y="43"/>
                      <a:pt x="40" y="42"/>
                    </a:cubicBezTo>
                    <a:cubicBezTo>
                      <a:pt x="41" y="40"/>
                      <a:pt x="46" y="40"/>
                      <a:pt x="48" y="41"/>
                    </a:cubicBezTo>
                    <a:cubicBezTo>
                      <a:pt x="50" y="41"/>
                      <a:pt x="52" y="39"/>
                      <a:pt x="54" y="36"/>
                    </a:cubicBezTo>
                    <a:cubicBezTo>
                      <a:pt x="56" y="34"/>
                      <a:pt x="64" y="33"/>
                      <a:pt x="71" y="31"/>
                    </a:cubicBezTo>
                    <a:cubicBezTo>
                      <a:pt x="79" y="28"/>
                      <a:pt x="77" y="25"/>
                      <a:pt x="79" y="23"/>
                    </a:cubicBezTo>
                    <a:cubicBezTo>
                      <a:pt x="80" y="21"/>
                      <a:pt x="82" y="21"/>
                      <a:pt x="86" y="20"/>
                    </a:cubicBezTo>
                    <a:cubicBezTo>
                      <a:pt x="82" y="13"/>
                      <a:pt x="78" y="4"/>
                      <a:pt x="76" y="0"/>
                    </a:cubicBezTo>
                    <a:cubicBezTo>
                      <a:pt x="72" y="1"/>
                      <a:pt x="69" y="2"/>
                      <a:pt x="68" y="2"/>
                    </a:cubicBezTo>
                    <a:close/>
                    <a:moveTo>
                      <a:pt x="88" y="55"/>
                    </a:moveTo>
                    <a:cubicBezTo>
                      <a:pt x="90" y="58"/>
                      <a:pt x="96" y="55"/>
                      <a:pt x="96" y="54"/>
                    </a:cubicBezTo>
                    <a:cubicBezTo>
                      <a:pt x="96" y="53"/>
                      <a:pt x="85" y="52"/>
                      <a:pt x="88" y="5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58" name="Freeform 156">
                <a:extLst>
                  <a:ext uri="{FF2B5EF4-FFF2-40B4-BE49-F238E27FC236}">
                    <a16:creationId xmlns:a16="http://schemas.microsoft.com/office/drawing/2014/main" id="{F2481323-97D8-4411-9DE7-007C29CB22D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771707" y="4192686"/>
                <a:ext cx="151822" cy="107906"/>
              </a:xfrm>
              <a:custGeom>
                <a:avLst/>
                <a:gdLst>
                  <a:gd name="T0" fmla="*/ 1 w 66"/>
                  <a:gd name="T1" fmla="*/ 2 h 47"/>
                  <a:gd name="T2" fmla="*/ 11 w 66"/>
                  <a:gd name="T3" fmla="*/ 13 h 47"/>
                  <a:gd name="T4" fmla="*/ 1 w 66"/>
                  <a:gd name="T5" fmla="*/ 2 h 47"/>
                  <a:gd name="T6" fmla="*/ 16 w 66"/>
                  <a:gd name="T7" fmla="*/ 12 h 47"/>
                  <a:gd name="T8" fmla="*/ 23 w 66"/>
                  <a:gd name="T9" fmla="*/ 17 h 47"/>
                  <a:gd name="T10" fmla="*/ 16 w 66"/>
                  <a:gd name="T11" fmla="*/ 12 h 47"/>
                  <a:gd name="T12" fmla="*/ 43 w 66"/>
                  <a:gd name="T13" fmla="*/ 26 h 47"/>
                  <a:gd name="T14" fmla="*/ 32 w 66"/>
                  <a:gd name="T15" fmla="*/ 20 h 47"/>
                  <a:gd name="T16" fmla="*/ 43 w 66"/>
                  <a:gd name="T17" fmla="*/ 26 h 47"/>
                  <a:gd name="T18" fmla="*/ 41 w 66"/>
                  <a:gd name="T19" fmla="*/ 34 h 47"/>
                  <a:gd name="T20" fmla="*/ 50 w 66"/>
                  <a:gd name="T21" fmla="*/ 38 h 47"/>
                  <a:gd name="T22" fmla="*/ 41 w 66"/>
                  <a:gd name="T23" fmla="*/ 34 h 47"/>
                  <a:gd name="T24" fmla="*/ 56 w 66"/>
                  <a:gd name="T25" fmla="*/ 42 h 47"/>
                  <a:gd name="T26" fmla="*/ 63 w 66"/>
                  <a:gd name="T27" fmla="*/ 45 h 47"/>
                  <a:gd name="T28" fmla="*/ 56 w 66"/>
                  <a:gd name="T29" fmla="*/ 42 h 47"/>
                  <a:gd name="T30" fmla="*/ 50 w 66"/>
                  <a:gd name="T31" fmla="*/ 26 h 47"/>
                  <a:gd name="T32" fmla="*/ 56 w 66"/>
                  <a:gd name="T33" fmla="*/ 37 h 47"/>
                  <a:gd name="T34" fmla="*/ 50 w 66"/>
                  <a:gd name="T35" fmla="*/ 26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66" h="47">
                    <a:moveTo>
                      <a:pt x="1" y="2"/>
                    </a:moveTo>
                    <a:cubicBezTo>
                      <a:pt x="0" y="4"/>
                      <a:pt x="8" y="15"/>
                      <a:pt x="11" y="13"/>
                    </a:cubicBezTo>
                    <a:cubicBezTo>
                      <a:pt x="16" y="10"/>
                      <a:pt x="1" y="0"/>
                      <a:pt x="1" y="2"/>
                    </a:cubicBezTo>
                    <a:close/>
                    <a:moveTo>
                      <a:pt x="16" y="12"/>
                    </a:moveTo>
                    <a:cubicBezTo>
                      <a:pt x="16" y="13"/>
                      <a:pt x="22" y="18"/>
                      <a:pt x="23" y="17"/>
                    </a:cubicBezTo>
                    <a:cubicBezTo>
                      <a:pt x="24" y="16"/>
                      <a:pt x="16" y="10"/>
                      <a:pt x="16" y="12"/>
                    </a:cubicBezTo>
                    <a:close/>
                    <a:moveTo>
                      <a:pt x="43" y="26"/>
                    </a:moveTo>
                    <a:cubicBezTo>
                      <a:pt x="45" y="25"/>
                      <a:pt x="32" y="18"/>
                      <a:pt x="32" y="20"/>
                    </a:cubicBezTo>
                    <a:cubicBezTo>
                      <a:pt x="31" y="22"/>
                      <a:pt x="41" y="27"/>
                      <a:pt x="43" y="26"/>
                    </a:cubicBezTo>
                    <a:close/>
                    <a:moveTo>
                      <a:pt x="41" y="34"/>
                    </a:moveTo>
                    <a:cubicBezTo>
                      <a:pt x="42" y="37"/>
                      <a:pt x="47" y="39"/>
                      <a:pt x="50" y="38"/>
                    </a:cubicBezTo>
                    <a:cubicBezTo>
                      <a:pt x="52" y="37"/>
                      <a:pt x="41" y="30"/>
                      <a:pt x="41" y="34"/>
                    </a:cubicBezTo>
                    <a:close/>
                    <a:moveTo>
                      <a:pt x="56" y="42"/>
                    </a:moveTo>
                    <a:cubicBezTo>
                      <a:pt x="56" y="42"/>
                      <a:pt x="61" y="47"/>
                      <a:pt x="63" y="45"/>
                    </a:cubicBezTo>
                    <a:cubicBezTo>
                      <a:pt x="66" y="44"/>
                      <a:pt x="55" y="40"/>
                      <a:pt x="56" y="42"/>
                    </a:cubicBezTo>
                    <a:close/>
                    <a:moveTo>
                      <a:pt x="50" y="26"/>
                    </a:moveTo>
                    <a:cubicBezTo>
                      <a:pt x="48" y="30"/>
                      <a:pt x="55" y="36"/>
                      <a:pt x="56" y="37"/>
                    </a:cubicBezTo>
                    <a:cubicBezTo>
                      <a:pt x="57" y="37"/>
                      <a:pt x="51" y="23"/>
                      <a:pt x="50" y="2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59" name="Freeform 157">
                <a:extLst>
                  <a:ext uri="{FF2B5EF4-FFF2-40B4-BE49-F238E27FC236}">
                    <a16:creationId xmlns:a16="http://schemas.microsoft.com/office/drawing/2014/main" id="{EDDB3AE5-B541-4FE0-BC29-FB5475E5724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771707" y="4192686"/>
                <a:ext cx="151822" cy="107906"/>
              </a:xfrm>
              <a:custGeom>
                <a:avLst/>
                <a:gdLst>
                  <a:gd name="T0" fmla="*/ 1 w 66"/>
                  <a:gd name="T1" fmla="*/ 2 h 47"/>
                  <a:gd name="T2" fmla="*/ 11 w 66"/>
                  <a:gd name="T3" fmla="*/ 13 h 47"/>
                  <a:gd name="T4" fmla="*/ 1 w 66"/>
                  <a:gd name="T5" fmla="*/ 2 h 47"/>
                  <a:gd name="T6" fmla="*/ 16 w 66"/>
                  <a:gd name="T7" fmla="*/ 12 h 47"/>
                  <a:gd name="T8" fmla="*/ 23 w 66"/>
                  <a:gd name="T9" fmla="*/ 17 h 47"/>
                  <a:gd name="T10" fmla="*/ 16 w 66"/>
                  <a:gd name="T11" fmla="*/ 12 h 47"/>
                  <a:gd name="T12" fmla="*/ 43 w 66"/>
                  <a:gd name="T13" fmla="*/ 26 h 47"/>
                  <a:gd name="T14" fmla="*/ 32 w 66"/>
                  <a:gd name="T15" fmla="*/ 20 h 47"/>
                  <a:gd name="T16" fmla="*/ 43 w 66"/>
                  <a:gd name="T17" fmla="*/ 26 h 47"/>
                  <a:gd name="T18" fmla="*/ 41 w 66"/>
                  <a:gd name="T19" fmla="*/ 34 h 47"/>
                  <a:gd name="T20" fmla="*/ 50 w 66"/>
                  <a:gd name="T21" fmla="*/ 38 h 47"/>
                  <a:gd name="T22" fmla="*/ 41 w 66"/>
                  <a:gd name="T23" fmla="*/ 34 h 47"/>
                  <a:gd name="T24" fmla="*/ 56 w 66"/>
                  <a:gd name="T25" fmla="*/ 42 h 47"/>
                  <a:gd name="T26" fmla="*/ 63 w 66"/>
                  <a:gd name="T27" fmla="*/ 45 h 47"/>
                  <a:gd name="T28" fmla="*/ 56 w 66"/>
                  <a:gd name="T29" fmla="*/ 42 h 47"/>
                  <a:gd name="T30" fmla="*/ 50 w 66"/>
                  <a:gd name="T31" fmla="*/ 26 h 47"/>
                  <a:gd name="T32" fmla="*/ 56 w 66"/>
                  <a:gd name="T33" fmla="*/ 37 h 47"/>
                  <a:gd name="T34" fmla="*/ 50 w 66"/>
                  <a:gd name="T35" fmla="*/ 26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66" h="47">
                    <a:moveTo>
                      <a:pt x="1" y="2"/>
                    </a:moveTo>
                    <a:cubicBezTo>
                      <a:pt x="0" y="4"/>
                      <a:pt x="8" y="15"/>
                      <a:pt x="11" y="13"/>
                    </a:cubicBezTo>
                    <a:cubicBezTo>
                      <a:pt x="16" y="10"/>
                      <a:pt x="1" y="0"/>
                      <a:pt x="1" y="2"/>
                    </a:cubicBezTo>
                    <a:close/>
                    <a:moveTo>
                      <a:pt x="16" y="12"/>
                    </a:moveTo>
                    <a:cubicBezTo>
                      <a:pt x="16" y="13"/>
                      <a:pt x="22" y="18"/>
                      <a:pt x="23" y="17"/>
                    </a:cubicBezTo>
                    <a:cubicBezTo>
                      <a:pt x="24" y="16"/>
                      <a:pt x="16" y="10"/>
                      <a:pt x="16" y="12"/>
                    </a:cubicBezTo>
                    <a:close/>
                    <a:moveTo>
                      <a:pt x="43" y="26"/>
                    </a:moveTo>
                    <a:cubicBezTo>
                      <a:pt x="45" y="25"/>
                      <a:pt x="32" y="18"/>
                      <a:pt x="32" y="20"/>
                    </a:cubicBezTo>
                    <a:cubicBezTo>
                      <a:pt x="31" y="22"/>
                      <a:pt x="41" y="27"/>
                      <a:pt x="43" y="26"/>
                    </a:cubicBezTo>
                    <a:close/>
                    <a:moveTo>
                      <a:pt x="41" y="34"/>
                    </a:moveTo>
                    <a:cubicBezTo>
                      <a:pt x="42" y="37"/>
                      <a:pt x="47" y="39"/>
                      <a:pt x="50" y="38"/>
                    </a:cubicBezTo>
                    <a:cubicBezTo>
                      <a:pt x="52" y="37"/>
                      <a:pt x="41" y="30"/>
                      <a:pt x="41" y="34"/>
                    </a:cubicBezTo>
                    <a:close/>
                    <a:moveTo>
                      <a:pt x="56" y="42"/>
                    </a:moveTo>
                    <a:cubicBezTo>
                      <a:pt x="56" y="42"/>
                      <a:pt x="61" y="47"/>
                      <a:pt x="63" y="45"/>
                    </a:cubicBezTo>
                    <a:cubicBezTo>
                      <a:pt x="66" y="44"/>
                      <a:pt x="55" y="40"/>
                      <a:pt x="56" y="42"/>
                    </a:cubicBezTo>
                    <a:close/>
                    <a:moveTo>
                      <a:pt x="50" y="26"/>
                    </a:moveTo>
                    <a:cubicBezTo>
                      <a:pt x="48" y="30"/>
                      <a:pt x="55" y="36"/>
                      <a:pt x="56" y="37"/>
                    </a:cubicBezTo>
                    <a:cubicBezTo>
                      <a:pt x="57" y="37"/>
                      <a:pt x="51" y="23"/>
                      <a:pt x="50" y="2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60" name="Freeform 159">
                <a:extLst>
                  <a:ext uri="{FF2B5EF4-FFF2-40B4-BE49-F238E27FC236}">
                    <a16:creationId xmlns:a16="http://schemas.microsoft.com/office/drawing/2014/main" id="{5773DC10-43AA-4B18-8A1A-8CCFF8DE3F8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988774" y="4773623"/>
                <a:ext cx="232124" cy="276040"/>
              </a:xfrm>
              <a:custGeom>
                <a:avLst/>
                <a:gdLst>
                  <a:gd name="T0" fmla="*/ 62 w 101"/>
                  <a:gd name="T1" fmla="*/ 58 h 120"/>
                  <a:gd name="T2" fmla="*/ 56 w 101"/>
                  <a:gd name="T3" fmla="*/ 60 h 120"/>
                  <a:gd name="T4" fmla="*/ 48 w 101"/>
                  <a:gd name="T5" fmla="*/ 56 h 120"/>
                  <a:gd name="T6" fmla="*/ 44 w 101"/>
                  <a:gd name="T7" fmla="*/ 63 h 120"/>
                  <a:gd name="T8" fmla="*/ 37 w 101"/>
                  <a:gd name="T9" fmla="*/ 75 h 120"/>
                  <a:gd name="T10" fmla="*/ 15 w 101"/>
                  <a:gd name="T11" fmla="*/ 89 h 120"/>
                  <a:gd name="T12" fmla="*/ 5 w 101"/>
                  <a:gd name="T13" fmla="*/ 99 h 120"/>
                  <a:gd name="T14" fmla="*/ 3 w 101"/>
                  <a:gd name="T15" fmla="*/ 108 h 120"/>
                  <a:gd name="T16" fmla="*/ 10 w 101"/>
                  <a:gd name="T17" fmla="*/ 111 h 120"/>
                  <a:gd name="T18" fmla="*/ 16 w 101"/>
                  <a:gd name="T19" fmla="*/ 113 h 120"/>
                  <a:gd name="T20" fmla="*/ 31 w 101"/>
                  <a:gd name="T21" fmla="*/ 110 h 120"/>
                  <a:gd name="T22" fmla="*/ 36 w 101"/>
                  <a:gd name="T23" fmla="*/ 100 h 120"/>
                  <a:gd name="T24" fmla="*/ 40 w 101"/>
                  <a:gd name="T25" fmla="*/ 92 h 120"/>
                  <a:gd name="T26" fmla="*/ 49 w 101"/>
                  <a:gd name="T27" fmla="*/ 87 h 120"/>
                  <a:gd name="T28" fmla="*/ 52 w 101"/>
                  <a:gd name="T29" fmla="*/ 82 h 120"/>
                  <a:gd name="T30" fmla="*/ 57 w 101"/>
                  <a:gd name="T31" fmla="*/ 75 h 120"/>
                  <a:gd name="T32" fmla="*/ 64 w 101"/>
                  <a:gd name="T33" fmla="*/ 64 h 120"/>
                  <a:gd name="T34" fmla="*/ 62 w 101"/>
                  <a:gd name="T35" fmla="*/ 58 h 120"/>
                  <a:gd name="T36" fmla="*/ 11 w 101"/>
                  <a:gd name="T37" fmla="*/ 119 h 120"/>
                  <a:gd name="T38" fmla="*/ 14 w 101"/>
                  <a:gd name="T39" fmla="*/ 116 h 120"/>
                  <a:gd name="T40" fmla="*/ 11 w 101"/>
                  <a:gd name="T41" fmla="*/ 119 h 120"/>
                  <a:gd name="T42" fmla="*/ 92 w 101"/>
                  <a:gd name="T43" fmla="*/ 29 h 120"/>
                  <a:gd name="T44" fmla="*/ 84 w 101"/>
                  <a:gd name="T45" fmla="*/ 28 h 120"/>
                  <a:gd name="T46" fmla="*/ 79 w 101"/>
                  <a:gd name="T47" fmla="*/ 23 h 120"/>
                  <a:gd name="T48" fmla="*/ 75 w 101"/>
                  <a:gd name="T49" fmla="*/ 17 h 120"/>
                  <a:gd name="T50" fmla="*/ 75 w 101"/>
                  <a:gd name="T51" fmla="*/ 21 h 120"/>
                  <a:gd name="T52" fmla="*/ 72 w 101"/>
                  <a:gd name="T53" fmla="*/ 20 h 120"/>
                  <a:gd name="T54" fmla="*/ 69 w 101"/>
                  <a:gd name="T55" fmla="*/ 14 h 120"/>
                  <a:gd name="T56" fmla="*/ 66 w 101"/>
                  <a:gd name="T57" fmla="*/ 7 h 120"/>
                  <a:gd name="T58" fmla="*/ 56 w 101"/>
                  <a:gd name="T59" fmla="*/ 0 h 120"/>
                  <a:gd name="T60" fmla="*/ 58 w 101"/>
                  <a:gd name="T61" fmla="*/ 8 h 120"/>
                  <a:gd name="T62" fmla="*/ 64 w 101"/>
                  <a:gd name="T63" fmla="*/ 14 h 120"/>
                  <a:gd name="T64" fmla="*/ 69 w 101"/>
                  <a:gd name="T65" fmla="*/ 20 h 120"/>
                  <a:gd name="T66" fmla="*/ 67 w 101"/>
                  <a:gd name="T67" fmla="*/ 32 h 120"/>
                  <a:gd name="T68" fmla="*/ 61 w 101"/>
                  <a:gd name="T69" fmla="*/ 40 h 120"/>
                  <a:gd name="T70" fmla="*/ 72 w 101"/>
                  <a:gd name="T71" fmla="*/ 49 h 120"/>
                  <a:gd name="T72" fmla="*/ 69 w 101"/>
                  <a:gd name="T73" fmla="*/ 62 h 120"/>
                  <a:gd name="T74" fmla="*/ 77 w 101"/>
                  <a:gd name="T75" fmla="*/ 63 h 120"/>
                  <a:gd name="T76" fmla="*/ 85 w 101"/>
                  <a:gd name="T77" fmla="*/ 51 h 120"/>
                  <a:gd name="T78" fmla="*/ 88 w 101"/>
                  <a:gd name="T79" fmla="*/ 42 h 120"/>
                  <a:gd name="T80" fmla="*/ 93 w 101"/>
                  <a:gd name="T81" fmla="*/ 40 h 120"/>
                  <a:gd name="T82" fmla="*/ 97 w 101"/>
                  <a:gd name="T83" fmla="*/ 36 h 120"/>
                  <a:gd name="T84" fmla="*/ 99 w 101"/>
                  <a:gd name="T85" fmla="*/ 29 h 120"/>
                  <a:gd name="T86" fmla="*/ 92 w 101"/>
                  <a:gd name="T87" fmla="*/ 29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01" h="120">
                    <a:moveTo>
                      <a:pt x="62" y="58"/>
                    </a:moveTo>
                    <a:cubicBezTo>
                      <a:pt x="60" y="56"/>
                      <a:pt x="59" y="58"/>
                      <a:pt x="56" y="60"/>
                    </a:cubicBezTo>
                    <a:cubicBezTo>
                      <a:pt x="53" y="61"/>
                      <a:pt x="52" y="54"/>
                      <a:pt x="48" y="56"/>
                    </a:cubicBezTo>
                    <a:cubicBezTo>
                      <a:pt x="45" y="59"/>
                      <a:pt x="48" y="60"/>
                      <a:pt x="44" y="63"/>
                    </a:cubicBezTo>
                    <a:cubicBezTo>
                      <a:pt x="40" y="67"/>
                      <a:pt x="42" y="68"/>
                      <a:pt x="37" y="75"/>
                    </a:cubicBezTo>
                    <a:cubicBezTo>
                      <a:pt x="33" y="82"/>
                      <a:pt x="18" y="85"/>
                      <a:pt x="15" y="89"/>
                    </a:cubicBezTo>
                    <a:cubicBezTo>
                      <a:pt x="13" y="93"/>
                      <a:pt x="5" y="96"/>
                      <a:pt x="5" y="99"/>
                    </a:cubicBezTo>
                    <a:cubicBezTo>
                      <a:pt x="5" y="102"/>
                      <a:pt x="0" y="104"/>
                      <a:pt x="3" y="108"/>
                    </a:cubicBezTo>
                    <a:cubicBezTo>
                      <a:pt x="5" y="111"/>
                      <a:pt x="8" y="108"/>
                      <a:pt x="10" y="111"/>
                    </a:cubicBezTo>
                    <a:cubicBezTo>
                      <a:pt x="13" y="113"/>
                      <a:pt x="15" y="111"/>
                      <a:pt x="16" y="113"/>
                    </a:cubicBezTo>
                    <a:cubicBezTo>
                      <a:pt x="17" y="115"/>
                      <a:pt x="25" y="115"/>
                      <a:pt x="31" y="110"/>
                    </a:cubicBezTo>
                    <a:cubicBezTo>
                      <a:pt x="37" y="104"/>
                      <a:pt x="34" y="102"/>
                      <a:pt x="36" y="100"/>
                    </a:cubicBezTo>
                    <a:cubicBezTo>
                      <a:pt x="39" y="99"/>
                      <a:pt x="39" y="95"/>
                      <a:pt x="40" y="92"/>
                    </a:cubicBezTo>
                    <a:cubicBezTo>
                      <a:pt x="42" y="89"/>
                      <a:pt x="43" y="87"/>
                      <a:pt x="49" y="87"/>
                    </a:cubicBezTo>
                    <a:cubicBezTo>
                      <a:pt x="56" y="87"/>
                      <a:pt x="52" y="85"/>
                      <a:pt x="52" y="82"/>
                    </a:cubicBezTo>
                    <a:cubicBezTo>
                      <a:pt x="52" y="79"/>
                      <a:pt x="57" y="79"/>
                      <a:pt x="57" y="75"/>
                    </a:cubicBezTo>
                    <a:cubicBezTo>
                      <a:pt x="57" y="71"/>
                      <a:pt x="65" y="67"/>
                      <a:pt x="64" y="64"/>
                    </a:cubicBezTo>
                    <a:cubicBezTo>
                      <a:pt x="62" y="61"/>
                      <a:pt x="65" y="59"/>
                      <a:pt x="62" y="58"/>
                    </a:cubicBezTo>
                    <a:close/>
                    <a:moveTo>
                      <a:pt x="11" y="119"/>
                    </a:moveTo>
                    <a:cubicBezTo>
                      <a:pt x="12" y="120"/>
                      <a:pt x="16" y="118"/>
                      <a:pt x="14" y="116"/>
                    </a:cubicBezTo>
                    <a:cubicBezTo>
                      <a:pt x="12" y="113"/>
                      <a:pt x="8" y="118"/>
                      <a:pt x="11" y="119"/>
                    </a:cubicBezTo>
                    <a:close/>
                    <a:moveTo>
                      <a:pt x="92" y="29"/>
                    </a:moveTo>
                    <a:cubicBezTo>
                      <a:pt x="90" y="32"/>
                      <a:pt x="87" y="28"/>
                      <a:pt x="84" y="28"/>
                    </a:cubicBezTo>
                    <a:cubicBezTo>
                      <a:pt x="81" y="28"/>
                      <a:pt x="79" y="26"/>
                      <a:pt x="79" y="23"/>
                    </a:cubicBezTo>
                    <a:cubicBezTo>
                      <a:pt x="79" y="21"/>
                      <a:pt x="78" y="17"/>
                      <a:pt x="75" y="17"/>
                    </a:cubicBezTo>
                    <a:cubicBezTo>
                      <a:pt x="72" y="17"/>
                      <a:pt x="76" y="20"/>
                      <a:pt x="75" y="21"/>
                    </a:cubicBezTo>
                    <a:cubicBezTo>
                      <a:pt x="74" y="23"/>
                      <a:pt x="73" y="20"/>
                      <a:pt x="72" y="20"/>
                    </a:cubicBezTo>
                    <a:cubicBezTo>
                      <a:pt x="70" y="20"/>
                      <a:pt x="69" y="18"/>
                      <a:pt x="69" y="14"/>
                    </a:cubicBezTo>
                    <a:cubicBezTo>
                      <a:pt x="69" y="11"/>
                      <a:pt x="66" y="11"/>
                      <a:pt x="66" y="7"/>
                    </a:cubicBezTo>
                    <a:cubicBezTo>
                      <a:pt x="66" y="3"/>
                      <a:pt x="59" y="0"/>
                      <a:pt x="56" y="0"/>
                    </a:cubicBezTo>
                    <a:cubicBezTo>
                      <a:pt x="52" y="0"/>
                      <a:pt x="57" y="6"/>
                      <a:pt x="58" y="8"/>
                    </a:cubicBezTo>
                    <a:cubicBezTo>
                      <a:pt x="60" y="10"/>
                      <a:pt x="64" y="12"/>
                      <a:pt x="64" y="14"/>
                    </a:cubicBezTo>
                    <a:cubicBezTo>
                      <a:pt x="64" y="16"/>
                      <a:pt x="67" y="20"/>
                      <a:pt x="69" y="20"/>
                    </a:cubicBezTo>
                    <a:cubicBezTo>
                      <a:pt x="71" y="21"/>
                      <a:pt x="67" y="27"/>
                      <a:pt x="67" y="32"/>
                    </a:cubicBezTo>
                    <a:cubicBezTo>
                      <a:pt x="67" y="37"/>
                      <a:pt x="64" y="36"/>
                      <a:pt x="61" y="40"/>
                    </a:cubicBezTo>
                    <a:cubicBezTo>
                      <a:pt x="58" y="43"/>
                      <a:pt x="68" y="46"/>
                      <a:pt x="72" y="49"/>
                    </a:cubicBezTo>
                    <a:cubicBezTo>
                      <a:pt x="75" y="52"/>
                      <a:pt x="68" y="60"/>
                      <a:pt x="69" y="62"/>
                    </a:cubicBezTo>
                    <a:cubicBezTo>
                      <a:pt x="70" y="63"/>
                      <a:pt x="72" y="64"/>
                      <a:pt x="77" y="63"/>
                    </a:cubicBezTo>
                    <a:cubicBezTo>
                      <a:pt x="81" y="62"/>
                      <a:pt x="83" y="53"/>
                      <a:pt x="85" y="51"/>
                    </a:cubicBezTo>
                    <a:cubicBezTo>
                      <a:pt x="88" y="48"/>
                      <a:pt x="87" y="44"/>
                      <a:pt x="88" y="42"/>
                    </a:cubicBezTo>
                    <a:cubicBezTo>
                      <a:pt x="89" y="40"/>
                      <a:pt x="91" y="40"/>
                      <a:pt x="93" y="40"/>
                    </a:cubicBezTo>
                    <a:cubicBezTo>
                      <a:pt x="95" y="40"/>
                      <a:pt x="94" y="36"/>
                      <a:pt x="97" y="36"/>
                    </a:cubicBezTo>
                    <a:cubicBezTo>
                      <a:pt x="99" y="36"/>
                      <a:pt x="98" y="32"/>
                      <a:pt x="99" y="29"/>
                    </a:cubicBezTo>
                    <a:cubicBezTo>
                      <a:pt x="101" y="25"/>
                      <a:pt x="93" y="26"/>
                      <a:pt x="92" y="2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61" name="Freeform 160">
                <a:extLst>
                  <a:ext uri="{FF2B5EF4-FFF2-40B4-BE49-F238E27FC236}">
                    <a16:creationId xmlns:a16="http://schemas.microsoft.com/office/drawing/2014/main" id="{191D217B-7D0B-4A62-B1E3-A464529EB3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90872" y="3237839"/>
                <a:ext cx="264747" cy="168133"/>
              </a:xfrm>
              <a:custGeom>
                <a:avLst/>
                <a:gdLst>
                  <a:gd name="T0" fmla="*/ 115 w 115"/>
                  <a:gd name="T1" fmla="*/ 46 h 73"/>
                  <a:gd name="T2" fmla="*/ 108 w 115"/>
                  <a:gd name="T3" fmla="*/ 43 h 73"/>
                  <a:gd name="T4" fmla="*/ 99 w 115"/>
                  <a:gd name="T5" fmla="*/ 38 h 73"/>
                  <a:gd name="T6" fmla="*/ 90 w 115"/>
                  <a:gd name="T7" fmla="*/ 32 h 73"/>
                  <a:gd name="T8" fmla="*/ 82 w 115"/>
                  <a:gd name="T9" fmla="*/ 27 h 73"/>
                  <a:gd name="T10" fmla="*/ 78 w 115"/>
                  <a:gd name="T11" fmla="*/ 20 h 73"/>
                  <a:gd name="T12" fmla="*/ 75 w 115"/>
                  <a:gd name="T13" fmla="*/ 15 h 73"/>
                  <a:gd name="T14" fmla="*/ 63 w 115"/>
                  <a:gd name="T15" fmla="*/ 13 h 73"/>
                  <a:gd name="T16" fmla="*/ 60 w 115"/>
                  <a:gd name="T17" fmla="*/ 5 h 73"/>
                  <a:gd name="T18" fmla="*/ 54 w 115"/>
                  <a:gd name="T19" fmla="*/ 3 h 73"/>
                  <a:gd name="T20" fmla="*/ 48 w 115"/>
                  <a:gd name="T21" fmla="*/ 1 h 73"/>
                  <a:gd name="T22" fmla="*/ 45 w 115"/>
                  <a:gd name="T23" fmla="*/ 3 h 73"/>
                  <a:gd name="T24" fmla="*/ 42 w 115"/>
                  <a:gd name="T25" fmla="*/ 6 h 73"/>
                  <a:gd name="T26" fmla="*/ 36 w 115"/>
                  <a:gd name="T27" fmla="*/ 10 h 73"/>
                  <a:gd name="T28" fmla="*/ 34 w 115"/>
                  <a:gd name="T29" fmla="*/ 14 h 73"/>
                  <a:gd name="T30" fmla="*/ 28 w 115"/>
                  <a:gd name="T31" fmla="*/ 13 h 73"/>
                  <a:gd name="T32" fmla="*/ 22 w 115"/>
                  <a:gd name="T33" fmla="*/ 11 h 73"/>
                  <a:gd name="T34" fmla="*/ 12 w 115"/>
                  <a:gd name="T35" fmla="*/ 4 h 73"/>
                  <a:gd name="T36" fmla="*/ 4 w 115"/>
                  <a:gd name="T37" fmla="*/ 8 h 73"/>
                  <a:gd name="T38" fmla="*/ 8 w 115"/>
                  <a:gd name="T39" fmla="*/ 7 h 73"/>
                  <a:gd name="T40" fmla="*/ 14 w 115"/>
                  <a:gd name="T41" fmla="*/ 14 h 73"/>
                  <a:gd name="T42" fmla="*/ 18 w 115"/>
                  <a:gd name="T43" fmla="*/ 19 h 73"/>
                  <a:gd name="T44" fmla="*/ 10 w 115"/>
                  <a:gd name="T45" fmla="*/ 20 h 73"/>
                  <a:gd name="T46" fmla="*/ 2 w 115"/>
                  <a:gd name="T47" fmla="*/ 20 h 73"/>
                  <a:gd name="T48" fmla="*/ 4 w 115"/>
                  <a:gd name="T49" fmla="*/ 27 h 73"/>
                  <a:gd name="T50" fmla="*/ 5 w 115"/>
                  <a:gd name="T51" fmla="*/ 32 h 73"/>
                  <a:gd name="T52" fmla="*/ 9 w 115"/>
                  <a:gd name="T53" fmla="*/ 34 h 73"/>
                  <a:gd name="T54" fmla="*/ 11 w 115"/>
                  <a:gd name="T55" fmla="*/ 40 h 73"/>
                  <a:gd name="T56" fmla="*/ 11 w 115"/>
                  <a:gd name="T57" fmla="*/ 51 h 73"/>
                  <a:gd name="T58" fmla="*/ 17 w 115"/>
                  <a:gd name="T59" fmla="*/ 50 h 73"/>
                  <a:gd name="T60" fmla="*/ 25 w 115"/>
                  <a:gd name="T61" fmla="*/ 45 h 73"/>
                  <a:gd name="T62" fmla="*/ 30 w 115"/>
                  <a:gd name="T63" fmla="*/ 44 h 73"/>
                  <a:gd name="T64" fmla="*/ 40 w 115"/>
                  <a:gd name="T65" fmla="*/ 44 h 73"/>
                  <a:gd name="T66" fmla="*/ 45 w 115"/>
                  <a:gd name="T67" fmla="*/ 47 h 73"/>
                  <a:gd name="T68" fmla="*/ 49 w 115"/>
                  <a:gd name="T69" fmla="*/ 49 h 73"/>
                  <a:gd name="T70" fmla="*/ 56 w 115"/>
                  <a:gd name="T71" fmla="*/ 51 h 73"/>
                  <a:gd name="T72" fmla="*/ 60 w 115"/>
                  <a:gd name="T73" fmla="*/ 54 h 73"/>
                  <a:gd name="T74" fmla="*/ 65 w 115"/>
                  <a:gd name="T75" fmla="*/ 58 h 73"/>
                  <a:gd name="T76" fmla="*/ 71 w 115"/>
                  <a:gd name="T77" fmla="*/ 59 h 73"/>
                  <a:gd name="T78" fmla="*/ 72 w 115"/>
                  <a:gd name="T79" fmla="*/ 69 h 73"/>
                  <a:gd name="T80" fmla="*/ 74 w 115"/>
                  <a:gd name="T81" fmla="*/ 69 h 73"/>
                  <a:gd name="T82" fmla="*/ 80 w 115"/>
                  <a:gd name="T83" fmla="*/ 71 h 73"/>
                  <a:gd name="T84" fmla="*/ 87 w 115"/>
                  <a:gd name="T85" fmla="*/ 68 h 73"/>
                  <a:gd name="T86" fmla="*/ 98 w 115"/>
                  <a:gd name="T87" fmla="*/ 61 h 73"/>
                  <a:gd name="T88" fmla="*/ 103 w 115"/>
                  <a:gd name="T89" fmla="*/ 53 h 73"/>
                  <a:gd name="T90" fmla="*/ 109 w 115"/>
                  <a:gd name="T91" fmla="*/ 50 h 73"/>
                  <a:gd name="T92" fmla="*/ 115 w 115"/>
                  <a:gd name="T93" fmla="*/ 51 h 73"/>
                  <a:gd name="T94" fmla="*/ 115 w 115"/>
                  <a:gd name="T95" fmla="*/ 46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15" h="73">
                    <a:moveTo>
                      <a:pt x="115" y="46"/>
                    </a:moveTo>
                    <a:cubicBezTo>
                      <a:pt x="115" y="46"/>
                      <a:pt x="109" y="43"/>
                      <a:pt x="108" y="43"/>
                    </a:cubicBezTo>
                    <a:cubicBezTo>
                      <a:pt x="106" y="44"/>
                      <a:pt x="103" y="39"/>
                      <a:pt x="99" y="38"/>
                    </a:cubicBezTo>
                    <a:cubicBezTo>
                      <a:pt x="96" y="37"/>
                      <a:pt x="91" y="35"/>
                      <a:pt x="90" y="32"/>
                    </a:cubicBezTo>
                    <a:cubicBezTo>
                      <a:pt x="89" y="30"/>
                      <a:pt x="83" y="28"/>
                      <a:pt x="82" y="27"/>
                    </a:cubicBezTo>
                    <a:cubicBezTo>
                      <a:pt x="81" y="25"/>
                      <a:pt x="80" y="22"/>
                      <a:pt x="78" y="20"/>
                    </a:cubicBezTo>
                    <a:cubicBezTo>
                      <a:pt x="77" y="18"/>
                      <a:pt x="77" y="15"/>
                      <a:pt x="75" y="15"/>
                    </a:cubicBezTo>
                    <a:cubicBezTo>
                      <a:pt x="73" y="14"/>
                      <a:pt x="63" y="15"/>
                      <a:pt x="63" y="13"/>
                    </a:cubicBezTo>
                    <a:cubicBezTo>
                      <a:pt x="63" y="12"/>
                      <a:pt x="62" y="5"/>
                      <a:pt x="60" y="5"/>
                    </a:cubicBezTo>
                    <a:cubicBezTo>
                      <a:pt x="58" y="4"/>
                      <a:pt x="55" y="4"/>
                      <a:pt x="54" y="3"/>
                    </a:cubicBezTo>
                    <a:cubicBezTo>
                      <a:pt x="53" y="1"/>
                      <a:pt x="49" y="0"/>
                      <a:pt x="48" y="1"/>
                    </a:cubicBezTo>
                    <a:cubicBezTo>
                      <a:pt x="48" y="2"/>
                      <a:pt x="46" y="3"/>
                      <a:pt x="45" y="3"/>
                    </a:cubicBezTo>
                    <a:cubicBezTo>
                      <a:pt x="44" y="3"/>
                      <a:pt x="45" y="6"/>
                      <a:pt x="42" y="6"/>
                    </a:cubicBezTo>
                    <a:cubicBezTo>
                      <a:pt x="40" y="6"/>
                      <a:pt x="36" y="8"/>
                      <a:pt x="36" y="10"/>
                    </a:cubicBezTo>
                    <a:cubicBezTo>
                      <a:pt x="36" y="12"/>
                      <a:pt x="37" y="14"/>
                      <a:pt x="34" y="14"/>
                    </a:cubicBezTo>
                    <a:cubicBezTo>
                      <a:pt x="32" y="14"/>
                      <a:pt x="30" y="14"/>
                      <a:pt x="28" y="13"/>
                    </a:cubicBezTo>
                    <a:cubicBezTo>
                      <a:pt x="27" y="13"/>
                      <a:pt x="25" y="15"/>
                      <a:pt x="22" y="11"/>
                    </a:cubicBezTo>
                    <a:cubicBezTo>
                      <a:pt x="19" y="7"/>
                      <a:pt x="15" y="4"/>
                      <a:pt x="12" y="4"/>
                    </a:cubicBezTo>
                    <a:cubicBezTo>
                      <a:pt x="10" y="4"/>
                      <a:pt x="2" y="4"/>
                      <a:pt x="4" y="8"/>
                    </a:cubicBezTo>
                    <a:cubicBezTo>
                      <a:pt x="5" y="7"/>
                      <a:pt x="6" y="6"/>
                      <a:pt x="8" y="7"/>
                    </a:cubicBezTo>
                    <a:cubicBezTo>
                      <a:pt x="14" y="7"/>
                      <a:pt x="11" y="14"/>
                      <a:pt x="14" y="14"/>
                    </a:cubicBezTo>
                    <a:cubicBezTo>
                      <a:pt x="17" y="14"/>
                      <a:pt x="21" y="19"/>
                      <a:pt x="18" y="19"/>
                    </a:cubicBezTo>
                    <a:cubicBezTo>
                      <a:pt x="15" y="18"/>
                      <a:pt x="13" y="21"/>
                      <a:pt x="10" y="20"/>
                    </a:cubicBezTo>
                    <a:cubicBezTo>
                      <a:pt x="7" y="19"/>
                      <a:pt x="3" y="17"/>
                      <a:pt x="2" y="20"/>
                    </a:cubicBezTo>
                    <a:cubicBezTo>
                      <a:pt x="1" y="24"/>
                      <a:pt x="0" y="27"/>
                      <a:pt x="4" y="27"/>
                    </a:cubicBezTo>
                    <a:cubicBezTo>
                      <a:pt x="8" y="27"/>
                      <a:pt x="7" y="29"/>
                      <a:pt x="5" y="32"/>
                    </a:cubicBezTo>
                    <a:cubicBezTo>
                      <a:pt x="2" y="35"/>
                      <a:pt x="9" y="32"/>
                      <a:pt x="9" y="34"/>
                    </a:cubicBezTo>
                    <a:cubicBezTo>
                      <a:pt x="10" y="36"/>
                      <a:pt x="12" y="37"/>
                      <a:pt x="11" y="40"/>
                    </a:cubicBezTo>
                    <a:cubicBezTo>
                      <a:pt x="10" y="43"/>
                      <a:pt x="11" y="48"/>
                      <a:pt x="11" y="51"/>
                    </a:cubicBezTo>
                    <a:cubicBezTo>
                      <a:pt x="13" y="51"/>
                      <a:pt x="17" y="51"/>
                      <a:pt x="17" y="50"/>
                    </a:cubicBezTo>
                    <a:cubicBezTo>
                      <a:pt x="19" y="48"/>
                      <a:pt x="22" y="45"/>
                      <a:pt x="25" y="45"/>
                    </a:cubicBezTo>
                    <a:cubicBezTo>
                      <a:pt x="27" y="45"/>
                      <a:pt x="29" y="46"/>
                      <a:pt x="30" y="44"/>
                    </a:cubicBezTo>
                    <a:cubicBezTo>
                      <a:pt x="31" y="42"/>
                      <a:pt x="38" y="43"/>
                      <a:pt x="40" y="44"/>
                    </a:cubicBezTo>
                    <a:cubicBezTo>
                      <a:pt x="41" y="46"/>
                      <a:pt x="45" y="47"/>
                      <a:pt x="45" y="47"/>
                    </a:cubicBezTo>
                    <a:cubicBezTo>
                      <a:pt x="46" y="47"/>
                      <a:pt x="47" y="49"/>
                      <a:pt x="49" y="49"/>
                    </a:cubicBezTo>
                    <a:cubicBezTo>
                      <a:pt x="52" y="49"/>
                      <a:pt x="56" y="50"/>
                      <a:pt x="56" y="51"/>
                    </a:cubicBezTo>
                    <a:cubicBezTo>
                      <a:pt x="56" y="52"/>
                      <a:pt x="58" y="54"/>
                      <a:pt x="60" y="54"/>
                    </a:cubicBezTo>
                    <a:cubicBezTo>
                      <a:pt x="62" y="54"/>
                      <a:pt x="63" y="59"/>
                      <a:pt x="65" y="58"/>
                    </a:cubicBezTo>
                    <a:cubicBezTo>
                      <a:pt x="67" y="58"/>
                      <a:pt x="71" y="58"/>
                      <a:pt x="71" y="59"/>
                    </a:cubicBezTo>
                    <a:cubicBezTo>
                      <a:pt x="71" y="60"/>
                      <a:pt x="71" y="66"/>
                      <a:pt x="72" y="69"/>
                    </a:cubicBezTo>
                    <a:cubicBezTo>
                      <a:pt x="73" y="69"/>
                      <a:pt x="74" y="69"/>
                      <a:pt x="74" y="69"/>
                    </a:cubicBezTo>
                    <a:cubicBezTo>
                      <a:pt x="75" y="70"/>
                      <a:pt x="79" y="68"/>
                      <a:pt x="80" y="71"/>
                    </a:cubicBezTo>
                    <a:cubicBezTo>
                      <a:pt x="80" y="73"/>
                      <a:pt x="87" y="72"/>
                      <a:pt x="87" y="68"/>
                    </a:cubicBezTo>
                    <a:cubicBezTo>
                      <a:pt x="86" y="65"/>
                      <a:pt x="97" y="65"/>
                      <a:pt x="98" y="61"/>
                    </a:cubicBezTo>
                    <a:cubicBezTo>
                      <a:pt x="99" y="58"/>
                      <a:pt x="100" y="53"/>
                      <a:pt x="103" y="53"/>
                    </a:cubicBezTo>
                    <a:cubicBezTo>
                      <a:pt x="106" y="54"/>
                      <a:pt x="107" y="49"/>
                      <a:pt x="109" y="50"/>
                    </a:cubicBezTo>
                    <a:cubicBezTo>
                      <a:pt x="111" y="50"/>
                      <a:pt x="113" y="52"/>
                      <a:pt x="115" y="51"/>
                    </a:cubicBezTo>
                    <a:lnTo>
                      <a:pt x="115" y="46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62" name="Freeform 161">
                <a:extLst>
                  <a:ext uri="{FF2B5EF4-FFF2-40B4-BE49-F238E27FC236}">
                    <a16:creationId xmlns:a16="http://schemas.microsoft.com/office/drawing/2014/main" id="{E2A4B97E-0099-4391-9A1E-8C27443624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30267" y="3298066"/>
                <a:ext cx="366380" cy="311172"/>
              </a:xfrm>
              <a:custGeom>
                <a:avLst/>
                <a:gdLst>
                  <a:gd name="T0" fmla="*/ 155 w 159"/>
                  <a:gd name="T1" fmla="*/ 116 h 135"/>
                  <a:gd name="T2" fmla="*/ 151 w 159"/>
                  <a:gd name="T3" fmla="*/ 107 h 135"/>
                  <a:gd name="T4" fmla="*/ 143 w 159"/>
                  <a:gd name="T5" fmla="*/ 101 h 135"/>
                  <a:gd name="T6" fmla="*/ 137 w 159"/>
                  <a:gd name="T7" fmla="*/ 94 h 135"/>
                  <a:gd name="T8" fmla="*/ 146 w 159"/>
                  <a:gd name="T9" fmla="*/ 82 h 135"/>
                  <a:gd name="T10" fmla="*/ 138 w 159"/>
                  <a:gd name="T11" fmla="*/ 78 h 135"/>
                  <a:gd name="T12" fmla="*/ 136 w 159"/>
                  <a:gd name="T13" fmla="*/ 69 h 135"/>
                  <a:gd name="T14" fmla="*/ 136 w 159"/>
                  <a:gd name="T15" fmla="*/ 60 h 135"/>
                  <a:gd name="T16" fmla="*/ 137 w 159"/>
                  <a:gd name="T17" fmla="*/ 53 h 135"/>
                  <a:gd name="T18" fmla="*/ 141 w 159"/>
                  <a:gd name="T19" fmla="*/ 47 h 135"/>
                  <a:gd name="T20" fmla="*/ 142 w 159"/>
                  <a:gd name="T21" fmla="*/ 43 h 135"/>
                  <a:gd name="T22" fmla="*/ 141 w 159"/>
                  <a:gd name="T23" fmla="*/ 33 h 135"/>
                  <a:gd name="T24" fmla="*/ 135 w 159"/>
                  <a:gd name="T25" fmla="*/ 32 h 135"/>
                  <a:gd name="T26" fmla="*/ 130 w 159"/>
                  <a:gd name="T27" fmla="*/ 28 h 135"/>
                  <a:gd name="T28" fmla="*/ 126 w 159"/>
                  <a:gd name="T29" fmla="*/ 25 h 135"/>
                  <a:gd name="T30" fmla="*/ 119 w 159"/>
                  <a:gd name="T31" fmla="*/ 23 h 135"/>
                  <a:gd name="T32" fmla="*/ 115 w 159"/>
                  <a:gd name="T33" fmla="*/ 21 h 135"/>
                  <a:gd name="T34" fmla="*/ 110 w 159"/>
                  <a:gd name="T35" fmla="*/ 18 h 135"/>
                  <a:gd name="T36" fmla="*/ 100 w 159"/>
                  <a:gd name="T37" fmla="*/ 18 h 135"/>
                  <a:gd name="T38" fmla="*/ 95 w 159"/>
                  <a:gd name="T39" fmla="*/ 19 h 135"/>
                  <a:gd name="T40" fmla="*/ 87 w 159"/>
                  <a:gd name="T41" fmla="*/ 24 h 135"/>
                  <a:gd name="T42" fmla="*/ 81 w 159"/>
                  <a:gd name="T43" fmla="*/ 25 h 135"/>
                  <a:gd name="T44" fmla="*/ 81 w 159"/>
                  <a:gd name="T45" fmla="*/ 29 h 135"/>
                  <a:gd name="T46" fmla="*/ 63 w 159"/>
                  <a:gd name="T47" fmla="*/ 33 h 135"/>
                  <a:gd name="T48" fmla="*/ 48 w 159"/>
                  <a:gd name="T49" fmla="*/ 24 h 135"/>
                  <a:gd name="T50" fmla="*/ 39 w 159"/>
                  <a:gd name="T51" fmla="*/ 15 h 135"/>
                  <a:gd name="T52" fmla="*/ 33 w 159"/>
                  <a:gd name="T53" fmla="*/ 11 h 135"/>
                  <a:gd name="T54" fmla="*/ 31 w 159"/>
                  <a:gd name="T55" fmla="*/ 3 h 135"/>
                  <a:gd name="T56" fmla="*/ 15 w 159"/>
                  <a:gd name="T57" fmla="*/ 10 h 135"/>
                  <a:gd name="T58" fmla="*/ 10 w 159"/>
                  <a:gd name="T59" fmla="*/ 7 h 135"/>
                  <a:gd name="T60" fmla="*/ 5 w 159"/>
                  <a:gd name="T61" fmla="*/ 1 h 135"/>
                  <a:gd name="T62" fmla="*/ 2 w 159"/>
                  <a:gd name="T63" fmla="*/ 5 h 135"/>
                  <a:gd name="T64" fmla="*/ 2 w 159"/>
                  <a:gd name="T65" fmla="*/ 12 h 135"/>
                  <a:gd name="T66" fmla="*/ 2 w 159"/>
                  <a:gd name="T67" fmla="*/ 20 h 135"/>
                  <a:gd name="T68" fmla="*/ 6 w 159"/>
                  <a:gd name="T69" fmla="*/ 27 h 135"/>
                  <a:gd name="T70" fmla="*/ 9 w 159"/>
                  <a:gd name="T71" fmla="*/ 33 h 135"/>
                  <a:gd name="T72" fmla="*/ 14 w 159"/>
                  <a:gd name="T73" fmla="*/ 38 h 135"/>
                  <a:gd name="T74" fmla="*/ 17 w 159"/>
                  <a:gd name="T75" fmla="*/ 41 h 135"/>
                  <a:gd name="T76" fmla="*/ 16 w 159"/>
                  <a:gd name="T77" fmla="*/ 46 h 135"/>
                  <a:gd name="T78" fmla="*/ 13 w 159"/>
                  <a:gd name="T79" fmla="*/ 52 h 135"/>
                  <a:gd name="T80" fmla="*/ 14 w 159"/>
                  <a:gd name="T81" fmla="*/ 59 h 135"/>
                  <a:gd name="T82" fmla="*/ 17 w 159"/>
                  <a:gd name="T83" fmla="*/ 64 h 135"/>
                  <a:gd name="T84" fmla="*/ 26 w 159"/>
                  <a:gd name="T85" fmla="*/ 70 h 135"/>
                  <a:gd name="T86" fmla="*/ 30 w 159"/>
                  <a:gd name="T87" fmla="*/ 74 h 135"/>
                  <a:gd name="T88" fmla="*/ 29 w 159"/>
                  <a:gd name="T89" fmla="*/ 80 h 135"/>
                  <a:gd name="T90" fmla="*/ 32 w 159"/>
                  <a:gd name="T91" fmla="*/ 85 h 135"/>
                  <a:gd name="T92" fmla="*/ 37 w 159"/>
                  <a:gd name="T93" fmla="*/ 92 h 135"/>
                  <a:gd name="T94" fmla="*/ 39 w 159"/>
                  <a:gd name="T95" fmla="*/ 91 h 135"/>
                  <a:gd name="T96" fmla="*/ 42 w 159"/>
                  <a:gd name="T97" fmla="*/ 90 h 135"/>
                  <a:gd name="T98" fmla="*/ 48 w 159"/>
                  <a:gd name="T99" fmla="*/ 90 h 135"/>
                  <a:gd name="T100" fmla="*/ 56 w 159"/>
                  <a:gd name="T101" fmla="*/ 103 h 135"/>
                  <a:gd name="T102" fmla="*/ 61 w 159"/>
                  <a:gd name="T103" fmla="*/ 110 h 135"/>
                  <a:gd name="T104" fmla="*/ 71 w 159"/>
                  <a:gd name="T105" fmla="*/ 115 h 135"/>
                  <a:gd name="T106" fmla="*/ 89 w 159"/>
                  <a:gd name="T107" fmla="*/ 122 h 135"/>
                  <a:gd name="T108" fmla="*/ 102 w 159"/>
                  <a:gd name="T109" fmla="*/ 118 h 135"/>
                  <a:gd name="T110" fmla="*/ 108 w 159"/>
                  <a:gd name="T111" fmla="*/ 129 h 135"/>
                  <a:gd name="T112" fmla="*/ 136 w 159"/>
                  <a:gd name="T113" fmla="*/ 134 h 135"/>
                  <a:gd name="T114" fmla="*/ 145 w 159"/>
                  <a:gd name="T115" fmla="*/ 135 h 135"/>
                  <a:gd name="T116" fmla="*/ 144 w 159"/>
                  <a:gd name="T117" fmla="*/ 133 h 135"/>
                  <a:gd name="T118" fmla="*/ 149 w 159"/>
                  <a:gd name="T119" fmla="*/ 125 h 135"/>
                  <a:gd name="T120" fmla="*/ 157 w 159"/>
                  <a:gd name="T121" fmla="*/ 122 h 135"/>
                  <a:gd name="T122" fmla="*/ 155 w 159"/>
                  <a:gd name="T123" fmla="*/ 116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59" h="135">
                    <a:moveTo>
                      <a:pt x="155" y="116"/>
                    </a:moveTo>
                    <a:cubicBezTo>
                      <a:pt x="153" y="116"/>
                      <a:pt x="155" y="109"/>
                      <a:pt x="151" y="107"/>
                    </a:cubicBezTo>
                    <a:cubicBezTo>
                      <a:pt x="147" y="106"/>
                      <a:pt x="144" y="103"/>
                      <a:pt x="143" y="101"/>
                    </a:cubicBezTo>
                    <a:cubicBezTo>
                      <a:pt x="142" y="98"/>
                      <a:pt x="137" y="95"/>
                      <a:pt x="137" y="94"/>
                    </a:cubicBezTo>
                    <a:cubicBezTo>
                      <a:pt x="138" y="92"/>
                      <a:pt x="147" y="86"/>
                      <a:pt x="146" y="82"/>
                    </a:cubicBezTo>
                    <a:cubicBezTo>
                      <a:pt x="144" y="79"/>
                      <a:pt x="138" y="79"/>
                      <a:pt x="138" y="78"/>
                    </a:cubicBezTo>
                    <a:cubicBezTo>
                      <a:pt x="137" y="77"/>
                      <a:pt x="138" y="72"/>
                      <a:pt x="136" y="69"/>
                    </a:cubicBezTo>
                    <a:cubicBezTo>
                      <a:pt x="135" y="65"/>
                      <a:pt x="138" y="62"/>
                      <a:pt x="136" y="60"/>
                    </a:cubicBezTo>
                    <a:cubicBezTo>
                      <a:pt x="135" y="58"/>
                      <a:pt x="137" y="54"/>
                      <a:pt x="137" y="53"/>
                    </a:cubicBezTo>
                    <a:cubicBezTo>
                      <a:pt x="138" y="52"/>
                      <a:pt x="141" y="50"/>
                      <a:pt x="141" y="47"/>
                    </a:cubicBezTo>
                    <a:cubicBezTo>
                      <a:pt x="140" y="45"/>
                      <a:pt x="141" y="44"/>
                      <a:pt x="142" y="43"/>
                    </a:cubicBezTo>
                    <a:cubicBezTo>
                      <a:pt x="141" y="40"/>
                      <a:pt x="141" y="34"/>
                      <a:pt x="141" y="33"/>
                    </a:cubicBezTo>
                    <a:cubicBezTo>
                      <a:pt x="141" y="32"/>
                      <a:pt x="137" y="32"/>
                      <a:pt x="135" y="32"/>
                    </a:cubicBezTo>
                    <a:cubicBezTo>
                      <a:pt x="133" y="33"/>
                      <a:pt x="132" y="28"/>
                      <a:pt x="130" y="28"/>
                    </a:cubicBezTo>
                    <a:cubicBezTo>
                      <a:pt x="128" y="28"/>
                      <a:pt x="126" y="26"/>
                      <a:pt x="126" y="25"/>
                    </a:cubicBezTo>
                    <a:cubicBezTo>
                      <a:pt x="126" y="24"/>
                      <a:pt x="122" y="23"/>
                      <a:pt x="119" y="23"/>
                    </a:cubicBezTo>
                    <a:cubicBezTo>
                      <a:pt x="117" y="23"/>
                      <a:pt x="116" y="21"/>
                      <a:pt x="115" y="21"/>
                    </a:cubicBezTo>
                    <a:cubicBezTo>
                      <a:pt x="115" y="21"/>
                      <a:pt x="111" y="20"/>
                      <a:pt x="110" y="18"/>
                    </a:cubicBezTo>
                    <a:cubicBezTo>
                      <a:pt x="108" y="17"/>
                      <a:pt x="101" y="16"/>
                      <a:pt x="100" y="18"/>
                    </a:cubicBezTo>
                    <a:cubicBezTo>
                      <a:pt x="99" y="20"/>
                      <a:pt x="97" y="19"/>
                      <a:pt x="95" y="19"/>
                    </a:cubicBezTo>
                    <a:cubicBezTo>
                      <a:pt x="92" y="19"/>
                      <a:pt x="89" y="22"/>
                      <a:pt x="87" y="24"/>
                    </a:cubicBezTo>
                    <a:cubicBezTo>
                      <a:pt x="87" y="25"/>
                      <a:pt x="83" y="25"/>
                      <a:pt x="81" y="25"/>
                    </a:cubicBezTo>
                    <a:cubicBezTo>
                      <a:pt x="81" y="27"/>
                      <a:pt x="81" y="29"/>
                      <a:pt x="81" y="29"/>
                    </a:cubicBezTo>
                    <a:cubicBezTo>
                      <a:pt x="79" y="31"/>
                      <a:pt x="70" y="33"/>
                      <a:pt x="63" y="33"/>
                    </a:cubicBezTo>
                    <a:cubicBezTo>
                      <a:pt x="56" y="33"/>
                      <a:pt x="56" y="24"/>
                      <a:pt x="48" y="24"/>
                    </a:cubicBezTo>
                    <a:cubicBezTo>
                      <a:pt x="43" y="24"/>
                      <a:pt x="39" y="19"/>
                      <a:pt x="39" y="15"/>
                    </a:cubicBezTo>
                    <a:cubicBezTo>
                      <a:pt x="36" y="14"/>
                      <a:pt x="32" y="12"/>
                      <a:pt x="33" y="11"/>
                    </a:cubicBezTo>
                    <a:cubicBezTo>
                      <a:pt x="34" y="9"/>
                      <a:pt x="35" y="1"/>
                      <a:pt x="31" y="3"/>
                    </a:cubicBezTo>
                    <a:cubicBezTo>
                      <a:pt x="28" y="5"/>
                      <a:pt x="22" y="11"/>
                      <a:pt x="15" y="10"/>
                    </a:cubicBezTo>
                    <a:cubicBezTo>
                      <a:pt x="8" y="9"/>
                      <a:pt x="13" y="9"/>
                      <a:pt x="10" y="7"/>
                    </a:cubicBezTo>
                    <a:cubicBezTo>
                      <a:pt x="6" y="6"/>
                      <a:pt x="8" y="2"/>
                      <a:pt x="5" y="1"/>
                    </a:cubicBezTo>
                    <a:cubicBezTo>
                      <a:pt x="2" y="0"/>
                      <a:pt x="4" y="5"/>
                      <a:pt x="2" y="5"/>
                    </a:cubicBezTo>
                    <a:cubicBezTo>
                      <a:pt x="0" y="5"/>
                      <a:pt x="2" y="11"/>
                      <a:pt x="2" y="12"/>
                    </a:cubicBezTo>
                    <a:cubicBezTo>
                      <a:pt x="3" y="13"/>
                      <a:pt x="1" y="20"/>
                      <a:pt x="2" y="20"/>
                    </a:cubicBezTo>
                    <a:cubicBezTo>
                      <a:pt x="4" y="21"/>
                      <a:pt x="7" y="26"/>
                      <a:pt x="6" y="27"/>
                    </a:cubicBezTo>
                    <a:cubicBezTo>
                      <a:pt x="6" y="28"/>
                      <a:pt x="9" y="31"/>
                      <a:pt x="9" y="33"/>
                    </a:cubicBezTo>
                    <a:cubicBezTo>
                      <a:pt x="9" y="35"/>
                      <a:pt x="12" y="38"/>
                      <a:pt x="14" y="38"/>
                    </a:cubicBezTo>
                    <a:cubicBezTo>
                      <a:pt x="15" y="38"/>
                      <a:pt x="17" y="39"/>
                      <a:pt x="17" y="41"/>
                    </a:cubicBezTo>
                    <a:cubicBezTo>
                      <a:pt x="16" y="43"/>
                      <a:pt x="18" y="46"/>
                      <a:pt x="16" y="46"/>
                    </a:cubicBezTo>
                    <a:cubicBezTo>
                      <a:pt x="14" y="46"/>
                      <a:pt x="14" y="51"/>
                      <a:pt x="13" y="52"/>
                    </a:cubicBezTo>
                    <a:cubicBezTo>
                      <a:pt x="11" y="53"/>
                      <a:pt x="12" y="59"/>
                      <a:pt x="14" y="59"/>
                    </a:cubicBezTo>
                    <a:cubicBezTo>
                      <a:pt x="15" y="60"/>
                      <a:pt x="18" y="61"/>
                      <a:pt x="17" y="64"/>
                    </a:cubicBezTo>
                    <a:cubicBezTo>
                      <a:pt x="17" y="66"/>
                      <a:pt x="24" y="69"/>
                      <a:pt x="26" y="70"/>
                    </a:cubicBezTo>
                    <a:cubicBezTo>
                      <a:pt x="28" y="70"/>
                      <a:pt x="29" y="73"/>
                      <a:pt x="30" y="74"/>
                    </a:cubicBezTo>
                    <a:cubicBezTo>
                      <a:pt x="31" y="76"/>
                      <a:pt x="29" y="78"/>
                      <a:pt x="29" y="80"/>
                    </a:cubicBezTo>
                    <a:cubicBezTo>
                      <a:pt x="30" y="81"/>
                      <a:pt x="33" y="83"/>
                      <a:pt x="32" y="85"/>
                    </a:cubicBezTo>
                    <a:cubicBezTo>
                      <a:pt x="32" y="87"/>
                      <a:pt x="35" y="89"/>
                      <a:pt x="37" y="92"/>
                    </a:cubicBezTo>
                    <a:cubicBezTo>
                      <a:pt x="38" y="91"/>
                      <a:pt x="38" y="91"/>
                      <a:pt x="39" y="91"/>
                    </a:cubicBezTo>
                    <a:cubicBezTo>
                      <a:pt x="41" y="91"/>
                      <a:pt x="41" y="89"/>
                      <a:pt x="42" y="90"/>
                    </a:cubicBezTo>
                    <a:cubicBezTo>
                      <a:pt x="44" y="92"/>
                      <a:pt x="46" y="90"/>
                      <a:pt x="48" y="90"/>
                    </a:cubicBezTo>
                    <a:cubicBezTo>
                      <a:pt x="50" y="90"/>
                      <a:pt x="54" y="98"/>
                      <a:pt x="56" y="103"/>
                    </a:cubicBezTo>
                    <a:cubicBezTo>
                      <a:pt x="58" y="107"/>
                      <a:pt x="58" y="108"/>
                      <a:pt x="61" y="110"/>
                    </a:cubicBezTo>
                    <a:cubicBezTo>
                      <a:pt x="64" y="112"/>
                      <a:pt x="67" y="111"/>
                      <a:pt x="71" y="115"/>
                    </a:cubicBezTo>
                    <a:cubicBezTo>
                      <a:pt x="75" y="119"/>
                      <a:pt x="85" y="122"/>
                      <a:pt x="89" y="122"/>
                    </a:cubicBezTo>
                    <a:cubicBezTo>
                      <a:pt x="93" y="122"/>
                      <a:pt x="96" y="117"/>
                      <a:pt x="102" y="118"/>
                    </a:cubicBezTo>
                    <a:cubicBezTo>
                      <a:pt x="107" y="119"/>
                      <a:pt x="106" y="126"/>
                      <a:pt x="108" y="129"/>
                    </a:cubicBezTo>
                    <a:cubicBezTo>
                      <a:pt x="110" y="131"/>
                      <a:pt x="132" y="133"/>
                      <a:pt x="136" y="134"/>
                    </a:cubicBezTo>
                    <a:cubicBezTo>
                      <a:pt x="138" y="135"/>
                      <a:pt x="141" y="135"/>
                      <a:pt x="145" y="135"/>
                    </a:cubicBezTo>
                    <a:cubicBezTo>
                      <a:pt x="145" y="134"/>
                      <a:pt x="144" y="133"/>
                      <a:pt x="144" y="133"/>
                    </a:cubicBezTo>
                    <a:cubicBezTo>
                      <a:pt x="144" y="129"/>
                      <a:pt x="147" y="126"/>
                      <a:pt x="149" y="125"/>
                    </a:cubicBezTo>
                    <a:cubicBezTo>
                      <a:pt x="152" y="123"/>
                      <a:pt x="154" y="123"/>
                      <a:pt x="157" y="122"/>
                    </a:cubicBezTo>
                    <a:cubicBezTo>
                      <a:pt x="159" y="122"/>
                      <a:pt x="157" y="117"/>
                      <a:pt x="155" y="11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63" name="Freeform 162">
                <a:extLst>
                  <a:ext uri="{FF2B5EF4-FFF2-40B4-BE49-F238E27FC236}">
                    <a16:creationId xmlns:a16="http://schemas.microsoft.com/office/drawing/2014/main" id="{A90A4A1E-F9AF-4608-B446-955B088CBDB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77947" y="2931686"/>
                <a:ext cx="754090" cy="355087"/>
              </a:xfrm>
              <a:custGeom>
                <a:avLst/>
                <a:gdLst>
                  <a:gd name="T0" fmla="*/ 316 w 327"/>
                  <a:gd name="T1" fmla="*/ 64 h 154"/>
                  <a:gd name="T2" fmla="*/ 306 w 327"/>
                  <a:gd name="T3" fmla="*/ 54 h 154"/>
                  <a:gd name="T4" fmla="*/ 285 w 327"/>
                  <a:gd name="T5" fmla="*/ 50 h 154"/>
                  <a:gd name="T6" fmla="*/ 265 w 327"/>
                  <a:gd name="T7" fmla="*/ 37 h 154"/>
                  <a:gd name="T8" fmla="*/ 243 w 327"/>
                  <a:gd name="T9" fmla="*/ 13 h 154"/>
                  <a:gd name="T10" fmla="*/ 221 w 327"/>
                  <a:gd name="T11" fmla="*/ 22 h 154"/>
                  <a:gd name="T12" fmla="*/ 216 w 327"/>
                  <a:gd name="T13" fmla="*/ 16 h 154"/>
                  <a:gd name="T14" fmla="*/ 203 w 327"/>
                  <a:gd name="T15" fmla="*/ 14 h 154"/>
                  <a:gd name="T16" fmla="*/ 197 w 327"/>
                  <a:gd name="T17" fmla="*/ 2 h 154"/>
                  <a:gd name="T18" fmla="*/ 169 w 327"/>
                  <a:gd name="T19" fmla="*/ 7 h 154"/>
                  <a:gd name="T20" fmla="*/ 137 w 327"/>
                  <a:gd name="T21" fmla="*/ 14 h 154"/>
                  <a:gd name="T22" fmla="*/ 121 w 327"/>
                  <a:gd name="T23" fmla="*/ 23 h 154"/>
                  <a:gd name="T24" fmla="*/ 118 w 327"/>
                  <a:gd name="T25" fmla="*/ 33 h 154"/>
                  <a:gd name="T26" fmla="*/ 121 w 327"/>
                  <a:gd name="T27" fmla="*/ 44 h 154"/>
                  <a:gd name="T28" fmla="*/ 112 w 327"/>
                  <a:gd name="T29" fmla="*/ 50 h 154"/>
                  <a:gd name="T30" fmla="*/ 100 w 327"/>
                  <a:gd name="T31" fmla="*/ 49 h 154"/>
                  <a:gd name="T32" fmla="*/ 80 w 327"/>
                  <a:gd name="T33" fmla="*/ 50 h 154"/>
                  <a:gd name="T34" fmla="*/ 66 w 327"/>
                  <a:gd name="T35" fmla="*/ 50 h 154"/>
                  <a:gd name="T36" fmla="*/ 44 w 327"/>
                  <a:gd name="T37" fmla="*/ 42 h 154"/>
                  <a:gd name="T38" fmla="*/ 25 w 327"/>
                  <a:gd name="T39" fmla="*/ 47 h 154"/>
                  <a:gd name="T40" fmla="*/ 18 w 327"/>
                  <a:gd name="T41" fmla="*/ 60 h 154"/>
                  <a:gd name="T42" fmla="*/ 3 w 327"/>
                  <a:gd name="T43" fmla="*/ 63 h 154"/>
                  <a:gd name="T44" fmla="*/ 0 w 327"/>
                  <a:gd name="T45" fmla="*/ 74 h 154"/>
                  <a:gd name="T46" fmla="*/ 12 w 327"/>
                  <a:gd name="T47" fmla="*/ 82 h 154"/>
                  <a:gd name="T48" fmla="*/ 20 w 327"/>
                  <a:gd name="T49" fmla="*/ 96 h 154"/>
                  <a:gd name="T50" fmla="*/ 41 w 327"/>
                  <a:gd name="T51" fmla="*/ 91 h 154"/>
                  <a:gd name="T52" fmla="*/ 46 w 327"/>
                  <a:gd name="T53" fmla="*/ 107 h 154"/>
                  <a:gd name="T54" fmla="*/ 31 w 327"/>
                  <a:gd name="T55" fmla="*/ 118 h 154"/>
                  <a:gd name="T56" fmla="*/ 46 w 327"/>
                  <a:gd name="T57" fmla="*/ 133 h 154"/>
                  <a:gd name="T58" fmla="*/ 53 w 327"/>
                  <a:gd name="T59" fmla="*/ 141 h 154"/>
                  <a:gd name="T60" fmla="*/ 77 w 327"/>
                  <a:gd name="T61" fmla="*/ 146 h 154"/>
                  <a:gd name="T62" fmla="*/ 99 w 327"/>
                  <a:gd name="T63" fmla="*/ 103 h 154"/>
                  <a:gd name="T64" fmla="*/ 112 w 327"/>
                  <a:gd name="T65" fmla="*/ 104 h 154"/>
                  <a:gd name="T66" fmla="*/ 136 w 327"/>
                  <a:gd name="T67" fmla="*/ 125 h 154"/>
                  <a:gd name="T68" fmla="*/ 160 w 327"/>
                  <a:gd name="T69" fmla="*/ 138 h 154"/>
                  <a:gd name="T70" fmla="*/ 178 w 327"/>
                  <a:gd name="T71" fmla="*/ 152 h 154"/>
                  <a:gd name="T72" fmla="*/ 195 w 327"/>
                  <a:gd name="T73" fmla="*/ 144 h 154"/>
                  <a:gd name="T74" fmla="*/ 213 w 327"/>
                  <a:gd name="T75" fmla="*/ 134 h 154"/>
                  <a:gd name="T76" fmla="*/ 240 w 327"/>
                  <a:gd name="T77" fmla="*/ 132 h 154"/>
                  <a:gd name="T78" fmla="*/ 275 w 327"/>
                  <a:gd name="T79" fmla="*/ 138 h 154"/>
                  <a:gd name="T80" fmla="*/ 275 w 327"/>
                  <a:gd name="T81" fmla="*/ 120 h 154"/>
                  <a:gd name="T82" fmla="*/ 286 w 327"/>
                  <a:gd name="T83" fmla="*/ 108 h 154"/>
                  <a:gd name="T84" fmla="*/ 297 w 327"/>
                  <a:gd name="T85" fmla="*/ 91 h 154"/>
                  <a:gd name="T86" fmla="*/ 317 w 327"/>
                  <a:gd name="T87" fmla="*/ 88 h 154"/>
                  <a:gd name="T88" fmla="*/ 325 w 327"/>
                  <a:gd name="T89" fmla="*/ 71 h 154"/>
                  <a:gd name="T90" fmla="*/ 122 w 327"/>
                  <a:gd name="T91" fmla="*/ 98 h 154"/>
                  <a:gd name="T92" fmla="*/ 257 w 327"/>
                  <a:gd name="T93" fmla="*/ 97 h 154"/>
                  <a:gd name="T94" fmla="*/ 225 w 327"/>
                  <a:gd name="T95" fmla="*/ 97 h 154"/>
                  <a:gd name="T96" fmla="*/ 257 w 327"/>
                  <a:gd name="T97" fmla="*/ 97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327" h="154">
                    <a:moveTo>
                      <a:pt x="326" y="63"/>
                    </a:moveTo>
                    <a:cubicBezTo>
                      <a:pt x="325" y="62"/>
                      <a:pt x="324" y="62"/>
                      <a:pt x="323" y="63"/>
                    </a:cubicBezTo>
                    <a:cubicBezTo>
                      <a:pt x="322" y="64"/>
                      <a:pt x="318" y="64"/>
                      <a:pt x="316" y="64"/>
                    </a:cubicBezTo>
                    <a:cubicBezTo>
                      <a:pt x="315" y="64"/>
                      <a:pt x="312" y="62"/>
                      <a:pt x="312" y="61"/>
                    </a:cubicBezTo>
                    <a:cubicBezTo>
                      <a:pt x="312" y="59"/>
                      <a:pt x="312" y="58"/>
                      <a:pt x="311" y="58"/>
                    </a:cubicBezTo>
                    <a:cubicBezTo>
                      <a:pt x="309" y="58"/>
                      <a:pt x="307" y="57"/>
                      <a:pt x="306" y="54"/>
                    </a:cubicBezTo>
                    <a:cubicBezTo>
                      <a:pt x="304" y="50"/>
                      <a:pt x="302" y="50"/>
                      <a:pt x="300" y="49"/>
                    </a:cubicBezTo>
                    <a:cubicBezTo>
                      <a:pt x="299" y="49"/>
                      <a:pt x="294" y="51"/>
                      <a:pt x="292" y="52"/>
                    </a:cubicBezTo>
                    <a:cubicBezTo>
                      <a:pt x="290" y="52"/>
                      <a:pt x="287" y="51"/>
                      <a:pt x="285" y="50"/>
                    </a:cubicBezTo>
                    <a:cubicBezTo>
                      <a:pt x="282" y="50"/>
                      <a:pt x="281" y="46"/>
                      <a:pt x="278" y="46"/>
                    </a:cubicBezTo>
                    <a:cubicBezTo>
                      <a:pt x="276" y="47"/>
                      <a:pt x="275" y="51"/>
                      <a:pt x="274" y="51"/>
                    </a:cubicBezTo>
                    <a:cubicBezTo>
                      <a:pt x="272" y="51"/>
                      <a:pt x="269" y="42"/>
                      <a:pt x="265" y="37"/>
                    </a:cubicBezTo>
                    <a:cubicBezTo>
                      <a:pt x="262" y="32"/>
                      <a:pt x="256" y="21"/>
                      <a:pt x="250" y="19"/>
                    </a:cubicBezTo>
                    <a:cubicBezTo>
                      <a:pt x="245" y="17"/>
                      <a:pt x="247" y="15"/>
                      <a:pt x="248" y="13"/>
                    </a:cubicBezTo>
                    <a:cubicBezTo>
                      <a:pt x="250" y="12"/>
                      <a:pt x="245" y="11"/>
                      <a:pt x="243" y="13"/>
                    </a:cubicBezTo>
                    <a:cubicBezTo>
                      <a:pt x="241" y="14"/>
                      <a:pt x="238" y="16"/>
                      <a:pt x="235" y="17"/>
                    </a:cubicBezTo>
                    <a:cubicBezTo>
                      <a:pt x="233" y="17"/>
                      <a:pt x="229" y="21"/>
                      <a:pt x="227" y="20"/>
                    </a:cubicBezTo>
                    <a:cubicBezTo>
                      <a:pt x="224" y="19"/>
                      <a:pt x="223" y="24"/>
                      <a:pt x="221" y="22"/>
                    </a:cubicBezTo>
                    <a:cubicBezTo>
                      <a:pt x="219" y="20"/>
                      <a:pt x="224" y="18"/>
                      <a:pt x="224" y="17"/>
                    </a:cubicBezTo>
                    <a:cubicBezTo>
                      <a:pt x="224" y="15"/>
                      <a:pt x="220" y="17"/>
                      <a:pt x="219" y="16"/>
                    </a:cubicBezTo>
                    <a:cubicBezTo>
                      <a:pt x="218" y="15"/>
                      <a:pt x="216" y="14"/>
                      <a:pt x="216" y="16"/>
                    </a:cubicBezTo>
                    <a:cubicBezTo>
                      <a:pt x="216" y="17"/>
                      <a:pt x="213" y="16"/>
                      <a:pt x="213" y="15"/>
                    </a:cubicBezTo>
                    <a:cubicBezTo>
                      <a:pt x="213" y="14"/>
                      <a:pt x="212" y="11"/>
                      <a:pt x="210" y="13"/>
                    </a:cubicBezTo>
                    <a:cubicBezTo>
                      <a:pt x="209" y="15"/>
                      <a:pt x="204" y="16"/>
                      <a:pt x="203" y="14"/>
                    </a:cubicBezTo>
                    <a:cubicBezTo>
                      <a:pt x="202" y="13"/>
                      <a:pt x="204" y="13"/>
                      <a:pt x="204" y="11"/>
                    </a:cubicBezTo>
                    <a:cubicBezTo>
                      <a:pt x="204" y="9"/>
                      <a:pt x="202" y="7"/>
                      <a:pt x="202" y="5"/>
                    </a:cubicBezTo>
                    <a:cubicBezTo>
                      <a:pt x="203" y="3"/>
                      <a:pt x="199" y="1"/>
                      <a:pt x="197" y="2"/>
                    </a:cubicBezTo>
                    <a:cubicBezTo>
                      <a:pt x="195" y="3"/>
                      <a:pt x="193" y="2"/>
                      <a:pt x="191" y="1"/>
                    </a:cubicBezTo>
                    <a:cubicBezTo>
                      <a:pt x="189" y="0"/>
                      <a:pt x="181" y="2"/>
                      <a:pt x="181" y="3"/>
                    </a:cubicBezTo>
                    <a:cubicBezTo>
                      <a:pt x="181" y="5"/>
                      <a:pt x="171" y="7"/>
                      <a:pt x="169" y="7"/>
                    </a:cubicBezTo>
                    <a:cubicBezTo>
                      <a:pt x="167" y="8"/>
                      <a:pt x="160" y="9"/>
                      <a:pt x="158" y="9"/>
                    </a:cubicBezTo>
                    <a:cubicBezTo>
                      <a:pt x="155" y="10"/>
                      <a:pt x="153" y="12"/>
                      <a:pt x="150" y="12"/>
                    </a:cubicBezTo>
                    <a:cubicBezTo>
                      <a:pt x="146" y="12"/>
                      <a:pt x="140" y="12"/>
                      <a:pt x="137" y="14"/>
                    </a:cubicBezTo>
                    <a:cubicBezTo>
                      <a:pt x="135" y="17"/>
                      <a:pt x="130" y="15"/>
                      <a:pt x="128" y="16"/>
                    </a:cubicBezTo>
                    <a:cubicBezTo>
                      <a:pt x="126" y="16"/>
                      <a:pt x="122" y="15"/>
                      <a:pt x="121" y="16"/>
                    </a:cubicBezTo>
                    <a:cubicBezTo>
                      <a:pt x="120" y="17"/>
                      <a:pt x="120" y="21"/>
                      <a:pt x="121" y="23"/>
                    </a:cubicBezTo>
                    <a:cubicBezTo>
                      <a:pt x="122" y="24"/>
                      <a:pt x="128" y="25"/>
                      <a:pt x="128" y="26"/>
                    </a:cubicBezTo>
                    <a:cubicBezTo>
                      <a:pt x="129" y="27"/>
                      <a:pt x="123" y="27"/>
                      <a:pt x="120" y="28"/>
                    </a:cubicBezTo>
                    <a:cubicBezTo>
                      <a:pt x="117" y="28"/>
                      <a:pt x="118" y="32"/>
                      <a:pt x="118" y="33"/>
                    </a:cubicBezTo>
                    <a:cubicBezTo>
                      <a:pt x="119" y="35"/>
                      <a:pt x="116" y="37"/>
                      <a:pt x="114" y="38"/>
                    </a:cubicBezTo>
                    <a:cubicBezTo>
                      <a:pt x="111" y="38"/>
                      <a:pt x="114" y="42"/>
                      <a:pt x="116" y="42"/>
                    </a:cubicBezTo>
                    <a:cubicBezTo>
                      <a:pt x="118" y="42"/>
                      <a:pt x="120" y="44"/>
                      <a:pt x="121" y="44"/>
                    </a:cubicBezTo>
                    <a:cubicBezTo>
                      <a:pt x="123" y="44"/>
                      <a:pt x="123" y="47"/>
                      <a:pt x="123" y="49"/>
                    </a:cubicBezTo>
                    <a:cubicBezTo>
                      <a:pt x="123" y="52"/>
                      <a:pt x="121" y="52"/>
                      <a:pt x="118" y="52"/>
                    </a:cubicBezTo>
                    <a:cubicBezTo>
                      <a:pt x="116" y="52"/>
                      <a:pt x="114" y="50"/>
                      <a:pt x="112" y="50"/>
                    </a:cubicBezTo>
                    <a:cubicBezTo>
                      <a:pt x="111" y="49"/>
                      <a:pt x="111" y="53"/>
                      <a:pt x="110" y="54"/>
                    </a:cubicBezTo>
                    <a:cubicBezTo>
                      <a:pt x="108" y="54"/>
                      <a:pt x="108" y="51"/>
                      <a:pt x="106" y="51"/>
                    </a:cubicBezTo>
                    <a:cubicBezTo>
                      <a:pt x="104" y="51"/>
                      <a:pt x="101" y="51"/>
                      <a:pt x="100" y="49"/>
                    </a:cubicBezTo>
                    <a:cubicBezTo>
                      <a:pt x="100" y="47"/>
                      <a:pt x="95" y="46"/>
                      <a:pt x="92" y="48"/>
                    </a:cubicBezTo>
                    <a:cubicBezTo>
                      <a:pt x="90" y="50"/>
                      <a:pt x="90" y="49"/>
                      <a:pt x="88" y="48"/>
                    </a:cubicBezTo>
                    <a:cubicBezTo>
                      <a:pt x="86" y="47"/>
                      <a:pt x="81" y="49"/>
                      <a:pt x="80" y="50"/>
                    </a:cubicBezTo>
                    <a:cubicBezTo>
                      <a:pt x="79" y="52"/>
                      <a:pt x="75" y="53"/>
                      <a:pt x="72" y="51"/>
                    </a:cubicBezTo>
                    <a:cubicBezTo>
                      <a:pt x="70" y="49"/>
                      <a:pt x="68" y="49"/>
                      <a:pt x="68" y="51"/>
                    </a:cubicBezTo>
                    <a:cubicBezTo>
                      <a:pt x="68" y="54"/>
                      <a:pt x="66" y="52"/>
                      <a:pt x="66" y="50"/>
                    </a:cubicBezTo>
                    <a:cubicBezTo>
                      <a:pt x="66" y="49"/>
                      <a:pt x="61" y="46"/>
                      <a:pt x="59" y="44"/>
                    </a:cubicBezTo>
                    <a:cubicBezTo>
                      <a:pt x="57" y="43"/>
                      <a:pt x="50" y="43"/>
                      <a:pt x="50" y="42"/>
                    </a:cubicBezTo>
                    <a:cubicBezTo>
                      <a:pt x="49" y="40"/>
                      <a:pt x="45" y="39"/>
                      <a:pt x="44" y="42"/>
                    </a:cubicBezTo>
                    <a:cubicBezTo>
                      <a:pt x="43" y="44"/>
                      <a:pt x="41" y="42"/>
                      <a:pt x="40" y="42"/>
                    </a:cubicBezTo>
                    <a:cubicBezTo>
                      <a:pt x="38" y="41"/>
                      <a:pt x="35" y="43"/>
                      <a:pt x="34" y="43"/>
                    </a:cubicBezTo>
                    <a:cubicBezTo>
                      <a:pt x="32" y="44"/>
                      <a:pt x="28" y="47"/>
                      <a:pt x="25" y="47"/>
                    </a:cubicBezTo>
                    <a:cubicBezTo>
                      <a:pt x="23" y="47"/>
                      <a:pt x="24" y="50"/>
                      <a:pt x="21" y="51"/>
                    </a:cubicBezTo>
                    <a:cubicBezTo>
                      <a:pt x="18" y="52"/>
                      <a:pt x="18" y="54"/>
                      <a:pt x="19" y="55"/>
                    </a:cubicBezTo>
                    <a:cubicBezTo>
                      <a:pt x="19" y="57"/>
                      <a:pt x="21" y="59"/>
                      <a:pt x="18" y="60"/>
                    </a:cubicBezTo>
                    <a:cubicBezTo>
                      <a:pt x="15" y="62"/>
                      <a:pt x="14" y="57"/>
                      <a:pt x="11" y="55"/>
                    </a:cubicBezTo>
                    <a:cubicBezTo>
                      <a:pt x="9" y="53"/>
                      <a:pt x="7" y="55"/>
                      <a:pt x="7" y="58"/>
                    </a:cubicBezTo>
                    <a:cubicBezTo>
                      <a:pt x="7" y="60"/>
                      <a:pt x="4" y="60"/>
                      <a:pt x="3" y="63"/>
                    </a:cubicBezTo>
                    <a:cubicBezTo>
                      <a:pt x="1" y="65"/>
                      <a:pt x="5" y="66"/>
                      <a:pt x="5" y="67"/>
                    </a:cubicBezTo>
                    <a:cubicBezTo>
                      <a:pt x="5" y="68"/>
                      <a:pt x="3" y="69"/>
                      <a:pt x="2" y="69"/>
                    </a:cubicBezTo>
                    <a:cubicBezTo>
                      <a:pt x="2" y="70"/>
                      <a:pt x="0" y="73"/>
                      <a:pt x="0" y="74"/>
                    </a:cubicBezTo>
                    <a:cubicBezTo>
                      <a:pt x="1" y="75"/>
                      <a:pt x="5" y="75"/>
                      <a:pt x="5" y="78"/>
                    </a:cubicBezTo>
                    <a:cubicBezTo>
                      <a:pt x="5" y="80"/>
                      <a:pt x="4" y="83"/>
                      <a:pt x="6" y="82"/>
                    </a:cubicBezTo>
                    <a:cubicBezTo>
                      <a:pt x="9" y="81"/>
                      <a:pt x="11" y="82"/>
                      <a:pt x="12" y="82"/>
                    </a:cubicBezTo>
                    <a:cubicBezTo>
                      <a:pt x="14" y="82"/>
                      <a:pt x="15" y="84"/>
                      <a:pt x="17" y="87"/>
                    </a:cubicBezTo>
                    <a:cubicBezTo>
                      <a:pt x="20" y="90"/>
                      <a:pt x="21" y="92"/>
                      <a:pt x="18" y="92"/>
                    </a:cubicBezTo>
                    <a:cubicBezTo>
                      <a:pt x="16" y="93"/>
                      <a:pt x="17" y="94"/>
                      <a:pt x="20" y="96"/>
                    </a:cubicBezTo>
                    <a:cubicBezTo>
                      <a:pt x="21" y="96"/>
                      <a:pt x="22" y="97"/>
                      <a:pt x="23" y="97"/>
                    </a:cubicBezTo>
                    <a:cubicBezTo>
                      <a:pt x="23" y="97"/>
                      <a:pt x="24" y="97"/>
                      <a:pt x="24" y="96"/>
                    </a:cubicBezTo>
                    <a:cubicBezTo>
                      <a:pt x="28" y="93"/>
                      <a:pt x="36" y="89"/>
                      <a:pt x="41" y="91"/>
                    </a:cubicBezTo>
                    <a:cubicBezTo>
                      <a:pt x="46" y="92"/>
                      <a:pt x="51" y="90"/>
                      <a:pt x="53" y="93"/>
                    </a:cubicBezTo>
                    <a:cubicBezTo>
                      <a:pt x="56" y="97"/>
                      <a:pt x="53" y="103"/>
                      <a:pt x="54" y="105"/>
                    </a:cubicBezTo>
                    <a:cubicBezTo>
                      <a:pt x="55" y="107"/>
                      <a:pt x="50" y="108"/>
                      <a:pt x="46" y="107"/>
                    </a:cubicBezTo>
                    <a:cubicBezTo>
                      <a:pt x="43" y="107"/>
                      <a:pt x="36" y="109"/>
                      <a:pt x="36" y="111"/>
                    </a:cubicBezTo>
                    <a:cubicBezTo>
                      <a:pt x="37" y="113"/>
                      <a:pt x="40" y="118"/>
                      <a:pt x="35" y="115"/>
                    </a:cubicBezTo>
                    <a:cubicBezTo>
                      <a:pt x="31" y="113"/>
                      <a:pt x="29" y="118"/>
                      <a:pt x="31" y="118"/>
                    </a:cubicBezTo>
                    <a:cubicBezTo>
                      <a:pt x="34" y="118"/>
                      <a:pt x="37" y="121"/>
                      <a:pt x="37" y="123"/>
                    </a:cubicBezTo>
                    <a:cubicBezTo>
                      <a:pt x="37" y="125"/>
                      <a:pt x="38" y="130"/>
                      <a:pt x="40" y="129"/>
                    </a:cubicBezTo>
                    <a:cubicBezTo>
                      <a:pt x="42" y="129"/>
                      <a:pt x="42" y="133"/>
                      <a:pt x="46" y="133"/>
                    </a:cubicBezTo>
                    <a:cubicBezTo>
                      <a:pt x="49" y="132"/>
                      <a:pt x="52" y="134"/>
                      <a:pt x="50" y="137"/>
                    </a:cubicBezTo>
                    <a:cubicBezTo>
                      <a:pt x="47" y="140"/>
                      <a:pt x="51" y="148"/>
                      <a:pt x="52" y="146"/>
                    </a:cubicBezTo>
                    <a:cubicBezTo>
                      <a:pt x="53" y="145"/>
                      <a:pt x="52" y="143"/>
                      <a:pt x="53" y="141"/>
                    </a:cubicBezTo>
                    <a:cubicBezTo>
                      <a:pt x="51" y="137"/>
                      <a:pt x="59" y="137"/>
                      <a:pt x="61" y="137"/>
                    </a:cubicBezTo>
                    <a:cubicBezTo>
                      <a:pt x="64" y="137"/>
                      <a:pt x="68" y="140"/>
                      <a:pt x="71" y="144"/>
                    </a:cubicBezTo>
                    <a:cubicBezTo>
                      <a:pt x="74" y="148"/>
                      <a:pt x="77" y="146"/>
                      <a:pt x="77" y="146"/>
                    </a:cubicBezTo>
                    <a:cubicBezTo>
                      <a:pt x="78" y="110"/>
                      <a:pt x="78" y="110"/>
                      <a:pt x="78" y="110"/>
                    </a:cubicBezTo>
                    <a:cubicBezTo>
                      <a:pt x="98" y="105"/>
                      <a:pt x="98" y="105"/>
                      <a:pt x="98" y="105"/>
                    </a:cubicBezTo>
                    <a:cubicBezTo>
                      <a:pt x="99" y="104"/>
                      <a:pt x="99" y="104"/>
                      <a:pt x="99" y="103"/>
                    </a:cubicBezTo>
                    <a:cubicBezTo>
                      <a:pt x="102" y="99"/>
                      <a:pt x="105" y="103"/>
                      <a:pt x="106" y="103"/>
                    </a:cubicBezTo>
                    <a:cubicBezTo>
                      <a:pt x="107" y="104"/>
                      <a:pt x="107" y="99"/>
                      <a:pt x="110" y="100"/>
                    </a:cubicBezTo>
                    <a:cubicBezTo>
                      <a:pt x="113" y="100"/>
                      <a:pt x="109" y="104"/>
                      <a:pt x="112" y="104"/>
                    </a:cubicBezTo>
                    <a:cubicBezTo>
                      <a:pt x="113" y="104"/>
                      <a:pt x="117" y="110"/>
                      <a:pt x="116" y="115"/>
                    </a:cubicBezTo>
                    <a:cubicBezTo>
                      <a:pt x="119" y="118"/>
                      <a:pt x="125" y="124"/>
                      <a:pt x="125" y="125"/>
                    </a:cubicBezTo>
                    <a:cubicBezTo>
                      <a:pt x="126" y="127"/>
                      <a:pt x="134" y="124"/>
                      <a:pt x="136" y="125"/>
                    </a:cubicBezTo>
                    <a:cubicBezTo>
                      <a:pt x="137" y="125"/>
                      <a:pt x="150" y="125"/>
                      <a:pt x="152" y="125"/>
                    </a:cubicBezTo>
                    <a:cubicBezTo>
                      <a:pt x="154" y="125"/>
                      <a:pt x="156" y="129"/>
                      <a:pt x="158" y="130"/>
                    </a:cubicBezTo>
                    <a:cubicBezTo>
                      <a:pt x="161" y="131"/>
                      <a:pt x="160" y="135"/>
                      <a:pt x="160" y="138"/>
                    </a:cubicBezTo>
                    <a:cubicBezTo>
                      <a:pt x="161" y="140"/>
                      <a:pt x="164" y="143"/>
                      <a:pt x="165" y="146"/>
                    </a:cubicBezTo>
                    <a:cubicBezTo>
                      <a:pt x="165" y="148"/>
                      <a:pt x="169" y="147"/>
                      <a:pt x="172" y="148"/>
                    </a:cubicBezTo>
                    <a:cubicBezTo>
                      <a:pt x="174" y="148"/>
                      <a:pt x="178" y="149"/>
                      <a:pt x="178" y="152"/>
                    </a:cubicBezTo>
                    <a:cubicBezTo>
                      <a:pt x="179" y="154"/>
                      <a:pt x="182" y="152"/>
                      <a:pt x="182" y="151"/>
                    </a:cubicBezTo>
                    <a:cubicBezTo>
                      <a:pt x="182" y="149"/>
                      <a:pt x="186" y="146"/>
                      <a:pt x="190" y="144"/>
                    </a:cubicBezTo>
                    <a:cubicBezTo>
                      <a:pt x="193" y="143"/>
                      <a:pt x="194" y="143"/>
                      <a:pt x="195" y="144"/>
                    </a:cubicBezTo>
                    <a:cubicBezTo>
                      <a:pt x="196" y="142"/>
                      <a:pt x="197" y="140"/>
                      <a:pt x="197" y="139"/>
                    </a:cubicBezTo>
                    <a:cubicBezTo>
                      <a:pt x="199" y="139"/>
                      <a:pt x="202" y="136"/>
                      <a:pt x="202" y="134"/>
                    </a:cubicBezTo>
                    <a:cubicBezTo>
                      <a:pt x="203" y="131"/>
                      <a:pt x="209" y="131"/>
                      <a:pt x="213" y="134"/>
                    </a:cubicBezTo>
                    <a:cubicBezTo>
                      <a:pt x="218" y="136"/>
                      <a:pt x="220" y="136"/>
                      <a:pt x="221" y="132"/>
                    </a:cubicBezTo>
                    <a:cubicBezTo>
                      <a:pt x="221" y="129"/>
                      <a:pt x="227" y="128"/>
                      <a:pt x="229" y="129"/>
                    </a:cubicBezTo>
                    <a:cubicBezTo>
                      <a:pt x="231" y="130"/>
                      <a:pt x="237" y="133"/>
                      <a:pt x="240" y="132"/>
                    </a:cubicBezTo>
                    <a:cubicBezTo>
                      <a:pt x="242" y="131"/>
                      <a:pt x="257" y="132"/>
                      <a:pt x="260" y="133"/>
                    </a:cubicBezTo>
                    <a:cubicBezTo>
                      <a:pt x="264" y="134"/>
                      <a:pt x="265" y="132"/>
                      <a:pt x="268" y="136"/>
                    </a:cubicBezTo>
                    <a:cubicBezTo>
                      <a:pt x="270" y="139"/>
                      <a:pt x="272" y="136"/>
                      <a:pt x="275" y="138"/>
                    </a:cubicBezTo>
                    <a:cubicBezTo>
                      <a:pt x="275" y="137"/>
                      <a:pt x="274" y="136"/>
                      <a:pt x="274" y="135"/>
                    </a:cubicBezTo>
                    <a:cubicBezTo>
                      <a:pt x="274" y="133"/>
                      <a:pt x="278" y="131"/>
                      <a:pt x="279" y="129"/>
                    </a:cubicBezTo>
                    <a:cubicBezTo>
                      <a:pt x="279" y="127"/>
                      <a:pt x="275" y="122"/>
                      <a:pt x="275" y="120"/>
                    </a:cubicBezTo>
                    <a:cubicBezTo>
                      <a:pt x="275" y="118"/>
                      <a:pt x="275" y="114"/>
                      <a:pt x="274" y="113"/>
                    </a:cubicBezTo>
                    <a:cubicBezTo>
                      <a:pt x="272" y="112"/>
                      <a:pt x="277" y="110"/>
                      <a:pt x="278" y="110"/>
                    </a:cubicBezTo>
                    <a:cubicBezTo>
                      <a:pt x="281" y="110"/>
                      <a:pt x="285" y="107"/>
                      <a:pt x="286" y="108"/>
                    </a:cubicBezTo>
                    <a:cubicBezTo>
                      <a:pt x="287" y="109"/>
                      <a:pt x="289" y="110"/>
                      <a:pt x="292" y="110"/>
                    </a:cubicBezTo>
                    <a:cubicBezTo>
                      <a:pt x="294" y="110"/>
                      <a:pt x="293" y="107"/>
                      <a:pt x="292" y="106"/>
                    </a:cubicBezTo>
                    <a:cubicBezTo>
                      <a:pt x="290" y="105"/>
                      <a:pt x="296" y="94"/>
                      <a:pt x="297" y="91"/>
                    </a:cubicBezTo>
                    <a:cubicBezTo>
                      <a:pt x="297" y="87"/>
                      <a:pt x="299" y="90"/>
                      <a:pt x="302" y="91"/>
                    </a:cubicBezTo>
                    <a:cubicBezTo>
                      <a:pt x="305" y="91"/>
                      <a:pt x="308" y="90"/>
                      <a:pt x="309" y="91"/>
                    </a:cubicBezTo>
                    <a:cubicBezTo>
                      <a:pt x="311" y="92"/>
                      <a:pt x="316" y="90"/>
                      <a:pt x="317" y="88"/>
                    </a:cubicBezTo>
                    <a:cubicBezTo>
                      <a:pt x="318" y="87"/>
                      <a:pt x="316" y="86"/>
                      <a:pt x="316" y="82"/>
                    </a:cubicBezTo>
                    <a:cubicBezTo>
                      <a:pt x="316" y="78"/>
                      <a:pt x="318" y="76"/>
                      <a:pt x="321" y="76"/>
                    </a:cubicBezTo>
                    <a:cubicBezTo>
                      <a:pt x="324" y="76"/>
                      <a:pt x="325" y="73"/>
                      <a:pt x="325" y="71"/>
                    </a:cubicBezTo>
                    <a:cubicBezTo>
                      <a:pt x="325" y="70"/>
                      <a:pt x="327" y="69"/>
                      <a:pt x="327" y="66"/>
                    </a:cubicBezTo>
                    <a:cubicBezTo>
                      <a:pt x="326" y="65"/>
                      <a:pt x="326" y="64"/>
                      <a:pt x="326" y="63"/>
                    </a:cubicBezTo>
                    <a:close/>
                    <a:moveTo>
                      <a:pt x="122" y="98"/>
                    </a:moveTo>
                    <a:cubicBezTo>
                      <a:pt x="121" y="99"/>
                      <a:pt x="112" y="97"/>
                      <a:pt x="111" y="95"/>
                    </a:cubicBezTo>
                    <a:cubicBezTo>
                      <a:pt x="110" y="93"/>
                      <a:pt x="124" y="95"/>
                      <a:pt x="122" y="98"/>
                    </a:cubicBezTo>
                    <a:close/>
                    <a:moveTo>
                      <a:pt x="257" y="97"/>
                    </a:moveTo>
                    <a:cubicBezTo>
                      <a:pt x="250" y="97"/>
                      <a:pt x="236" y="94"/>
                      <a:pt x="230" y="100"/>
                    </a:cubicBezTo>
                    <a:cubicBezTo>
                      <a:pt x="224" y="107"/>
                      <a:pt x="228" y="110"/>
                      <a:pt x="226" y="111"/>
                    </a:cubicBezTo>
                    <a:cubicBezTo>
                      <a:pt x="223" y="111"/>
                      <a:pt x="221" y="101"/>
                      <a:pt x="225" y="97"/>
                    </a:cubicBezTo>
                    <a:cubicBezTo>
                      <a:pt x="228" y="94"/>
                      <a:pt x="239" y="93"/>
                      <a:pt x="245" y="94"/>
                    </a:cubicBezTo>
                    <a:cubicBezTo>
                      <a:pt x="252" y="96"/>
                      <a:pt x="264" y="93"/>
                      <a:pt x="265" y="93"/>
                    </a:cubicBezTo>
                    <a:cubicBezTo>
                      <a:pt x="267" y="94"/>
                      <a:pt x="264" y="97"/>
                      <a:pt x="257" y="9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64" name="Freeform 165">
                <a:extLst>
                  <a:ext uri="{FF2B5EF4-FFF2-40B4-BE49-F238E27FC236}">
                    <a16:creationId xmlns:a16="http://schemas.microsoft.com/office/drawing/2014/main" id="{2BB45075-6164-4468-BB37-83B8EC1CA3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46820" y="3983146"/>
                <a:ext cx="341285" cy="356342"/>
              </a:xfrm>
              <a:custGeom>
                <a:avLst/>
                <a:gdLst>
                  <a:gd name="T0" fmla="*/ 132 w 148"/>
                  <a:gd name="T1" fmla="*/ 72 h 155"/>
                  <a:gd name="T2" fmla="*/ 132 w 148"/>
                  <a:gd name="T3" fmla="*/ 67 h 155"/>
                  <a:gd name="T4" fmla="*/ 130 w 148"/>
                  <a:gd name="T5" fmla="*/ 65 h 155"/>
                  <a:gd name="T6" fmla="*/ 133 w 148"/>
                  <a:gd name="T7" fmla="*/ 57 h 155"/>
                  <a:gd name="T8" fmla="*/ 136 w 148"/>
                  <a:gd name="T9" fmla="*/ 51 h 155"/>
                  <a:gd name="T10" fmla="*/ 139 w 148"/>
                  <a:gd name="T11" fmla="*/ 38 h 155"/>
                  <a:gd name="T12" fmla="*/ 145 w 148"/>
                  <a:gd name="T13" fmla="*/ 31 h 155"/>
                  <a:gd name="T14" fmla="*/ 145 w 148"/>
                  <a:gd name="T15" fmla="*/ 23 h 155"/>
                  <a:gd name="T16" fmla="*/ 146 w 148"/>
                  <a:gd name="T17" fmla="*/ 16 h 155"/>
                  <a:gd name="T18" fmla="*/ 133 w 148"/>
                  <a:gd name="T19" fmla="*/ 9 h 155"/>
                  <a:gd name="T20" fmla="*/ 123 w 148"/>
                  <a:gd name="T21" fmla="*/ 9 h 155"/>
                  <a:gd name="T22" fmla="*/ 118 w 148"/>
                  <a:gd name="T23" fmla="*/ 3 h 155"/>
                  <a:gd name="T24" fmla="*/ 112 w 148"/>
                  <a:gd name="T25" fmla="*/ 4 h 155"/>
                  <a:gd name="T26" fmla="*/ 96 w 148"/>
                  <a:gd name="T27" fmla="*/ 4 h 155"/>
                  <a:gd name="T28" fmla="*/ 82 w 148"/>
                  <a:gd name="T29" fmla="*/ 6 h 155"/>
                  <a:gd name="T30" fmla="*/ 64 w 148"/>
                  <a:gd name="T31" fmla="*/ 9 h 155"/>
                  <a:gd name="T32" fmla="*/ 49 w 148"/>
                  <a:gd name="T33" fmla="*/ 11 h 155"/>
                  <a:gd name="T34" fmla="*/ 48 w 148"/>
                  <a:gd name="T35" fmla="*/ 25 h 155"/>
                  <a:gd name="T36" fmla="*/ 39 w 148"/>
                  <a:gd name="T37" fmla="*/ 50 h 155"/>
                  <a:gd name="T38" fmla="*/ 31 w 148"/>
                  <a:gd name="T39" fmla="*/ 72 h 155"/>
                  <a:gd name="T40" fmla="*/ 23 w 148"/>
                  <a:gd name="T41" fmla="*/ 83 h 155"/>
                  <a:gd name="T42" fmla="*/ 13 w 148"/>
                  <a:gd name="T43" fmla="*/ 83 h 155"/>
                  <a:gd name="T44" fmla="*/ 0 w 148"/>
                  <a:gd name="T45" fmla="*/ 86 h 155"/>
                  <a:gd name="T46" fmla="*/ 3 w 148"/>
                  <a:gd name="T47" fmla="*/ 96 h 155"/>
                  <a:gd name="T48" fmla="*/ 34 w 148"/>
                  <a:gd name="T49" fmla="*/ 94 h 155"/>
                  <a:gd name="T50" fmla="*/ 39 w 148"/>
                  <a:gd name="T51" fmla="*/ 106 h 155"/>
                  <a:gd name="T52" fmla="*/ 55 w 148"/>
                  <a:gd name="T53" fmla="*/ 110 h 155"/>
                  <a:gd name="T54" fmla="*/ 64 w 148"/>
                  <a:gd name="T55" fmla="*/ 103 h 155"/>
                  <a:gd name="T56" fmla="*/ 74 w 148"/>
                  <a:gd name="T57" fmla="*/ 106 h 155"/>
                  <a:gd name="T58" fmla="*/ 74 w 148"/>
                  <a:gd name="T59" fmla="*/ 123 h 155"/>
                  <a:gd name="T60" fmla="*/ 78 w 148"/>
                  <a:gd name="T61" fmla="*/ 136 h 155"/>
                  <a:gd name="T62" fmla="*/ 89 w 148"/>
                  <a:gd name="T63" fmla="*/ 133 h 155"/>
                  <a:gd name="T64" fmla="*/ 94 w 148"/>
                  <a:gd name="T65" fmla="*/ 136 h 155"/>
                  <a:gd name="T66" fmla="*/ 101 w 148"/>
                  <a:gd name="T67" fmla="*/ 137 h 155"/>
                  <a:gd name="T68" fmla="*/ 110 w 148"/>
                  <a:gd name="T69" fmla="*/ 143 h 155"/>
                  <a:gd name="T70" fmla="*/ 116 w 148"/>
                  <a:gd name="T71" fmla="*/ 141 h 155"/>
                  <a:gd name="T72" fmla="*/ 127 w 148"/>
                  <a:gd name="T73" fmla="*/ 147 h 155"/>
                  <a:gd name="T74" fmla="*/ 136 w 148"/>
                  <a:gd name="T75" fmla="*/ 153 h 155"/>
                  <a:gd name="T76" fmla="*/ 136 w 148"/>
                  <a:gd name="T77" fmla="*/ 144 h 155"/>
                  <a:gd name="T78" fmla="*/ 125 w 148"/>
                  <a:gd name="T79" fmla="*/ 140 h 155"/>
                  <a:gd name="T80" fmla="*/ 127 w 148"/>
                  <a:gd name="T81" fmla="*/ 123 h 155"/>
                  <a:gd name="T82" fmla="*/ 131 w 148"/>
                  <a:gd name="T83" fmla="*/ 113 h 155"/>
                  <a:gd name="T84" fmla="*/ 141 w 148"/>
                  <a:gd name="T85" fmla="*/ 112 h 155"/>
                  <a:gd name="T86" fmla="*/ 135 w 148"/>
                  <a:gd name="T87" fmla="*/ 102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48" h="155">
                    <a:moveTo>
                      <a:pt x="135" y="102"/>
                    </a:moveTo>
                    <a:cubicBezTo>
                      <a:pt x="131" y="100"/>
                      <a:pt x="130" y="73"/>
                      <a:pt x="132" y="72"/>
                    </a:cubicBezTo>
                    <a:cubicBezTo>
                      <a:pt x="132" y="72"/>
                      <a:pt x="132" y="73"/>
                      <a:pt x="133" y="73"/>
                    </a:cubicBezTo>
                    <a:cubicBezTo>
                      <a:pt x="132" y="67"/>
                      <a:pt x="132" y="67"/>
                      <a:pt x="132" y="67"/>
                    </a:cubicBezTo>
                    <a:cubicBezTo>
                      <a:pt x="132" y="67"/>
                      <a:pt x="132" y="67"/>
                      <a:pt x="132" y="67"/>
                    </a:cubicBezTo>
                    <a:cubicBezTo>
                      <a:pt x="131" y="67"/>
                      <a:pt x="130" y="66"/>
                      <a:pt x="130" y="65"/>
                    </a:cubicBezTo>
                    <a:cubicBezTo>
                      <a:pt x="130" y="62"/>
                      <a:pt x="132" y="62"/>
                      <a:pt x="132" y="62"/>
                    </a:cubicBezTo>
                    <a:cubicBezTo>
                      <a:pt x="132" y="62"/>
                      <a:pt x="131" y="58"/>
                      <a:pt x="133" y="57"/>
                    </a:cubicBezTo>
                    <a:cubicBezTo>
                      <a:pt x="134" y="57"/>
                      <a:pt x="134" y="57"/>
                      <a:pt x="134" y="56"/>
                    </a:cubicBezTo>
                    <a:cubicBezTo>
                      <a:pt x="135" y="55"/>
                      <a:pt x="136" y="52"/>
                      <a:pt x="136" y="51"/>
                    </a:cubicBezTo>
                    <a:cubicBezTo>
                      <a:pt x="136" y="48"/>
                      <a:pt x="136" y="46"/>
                      <a:pt x="137" y="44"/>
                    </a:cubicBezTo>
                    <a:cubicBezTo>
                      <a:pt x="138" y="42"/>
                      <a:pt x="138" y="39"/>
                      <a:pt x="139" y="38"/>
                    </a:cubicBezTo>
                    <a:cubicBezTo>
                      <a:pt x="140" y="37"/>
                      <a:pt x="140" y="34"/>
                      <a:pt x="142" y="33"/>
                    </a:cubicBezTo>
                    <a:cubicBezTo>
                      <a:pt x="144" y="33"/>
                      <a:pt x="145" y="32"/>
                      <a:pt x="145" y="31"/>
                    </a:cubicBezTo>
                    <a:cubicBezTo>
                      <a:pt x="146" y="30"/>
                      <a:pt x="148" y="29"/>
                      <a:pt x="148" y="27"/>
                    </a:cubicBezTo>
                    <a:cubicBezTo>
                      <a:pt x="148" y="25"/>
                      <a:pt x="145" y="25"/>
                      <a:pt x="145" y="23"/>
                    </a:cubicBezTo>
                    <a:cubicBezTo>
                      <a:pt x="145" y="21"/>
                      <a:pt x="146" y="16"/>
                      <a:pt x="146" y="16"/>
                    </a:cubicBezTo>
                    <a:cubicBezTo>
                      <a:pt x="146" y="16"/>
                      <a:pt x="146" y="16"/>
                      <a:pt x="146" y="16"/>
                    </a:cubicBezTo>
                    <a:cubicBezTo>
                      <a:pt x="142" y="13"/>
                      <a:pt x="138" y="9"/>
                      <a:pt x="137" y="8"/>
                    </a:cubicBezTo>
                    <a:cubicBezTo>
                      <a:pt x="135" y="7"/>
                      <a:pt x="133" y="9"/>
                      <a:pt x="133" y="9"/>
                    </a:cubicBezTo>
                    <a:cubicBezTo>
                      <a:pt x="133" y="9"/>
                      <a:pt x="130" y="7"/>
                      <a:pt x="128" y="9"/>
                    </a:cubicBezTo>
                    <a:cubicBezTo>
                      <a:pt x="126" y="11"/>
                      <a:pt x="123" y="9"/>
                      <a:pt x="123" y="9"/>
                    </a:cubicBezTo>
                    <a:cubicBezTo>
                      <a:pt x="123" y="9"/>
                      <a:pt x="121" y="7"/>
                      <a:pt x="120" y="5"/>
                    </a:cubicBezTo>
                    <a:cubicBezTo>
                      <a:pt x="119" y="4"/>
                      <a:pt x="119" y="3"/>
                      <a:pt x="118" y="3"/>
                    </a:cubicBezTo>
                    <a:cubicBezTo>
                      <a:pt x="118" y="3"/>
                      <a:pt x="118" y="3"/>
                      <a:pt x="118" y="3"/>
                    </a:cubicBezTo>
                    <a:cubicBezTo>
                      <a:pt x="112" y="4"/>
                      <a:pt x="112" y="4"/>
                      <a:pt x="112" y="4"/>
                    </a:cubicBezTo>
                    <a:cubicBezTo>
                      <a:pt x="112" y="4"/>
                      <a:pt x="104" y="0"/>
                      <a:pt x="103" y="3"/>
                    </a:cubicBezTo>
                    <a:cubicBezTo>
                      <a:pt x="101" y="6"/>
                      <a:pt x="100" y="4"/>
                      <a:pt x="96" y="4"/>
                    </a:cubicBezTo>
                    <a:cubicBezTo>
                      <a:pt x="93" y="4"/>
                      <a:pt x="90" y="5"/>
                      <a:pt x="88" y="6"/>
                    </a:cubicBezTo>
                    <a:cubicBezTo>
                      <a:pt x="86" y="7"/>
                      <a:pt x="83" y="5"/>
                      <a:pt x="82" y="6"/>
                    </a:cubicBezTo>
                    <a:cubicBezTo>
                      <a:pt x="80" y="7"/>
                      <a:pt x="79" y="12"/>
                      <a:pt x="79" y="12"/>
                    </a:cubicBezTo>
                    <a:cubicBezTo>
                      <a:pt x="64" y="9"/>
                      <a:pt x="64" y="9"/>
                      <a:pt x="64" y="9"/>
                    </a:cubicBezTo>
                    <a:cubicBezTo>
                      <a:pt x="64" y="9"/>
                      <a:pt x="61" y="4"/>
                      <a:pt x="57" y="4"/>
                    </a:cubicBezTo>
                    <a:cubicBezTo>
                      <a:pt x="54" y="4"/>
                      <a:pt x="49" y="11"/>
                      <a:pt x="49" y="11"/>
                    </a:cubicBezTo>
                    <a:cubicBezTo>
                      <a:pt x="49" y="16"/>
                      <a:pt x="49" y="16"/>
                      <a:pt x="49" y="16"/>
                    </a:cubicBezTo>
                    <a:cubicBezTo>
                      <a:pt x="49" y="20"/>
                      <a:pt x="49" y="23"/>
                      <a:pt x="48" y="25"/>
                    </a:cubicBezTo>
                    <a:cubicBezTo>
                      <a:pt x="46" y="27"/>
                      <a:pt x="45" y="28"/>
                      <a:pt x="45" y="33"/>
                    </a:cubicBezTo>
                    <a:cubicBezTo>
                      <a:pt x="45" y="38"/>
                      <a:pt x="39" y="46"/>
                      <a:pt x="39" y="50"/>
                    </a:cubicBezTo>
                    <a:cubicBezTo>
                      <a:pt x="39" y="54"/>
                      <a:pt x="32" y="56"/>
                      <a:pt x="32" y="59"/>
                    </a:cubicBezTo>
                    <a:cubicBezTo>
                      <a:pt x="32" y="61"/>
                      <a:pt x="31" y="67"/>
                      <a:pt x="31" y="72"/>
                    </a:cubicBezTo>
                    <a:cubicBezTo>
                      <a:pt x="31" y="78"/>
                      <a:pt x="28" y="73"/>
                      <a:pt x="28" y="78"/>
                    </a:cubicBezTo>
                    <a:cubicBezTo>
                      <a:pt x="28" y="83"/>
                      <a:pt x="26" y="80"/>
                      <a:pt x="23" y="83"/>
                    </a:cubicBezTo>
                    <a:cubicBezTo>
                      <a:pt x="21" y="85"/>
                      <a:pt x="20" y="86"/>
                      <a:pt x="20" y="83"/>
                    </a:cubicBezTo>
                    <a:cubicBezTo>
                      <a:pt x="20" y="81"/>
                      <a:pt x="16" y="80"/>
                      <a:pt x="13" y="83"/>
                    </a:cubicBezTo>
                    <a:cubicBezTo>
                      <a:pt x="10" y="85"/>
                      <a:pt x="9" y="83"/>
                      <a:pt x="8" y="82"/>
                    </a:cubicBezTo>
                    <a:cubicBezTo>
                      <a:pt x="7" y="82"/>
                      <a:pt x="4" y="84"/>
                      <a:pt x="0" y="86"/>
                    </a:cubicBezTo>
                    <a:cubicBezTo>
                      <a:pt x="2" y="89"/>
                      <a:pt x="3" y="92"/>
                      <a:pt x="3" y="95"/>
                    </a:cubicBezTo>
                    <a:cubicBezTo>
                      <a:pt x="3" y="95"/>
                      <a:pt x="3" y="96"/>
                      <a:pt x="3" y="96"/>
                    </a:cubicBezTo>
                    <a:cubicBezTo>
                      <a:pt x="5" y="95"/>
                      <a:pt x="7" y="94"/>
                      <a:pt x="8" y="94"/>
                    </a:cubicBezTo>
                    <a:cubicBezTo>
                      <a:pt x="10" y="93"/>
                      <a:pt x="34" y="94"/>
                      <a:pt x="34" y="94"/>
                    </a:cubicBezTo>
                    <a:cubicBezTo>
                      <a:pt x="34" y="94"/>
                      <a:pt x="36" y="97"/>
                      <a:pt x="35" y="100"/>
                    </a:cubicBezTo>
                    <a:cubicBezTo>
                      <a:pt x="35" y="103"/>
                      <a:pt x="37" y="102"/>
                      <a:pt x="39" y="106"/>
                    </a:cubicBezTo>
                    <a:cubicBezTo>
                      <a:pt x="40" y="111"/>
                      <a:pt x="42" y="112"/>
                      <a:pt x="45" y="111"/>
                    </a:cubicBezTo>
                    <a:cubicBezTo>
                      <a:pt x="49" y="110"/>
                      <a:pt x="53" y="110"/>
                      <a:pt x="55" y="110"/>
                    </a:cubicBezTo>
                    <a:cubicBezTo>
                      <a:pt x="56" y="110"/>
                      <a:pt x="56" y="104"/>
                      <a:pt x="58" y="103"/>
                    </a:cubicBezTo>
                    <a:cubicBezTo>
                      <a:pt x="60" y="102"/>
                      <a:pt x="64" y="103"/>
                      <a:pt x="64" y="103"/>
                    </a:cubicBezTo>
                    <a:cubicBezTo>
                      <a:pt x="64" y="103"/>
                      <a:pt x="65" y="105"/>
                      <a:pt x="68" y="105"/>
                    </a:cubicBezTo>
                    <a:cubicBezTo>
                      <a:pt x="72" y="105"/>
                      <a:pt x="74" y="103"/>
                      <a:pt x="74" y="106"/>
                    </a:cubicBezTo>
                    <a:cubicBezTo>
                      <a:pt x="74" y="108"/>
                      <a:pt x="74" y="111"/>
                      <a:pt x="75" y="112"/>
                    </a:cubicBezTo>
                    <a:cubicBezTo>
                      <a:pt x="76" y="113"/>
                      <a:pt x="72" y="122"/>
                      <a:pt x="74" y="123"/>
                    </a:cubicBezTo>
                    <a:cubicBezTo>
                      <a:pt x="76" y="125"/>
                      <a:pt x="78" y="128"/>
                      <a:pt x="78" y="130"/>
                    </a:cubicBezTo>
                    <a:cubicBezTo>
                      <a:pt x="78" y="132"/>
                      <a:pt x="76" y="136"/>
                      <a:pt x="78" y="136"/>
                    </a:cubicBezTo>
                    <a:cubicBezTo>
                      <a:pt x="79" y="137"/>
                      <a:pt x="80" y="134"/>
                      <a:pt x="82" y="134"/>
                    </a:cubicBezTo>
                    <a:cubicBezTo>
                      <a:pt x="85" y="134"/>
                      <a:pt x="87" y="135"/>
                      <a:pt x="89" y="133"/>
                    </a:cubicBezTo>
                    <a:cubicBezTo>
                      <a:pt x="90" y="133"/>
                      <a:pt x="91" y="133"/>
                      <a:pt x="91" y="134"/>
                    </a:cubicBezTo>
                    <a:cubicBezTo>
                      <a:pt x="93" y="134"/>
                      <a:pt x="94" y="136"/>
                      <a:pt x="94" y="136"/>
                    </a:cubicBezTo>
                    <a:cubicBezTo>
                      <a:pt x="94" y="136"/>
                      <a:pt x="94" y="138"/>
                      <a:pt x="96" y="137"/>
                    </a:cubicBezTo>
                    <a:cubicBezTo>
                      <a:pt x="97" y="137"/>
                      <a:pt x="101" y="136"/>
                      <a:pt x="101" y="137"/>
                    </a:cubicBezTo>
                    <a:cubicBezTo>
                      <a:pt x="100" y="138"/>
                      <a:pt x="102" y="142"/>
                      <a:pt x="103" y="141"/>
                    </a:cubicBezTo>
                    <a:cubicBezTo>
                      <a:pt x="105" y="140"/>
                      <a:pt x="108" y="143"/>
                      <a:pt x="110" y="143"/>
                    </a:cubicBezTo>
                    <a:cubicBezTo>
                      <a:pt x="112" y="143"/>
                      <a:pt x="114" y="143"/>
                      <a:pt x="114" y="142"/>
                    </a:cubicBezTo>
                    <a:cubicBezTo>
                      <a:pt x="114" y="141"/>
                      <a:pt x="116" y="139"/>
                      <a:pt x="116" y="141"/>
                    </a:cubicBezTo>
                    <a:cubicBezTo>
                      <a:pt x="117" y="142"/>
                      <a:pt x="119" y="145"/>
                      <a:pt x="121" y="145"/>
                    </a:cubicBezTo>
                    <a:cubicBezTo>
                      <a:pt x="122" y="145"/>
                      <a:pt x="127" y="145"/>
                      <a:pt x="127" y="147"/>
                    </a:cubicBezTo>
                    <a:cubicBezTo>
                      <a:pt x="127" y="148"/>
                      <a:pt x="128" y="152"/>
                      <a:pt x="130" y="153"/>
                    </a:cubicBezTo>
                    <a:cubicBezTo>
                      <a:pt x="132" y="155"/>
                      <a:pt x="136" y="153"/>
                      <a:pt x="136" y="153"/>
                    </a:cubicBezTo>
                    <a:cubicBezTo>
                      <a:pt x="136" y="153"/>
                      <a:pt x="137" y="152"/>
                      <a:pt x="137" y="150"/>
                    </a:cubicBezTo>
                    <a:cubicBezTo>
                      <a:pt x="137" y="147"/>
                      <a:pt x="137" y="144"/>
                      <a:pt x="136" y="144"/>
                    </a:cubicBezTo>
                    <a:cubicBezTo>
                      <a:pt x="135" y="144"/>
                      <a:pt x="133" y="147"/>
                      <a:pt x="131" y="146"/>
                    </a:cubicBezTo>
                    <a:cubicBezTo>
                      <a:pt x="128" y="145"/>
                      <a:pt x="126" y="140"/>
                      <a:pt x="125" y="140"/>
                    </a:cubicBezTo>
                    <a:cubicBezTo>
                      <a:pt x="124" y="139"/>
                      <a:pt x="127" y="134"/>
                      <a:pt x="127" y="132"/>
                    </a:cubicBezTo>
                    <a:cubicBezTo>
                      <a:pt x="127" y="130"/>
                      <a:pt x="129" y="124"/>
                      <a:pt x="127" y="123"/>
                    </a:cubicBezTo>
                    <a:cubicBezTo>
                      <a:pt x="126" y="122"/>
                      <a:pt x="127" y="120"/>
                      <a:pt x="129" y="119"/>
                    </a:cubicBezTo>
                    <a:cubicBezTo>
                      <a:pt x="130" y="117"/>
                      <a:pt x="128" y="113"/>
                      <a:pt x="131" y="113"/>
                    </a:cubicBezTo>
                    <a:cubicBezTo>
                      <a:pt x="133" y="113"/>
                      <a:pt x="139" y="114"/>
                      <a:pt x="140" y="112"/>
                    </a:cubicBezTo>
                    <a:cubicBezTo>
                      <a:pt x="140" y="112"/>
                      <a:pt x="141" y="112"/>
                      <a:pt x="141" y="112"/>
                    </a:cubicBezTo>
                    <a:cubicBezTo>
                      <a:pt x="141" y="111"/>
                      <a:pt x="141" y="111"/>
                      <a:pt x="141" y="110"/>
                    </a:cubicBezTo>
                    <a:cubicBezTo>
                      <a:pt x="139" y="107"/>
                      <a:pt x="138" y="103"/>
                      <a:pt x="135" y="10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65" name="Freeform 166">
                <a:extLst>
                  <a:ext uri="{FF2B5EF4-FFF2-40B4-BE49-F238E27FC236}">
                    <a16:creationId xmlns:a16="http://schemas.microsoft.com/office/drawing/2014/main" id="{919D173C-7F86-45C2-AB0F-C6F6311809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50464" y="4132459"/>
                <a:ext cx="30113" cy="38896"/>
              </a:xfrm>
              <a:custGeom>
                <a:avLst/>
                <a:gdLst>
                  <a:gd name="T0" fmla="*/ 1 w 13"/>
                  <a:gd name="T1" fmla="*/ 8 h 17"/>
                  <a:gd name="T2" fmla="*/ 3 w 13"/>
                  <a:gd name="T3" fmla="*/ 17 h 17"/>
                  <a:gd name="T4" fmla="*/ 6 w 13"/>
                  <a:gd name="T5" fmla="*/ 15 h 17"/>
                  <a:gd name="T6" fmla="*/ 13 w 13"/>
                  <a:gd name="T7" fmla="*/ 5 h 17"/>
                  <a:gd name="T8" fmla="*/ 10 w 13"/>
                  <a:gd name="T9" fmla="*/ 4 h 17"/>
                  <a:gd name="T10" fmla="*/ 10 w 13"/>
                  <a:gd name="T11" fmla="*/ 0 h 17"/>
                  <a:gd name="T12" fmla="*/ 6 w 13"/>
                  <a:gd name="T13" fmla="*/ 0 h 17"/>
                  <a:gd name="T14" fmla="*/ 2 w 13"/>
                  <a:gd name="T15" fmla="*/ 2 h 17"/>
                  <a:gd name="T16" fmla="*/ 0 w 13"/>
                  <a:gd name="T17" fmla="*/ 2 h 17"/>
                  <a:gd name="T18" fmla="*/ 0 w 13"/>
                  <a:gd name="T19" fmla="*/ 2 h 17"/>
                  <a:gd name="T20" fmla="*/ 1 w 13"/>
                  <a:gd name="T21" fmla="*/ 8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3" h="17">
                    <a:moveTo>
                      <a:pt x="1" y="8"/>
                    </a:moveTo>
                    <a:cubicBezTo>
                      <a:pt x="1" y="10"/>
                      <a:pt x="2" y="13"/>
                      <a:pt x="3" y="17"/>
                    </a:cubicBezTo>
                    <a:cubicBezTo>
                      <a:pt x="4" y="16"/>
                      <a:pt x="5" y="15"/>
                      <a:pt x="6" y="15"/>
                    </a:cubicBezTo>
                    <a:cubicBezTo>
                      <a:pt x="8" y="14"/>
                      <a:pt x="13" y="5"/>
                      <a:pt x="13" y="5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0" y="4"/>
                      <a:pt x="11" y="2"/>
                      <a:pt x="10" y="0"/>
                    </a:cubicBezTo>
                    <a:cubicBezTo>
                      <a:pt x="8" y="0"/>
                      <a:pt x="6" y="0"/>
                      <a:pt x="6" y="0"/>
                    </a:cubicBezTo>
                    <a:cubicBezTo>
                      <a:pt x="6" y="0"/>
                      <a:pt x="7" y="3"/>
                      <a:pt x="2" y="2"/>
                    </a:cubicBezTo>
                    <a:cubicBezTo>
                      <a:pt x="2" y="2"/>
                      <a:pt x="1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lnTo>
                      <a:pt x="1" y="8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66" name="Freeform 167">
                <a:extLst>
                  <a:ext uri="{FF2B5EF4-FFF2-40B4-BE49-F238E27FC236}">
                    <a16:creationId xmlns:a16="http://schemas.microsoft.com/office/drawing/2014/main" id="{2E2141BC-6271-4181-8663-5D32A4C986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69284" y="4284281"/>
                <a:ext cx="198247" cy="318700"/>
              </a:xfrm>
              <a:custGeom>
                <a:avLst/>
                <a:gdLst>
                  <a:gd name="T0" fmla="*/ 85 w 86"/>
                  <a:gd name="T1" fmla="*/ 35 h 138"/>
                  <a:gd name="T2" fmla="*/ 83 w 86"/>
                  <a:gd name="T3" fmla="*/ 20 h 138"/>
                  <a:gd name="T4" fmla="*/ 82 w 86"/>
                  <a:gd name="T5" fmla="*/ 0 h 138"/>
                  <a:gd name="T6" fmla="*/ 82 w 86"/>
                  <a:gd name="T7" fmla="*/ 0 h 138"/>
                  <a:gd name="T8" fmla="*/ 73 w 86"/>
                  <a:gd name="T9" fmla="*/ 5 h 138"/>
                  <a:gd name="T10" fmla="*/ 68 w 86"/>
                  <a:gd name="T11" fmla="*/ 6 h 138"/>
                  <a:gd name="T12" fmla="*/ 63 w 86"/>
                  <a:gd name="T13" fmla="*/ 6 h 138"/>
                  <a:gd name="T14" fmla="*/ 60 w 86"/>
                  <a:gd name="T15" fmla="*/ 9 h 138"/>
                  <a:gd name="T16" fmla="*/ 56 w 86"/>
                  <a:gd name="T17" fmla="*/ 9 h 138"/>
                  <a:gd name="T18" fmla="*/ 49 w 86"/>
                  <a:gd name="T19" fmla="*/ 10 h 138"/>
                  <a:gd name="T20" fmla="*/ 46 w 86"/>
                  <a:gd name="T21" fmla="*/ 8 h 138"/>
                  <a:gd name="T22" fmla="*/ 41 w 86"/>
                  <a:gd name="T23" fmla="*/ 9 h 138"/>
                  <a:gd name="T24" fmla="*/ 37 w 86"/>
                  <a:gd name="T25" fmla="*/ 8 h 138"/>
                  <a:gd name="T26" fmla="*/ 36 w 86"/>
                  <a:gd name="T27" fmla="*/ 11 h 138"/>
                  <a:gd name="T28" fmla="*/ 40 w 86"/>
                  <a:gd name="T29" fmla="*/ 28 h 138"/>
                  <a:gd name="T30" fmla="*/ 45 w 86"/>
                  <a:gd name="T31" fmla="*/ 33 h 138"/>
                  <a:gd name="T32" fmla="*/ 45 w 86"/>
                  <a:gd name="T33" fmla="*/ 41 h 138"/>
                  <a:gd name="T34" fmla="*/ 40 w 86"/>
                  <a:gd name="T35" fmla="*/ 46 h 138"/>
                  <a:gd name="T36" fmla="*/ 40 w 86"/>
                  <a:gd name="T37" fmla="*/ 54 h 138"/>
                  <a:gd name="T38" fmla="*/ 32 w 86"/>
                  <a:gd name="T39" fmla="*/ 44 h 138"/>
                  <a:gd name="T40" fmla="*/ 34 w 86"/>
                  <a:gd name="T41" fmla="*/ 33 h 138"/>
                  <a:gd name="T42" fmla="*/ 28 w 86"/>
                  <a:gd name="T43" fmla="*/ 32 h 138"/>
                  <a:gd name="T44" fmla="*/ 22 w 86"/>
                  <a:gd name="T45" fmla="*/ 29 h 138"/>
                  <a:gd name="T46" fmla="*/ 0 w 86"/>
                  <a:gd name="T47" fmla="*/ 37 h 138"/>
                  <a:gd name="T48" fmla="*/ 1 w 86"/>
                  <a:gd name="T49" fmla="*/ 43 h 138"/>
                  <a:gd name="T50" fmla="*/ 1 w 86"/>
                  <a:gd name="T51" fmla="*/ 43 h 138"/>
                  <a:gd name="T52" fmla="*/ 2 w 86"/>
                  <a:gd name="T53" fmla="*/ 45 h 138"/>
                  <a:gd name="T54" fmla="*/ 12 w 86"/>
                  <a:gd name="T55" fmla="*/ 48 h 138"/>
                  <a:gd name="T56" fmla="*/ 22 w 86"/>
                  <a:gd name="T57" fmla="*/ 51 h 138"/>
                  <a:gd name="T58" fmla="*/ 22 w 86"/>
                  <a:gd name="T59" fmla="*/ 63 h 138"/>
                  <a:gd name="T60" fmla="*/ 20 w 86"/>
                  <a:gd name="T61" fmla="*/ 71 h 138"/>
                  <a:gd name="T62" fmla="*/ 22 w 86"/>
                  <a:gd name="T63" fmla="*/ 77 h 138"/>
                  <a:gd name="T64" fmla="*/ 18 w 86"/>
                  <a:gd name="T65" fmla="*/ 83 h 138"/>
                  <a:gd name="T66" fmla="*/ 16 w 86"/>
                  <a:gd name="T67" fmla="*/ 91 h 138"/>
                  <a:gd name="T68" fmla="*/ 8 w 86"/>
                  <a:gd name="T69" fmla="*/ 99 h 138"/>
                  <a:gd name="T70" fmla="*/ 8 w 86"/>
                  <a:gd name="T71" fmla="*/ 99 h 138"/>
                  <a:gd name="T72" fmla="*/ 13 w 86"/>
                  <a:gd name="T73" fmla="*/ 114 h 138"/>
                  <a:gd name="T74" fmla="*/ 14 w 86"/>
                  <a:gd name="T75" fmla="*/ 129 h 138"/>
                  <a:gd name="T76" fmla="*/ 15 w 86"/>
                  <a:gd name="T77" fmla="*/ 138 h 138"/>
                  <a:gd name="T78" fmla="*/ 21 w 86"/>
                  <a:gd name="T79" fmla="*/ 137 h 138"/>
                  <a:gd name="T80" fmla="*/ 21 w 86"/>
                  <a:gd name="T81" fmla="*/ 133 h 138"/>
                  <a:gd name="T82" fmla="*/ 18 w 86"/>
                  <a:gd name="T83" fmla="*/ 130 h 138"/>
                  <a:gd name="T84" fmla="*/ 31 w 86"/>
                  <a:gd name="T85" fmla="*/ 121 h 138"/>
                  <a:gd name="T86" fmla="*/ 41 w 86"/>
                  <a:gd name="T87" fmla="*/ 115 h 138"/>
                  <a:gd name="T88" fmla="*/ 41 w 86"/>
                  <a:gd name="T89" fmla="*/ 103 h 138"/>
                  <a:gd name="T90" fmla="*/ 40 w 86"/>
                  <a:gd name="T91" fmla="*/ 93 h 138"/>
                  <a:gd name="T92" fmla="*/ 36 w 86"/>
                  <a:gd name="T93" fmla="*/ 83 h 138"/>
                  <a:gd name="T94" fmla="*/ 37 w 86"/>
                  <a:gd name="T95" fmla="*/ 77 h 138"/>
                  <a:gd name="T96" fmla="*/ 41 w 86"/>
                  <a:gd name="T97" fmla="*/ 72 h 138"/>
                  <a:gd name="T98" fmla="*/ 48 w 86"/>
                  <a:gd name="T99" fmla="*/ 68 h 138"/>
                  <a:gd name="T100" fmla="*/ 56 w 86"/>
                  <a:gd name="T101" fmla="*/ 59 h 138"/>
                  <a:gd name="T102" fmla="*/ 72 w 86"/>
                  <a:gd name="T103" fmla="*/ 52 h 138"/>
                  <a:gd name="T104" fmla="*/ 85 w 86"/>
                  <a:gd name="T105" fmla="*/ 35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86" h="138">
                    <a:moveTo>
                      <a:pt x="85" y="35"/>
                    </a:moveTo>
                    <a:cubicBezTo>
                      <a:pt x="84" y="33"/>
                      <a:pt x="82" y="23"/>
                      <a:pt x="83" y="20"/>
                    </a:cubicBezTo>
                    <a:cubicBezTo>
                      <a:pt x="83" y="16"/>
                      <a:pt x="82" y="5"/>
                      <a:pt x="82" y="0"/>
                    </a:cubicBezTo>
                    <a:cubicBezTo>
                      <a:pt x="82" y="0"/>
                      <a:pt x="82" y="0"/>
                      <a:pt x="82" y="0"/>
                    </a:cubicBezTo>
                    <a:cubicBezTo>
                      <a:pt x="78" y="2"/>
                      <a:pt x="74" y="4"/>
                      <a:pt x="73" y="5"/>
                    </a:cubicBezTo>
                    <a:cubicBezTo>
                      <a:pt x="73" y="6"/>
                      <a:pt x="70" y="4"/>
                      <a:pt x="68" y="6"/>
                    </a:cubicBezTo>
                    <a:cubicBezTo>
                      <a:pt x="66" y="8"/>
                      <a:pt x="65" y="6"/>
                      <a:pt x="63" y="6"/>
                    </a:cubicBezTo>
                    <a:cubicBezTo>
                      <a:pt x="61" y="5"/>
                      <a:pt x="61" y="7"/>
                      <a:pt x="60" y="9"/>
                    </a:cubicBezTo>
                    <a:cubicBezTo>
                      <a:pt x="60" y="10"/>
                      <a:pt x="57" y="10"/>
                      <a:pt x="56" y="9"/>
                    </a:cubicBezTo>
                    <a:cubicBezTo>
                      <a:pt x="54" y="9"/>
                      <a:pt x="51" y="10"/>
                      <a:pt x="49" y="10"/>
                    </a:cubicBezTo>
                    <a:cubicBezTo>
                      <a:pt x="47" y="10"/>
                      <a:pt x="48" y="9"/>
                      <a:pt x="46" y="8"/>
                    </a:cubicBezTo>
                    <a:cubicBezTo>
                      <a:pt x="44" y="7"/>
                      <a:pt x="43" y="9"/>
                      <a:pt x="41" y="9"/>
                    </a:cubicBezTo>
                    <a:cubicBezTo>
                      <a:pt x="41" y="9"/>
                      <a:pt x="38" y="9"/>
                      <a:pt x="37" y="8"/>
                    </a:cubicBezTo>
                    <a:cubicBezTo>
                      <a:pt x="37" y="10"/>
                      <a:pt x="37" y="10"/>
                      <a:pt x="36" y="11"/>
                    </a:cubicBezTo>
                    <a:cubicBezTo>
                      <a:pt x="35" y="15"/>
                      <a:pt x="40" y="24"/>
                      <a:pt x="40" y="28"/>
                    </a:cubicBezTo>
                    <a:cubicBezTo>
                      <a:pt x="42" y="30"/>
                      <a:pt x="44" y="32"/>
                      <a:pt x="45" y="33"/>
                    </a:cubicBezTo>
                    <a:cubicBezTo>
                      <a:pt x="47" y="36"/>
                      <a:pt x="45" y="35"/>
                      <a:pt x="45" y="41"/>
                    </a:cubicBezTo>
                    <a:cubicBezTo>
                      <a:pt x="45" y="47"/>
                      <a:pt x="43" y="44"/>
                      <a:pt x="40" y="46"/>
                    </a:cubicBezTo>
                    <a:cubicBezTo>
                      <a:pt x="38" y="48"/>
                      <a:pt x="40" y="52"/>
                      <a:pt x="40" y="54"/>
                    </a:cubicBezTo>
                    <a:cubicBezTo>
                      <a:pt x="39" y="55"/>
                      <a:pt x="33" y="45"/>
                      <a:pt x="32" y="44"/>
                    </a:cubicBezTo>
                    <a:cubicBezTo>
                      <a:pt x="32" y="42"/>
                      <a:pt x="35" y="37"/>
                      <a:pt x="34" y="33"/>
                    </a:cubicBezTo>
                    <a:cubicBezTo>
                      <a:pt x="33" y="30"/>
                      <a:pt x="29" y="32"/>
                      <a:pt x="28" y="32"/>
                    </a:cubicBezTo>
                    <a:cubicBezTo>
                      <a:pt x="26" y="33"/>
                      <a:pt x="23" y="29"/>
                      <a:pt x="22" y="29"/>
                    </a:cubicBezTo>
                    <a:cubicBezTo>
                      <a:pt x="21" y="29"/>
                      <a:pt x="0" y="37"/>
                      <a:pt x="0" y="37"/>
                    </a:cubicBezTo>
                    <a:cubicBezTo>
                      <a:pt x="1" y="43"/>
                      <a:pt x="1" y="43"/>
                      <a:pt x="1" y="43"/>
                    </a:cubicBezTo>
                    <a:cubicBezTo>
                      <a:pt x="1" y="43"/>
                      <a:pt x="1" y="43"/>
                      <a:pt x="1" y="43"/>
                    </a:cubicBezTo>
                    <a:cubicBezTo>
                      <a:pt x="2" y="45"/>
                      <a:pt x="2" y="45"/>
                      <a:pt x="2" y="45"/>
                    </a:cubicBezTo>
                    <a:cubicBezTo>
                      <a:pt x="2" y="45"/>
                      <a:pt x="9" y="46"/>
                      <a:pt x="12" y="48"/>
                    </a:cubicBezTo>
                    <a:cubicBezTo>
                      <a:pt x="16" y="50"/>
                      <a:pt x="21" y="50"/>
                      <a:pt x="22" y="51"/>
                    </a:cubicBezTo>
                    <a:cubicBezTo>
                      <a:pt x="23" y="52"/>
                      <a:pt x="22" y="60"/>
                      <a:pt x="22" y="63"/>
                    </a:cubicBezTo>
                    <a:cubicBezTo>
                      <a:pt x="22" y="67"/>
                      <a:pt x="18" y="68"/>
                      <a:pt x="20" y="71"/>
                    </a:cubicBezTo>
                    <a:cubicBezTo>
                      <a:pt x="22" y="73"/>
                      <a:pt x="21" y="76"/>
                      <a:pt x="22" y="77"/>
                    </a:cubicBezTo>
                    <a:cubicBezTo>
                      <a:pt x="24" y="77"/>
                      <a:pt x="20" y="82"/>
                      <a:pt x="18" y="83"/>
                    </a:cubicBezTo>
                    <a:cubicBezTo>
                      <a:pt x="16" y="84"/>
                      <a:pt x="18" y="88"/>
                      <a:pt x="16" y="91"/>
                    </a:cubicBezTo>
                    <a:cubicBezTo>
                      <a:pt x="15" y="92"/>
                      <a:pt x="11" y="96"/>
                      <a:pt x="8" y="99"/>
                    </a:cubicBezTo>
                    <a:cubicBezTo>
                      <a:pt x="8" y="99"/>
                      <a:pt x="8" y="99"/>
                      <a:pt x="8" y="99"/>
                    </a:cubicBezTo>
                    <a:cubicBezTo>
                      <a:pt x="9" y="100"/>
                      <a:pt x="11" y="113"/>
                      <a:pt x="13" y="114"/>
                    </a:cubicBezTo>
                    <a:cubicBezTo>
                      <a:pt x="15" y="115"/>
                      <a:pt x="14" y="127"/>
                      <a:pt x="14" y="129"/>
                    </a:cubicBezTo>
                    <a:cubicBezTo>
                      <a:pt x="14" y="130"/>
                      <a:pt x="15" y="138"/>
                      <a:pt x="15" y="138"/>
                    </a:cubicBezTo>
                    <a:cubicBezTo>
                      <a:pt x="15" y="138"/>
                      <a:pt x="18" y="137"/>
                      <a:pt x="21" y="137"/>
                    </a:cubicBezTo>
                    <a:cubicBezTo>
                      <a:pt x="21" y="136"/>
                      <a:pt x="21" y="134"/>
                      <a:pt x="21" y="133"/>
                    </a:cubicBezTo>
                    <a:cubicBezTo>
                      <a:pt x="21" y="130"/>
                      <a:pt x="19" y="133"/>
                      <a:pt x="18" y="130"/>
                    </a:cubicBezTo>
                    <a:cubicBezTo>
                      <a:pt x="17" y="128"/>
                      <a:pt x="24" y="123"/>
                      <a:pt x="31" y="121"/>
                    </a:cubicBezTo>
                    <a:cubicBezTo>
                      <a:pt x="37" y="119"/>
                      <a:pt x="40" y="117"/>
                      <a:pt x="41" y="115"/>
                    </a:cubicBezTo>
                    <a:cubicBezTo>
                      <a:pt x="41" y="112"/>
                      <a:pt x="41" y="106"/>
                      <a:pt x="41" y="103"/>
                    </a:cubicBezTo>
                    <a:cubicBezTo>
                      <a:pt x="42" y="100"/>
                      <a:pt x="41" y="99"/>
                      <a:pt x="40" y="93"/>
                    </a:cubicBezTo>
                    <a:cubicBezTo>
                      <a:pt x="39" y="87"/>
                      <a:pt x="37" y="86"/>
                      <a:pt x="36" y="83"/>
                    </a:cubicBezTo>
                    <a:cubicBezTo>
                      <a:pt x="35" y="79"/>
                      <a:pt x="35" y="77"/>
                      <a:pt x="37" y="77"/>
                    </a:cubicBezTo>
                    <a:cubicBezTo>
                      <a:pt x="39" y="77"/>
                      <a:pt x="39" y="76"/>
                      <a:pt x="41" y="72"/>
                    </a:cubicBezTo>
                    <a:cubicBezTo>
                      <a:pt x="43" y="69"/>
                      <a:pt x="45" y="70"/>
                      <a:pt x="48" y="68"/>
                    </a:cubicBezTo>
                    <a:cubicBezTo>
                      <a:pt x="51" y="66"/>
                      <a:pt x="51" y="63"/>
                      <a:pt x="56" y="59"/>
                    </a:cubicBezTo>
                    <a:cubicBezTo>
                      <a:pt x="61" y="55"/>
                      <a:pt x="67" y="55"/>
                      <a:pt x="72" y="52"/>
                    </a:cubicBezTo>
                    <a:cubicBezTo>
                      <a:pt x="77" y="49"/>
                      <a:pt x="86" y="37"/>
                      <a:pt x="85" y="3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67" name="Freeform 168">
                <a:extLst>
                  <a:ext uri="{FF2B5EF4-FFF2-40B4-BE49-F238E27FC236}">
                    <a16:creationId xmlns:a16="http://schemas.microsoft.com/office/drawing/2014/main" id="{9E9FC834-BA4D-40C7-BCA1-9A8D3C45F8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57992" y="4104855"/>
                <a:ext cx="200756" cy="203266"/>
              </a:xfrm>
              <a:custGeom>
                <a:avLst/>
                <a:gdLst>
                  <a:gd name="T0" fmla="*/ 81 w 87"/>
                  <a:gd name="T1" fmla="*/ 71 h 88"/>
                  <a:gd name="T2" fmla="*/ 78 w 87"/>
                  <a:gd name="T3" fmla="*/ 63 h 88"/>
                  <a:gd name="T4" fmla="*/ 77 w 87"/>
                  <a:gd name="T5" fmla="*/ 56 h 88"/>
                  <a:gd name="T6" fmla="*/ 79 w 87"/>
                  <a:gd name="T7" fmla="*/ 50 h 88"/>
                  <a:gd name="T8" fmla="*/ 75 w 87"/>
                  <a:gd name="T9" fmla="*/ 43 h 88"/>
                  <a:gd name="T10" fmla="*/ 78 w 87"/>
                  <a:gd name="T11" fmla="*/ 31 h 88"/>
                  <a:gd name="T12" fmla="*/ 65 w 87"/>
                  <a:gd name="T13" fmla="*/ 21 h 88"/>
                  <a:gd name="T14" fmla="*/ 65 w 87"/>
                  <a:gd name="T15" fmla="*/ 16 h 88"/>
                  <a:gd name="T16" fmla="*/ 35 w 87"/>
                  <a:gd name="T17" fmla="*/ 0 h 88"/>
                  <a:gd name="T18" fmla="*/ 31 w 87"/>
                  <a:gd name="T19" fmla="*/ 8 h 88"/>
                  <a:gd name="T20" fmla="*/ 31 w 87"/>
                  <a:gd name="T21" fmla="*/ 13 h 88"/>
                  <a:gd name="T22" fmla="*/ 18 w 87"/>
                  <a:gd name="T23" fmla="*/ 12 h 88"/>
                  <a:gd name="T24" fmla="*/ 18 w 87"/>
                  <a:gd name="T25" fmla="*/ 0 h 88"/>
                  <a:gd name="T26" fmla="*/ 12 w 87"/>
                  <a:gd name="T27" fmla="*/ 0 h 88"/>
                  <a:gd name="T28" fmla="*/ 8 w 87"/>
                  <a:gd name="T29" fmla="*/ 1 h 88"/>
                  <a:gd name="T30" fmla="*/ 9 w 87"/>
                  <a:gd name="T31" fmla="*/ 5 h 88"/>
                  <a:gd name="T32" fmla="*/ 10 w 87"/>
                  <a:gd name="T33" fmla="*/ 10 h 88"/>
                  <a:gd name="T34" fmla="*/ 7 w 87"/>
                  <a:gd name="T35" fmla="*/ 12 h 88"/>
                  <a:gd name="T36" fmla="*/ 7 w 87"/>
                  <a:gd name="T37" fmla="*/ 16 h 88"/>
                  <a:gd name="T38" fmla="*/ 10 w 87"/>
                  <a:gd name="T39" fmla="*/ 17 h 88"/>
                  <a:gd name="T40" fmla="*/ 3 w 87"/>
                  <a:gd name="T41" fmla="*/ 27 h 88"/>
                  <a:gd name="T42" fmla="*/ 0 w 87"/>
                  <a:gd name="T43" fmla="*/ 29 h 88"/>
                  <a:gd name="T44" fmla="*/ 4 w 87"/>
                  <a:gd name="T45" fmla="*/ 44 h 88"/>
                  <a:gd name="T46" fmla="*/ 9 w 87"/>
                  <a:gd name="T47" fmla="*/ 54 h 88"/>
                  <a:gd name="T48" fmla="*/ 11 w 87"/>
                  <a:gd name="T49" fmla="*/ 61 h 88"/>
                  <a:gd name="T50" fmla="*/ 6 w 87"/>
                  <a:gd name="T51" fmla="*/ 57 h 88"/>
                  <a:gd name="T52" fmla="*/ 6 w 87"/>
                  <a:gd name="T53" fmla="*/ 59 h 88"/>
                  <a:gd name="T54" fmla="*/ 5 w 87"/>
                  <a:gd name="T55" fmla="*/ 59 h 88"/>
                  <a:gd name="T56" fmla="*/ 11 w 87"/>
                  <a:gd name="T57" fmla="*/ 62 h 88"/>
                  <a:gd name="T58" fmla="*/ 19 w 87"/>
                  <a:gd name="T59" fmla="*/ 65 h 88"/>
                  <a:gd name="T60" fmla="*/ 29 w 87"/>
                  <a:gd name="T61" fmla="*/ 70 h 88"/>
                  <a:gd name="T62" fmla="*/ 29 w 87"/>
                  <a:gd name="T63" fmla="*/ 71 h 88"/>
                  <a:gd name="T64" fmla="*/ 35 w 87"/>
                  <a:gd name="T65" fmla="*/ 71 h 88"/>
                  <a:gd name="T66" fmla="*/ 36 w 87"/>
                  <a:gd name="T67" fmla="*/ 70 h 88"/>
                  <a:gd name="T68" fmla="*/ 42 w 87"/>
                  <a:gd name="T69" fmla="*/ 86 h 88"/>
                  <a:gd name="T70" fmla="*/ 46 w 87"/>
                  <a:gd name="T71" fmla="*/ 87 h 88"/>
                  <a:gd name="T72" fmla="*/ 51 w 87"/>
                  <a:gd name="T73" fmla="*/ 86 h 88"/>
                  <a:gd name="T74" fmla="*/ 54 w 87"/>
                  <a:gd name="T75" fmla="*/ 88 h 88"/>
                  <a:gd name="T76" fmla="*/ 61 w 87"/>
                  <a:gd name="T77" fmla="*/ 87 h 88"/>
                  <a:gd name="T78" fmla="*/ 65 w 87"/>
                  <a:gd name="T79" fmla="*/ 87 h 88"/>
                  <a:gd name="T80" fmla="*/ 68 w 87"/>
                  <a:gd name="T81" fmla="*/ 84 h 88"/>
                  <a:gd name="T82" fmla="*/ 73 w 87"/>
                  <a:gd name="T83" fmla="*/ 84 h 88"/>
                  <a:gd name="T84" fmla="*/ 78 w 87"/>
                  <a:gd name="T85" fmla="*/ 83 h 88"/>
                  <a:gd name="T86" fmla="*/ 87 w 87"/>
                  <a:gd name="T87" fmla="*/ 78 h 88"/>
                  <a:gd name="T88" fmla="*/ 81 w 87"/>
                  <a:gd name="T89" fmla="*/ 71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87" h="88">
                    <a:moveTo>
                      <a:pt x="81" y="71"/>
                    </a:moveTo>
                    <a:cubicBezTo>
                      <a:pt x="81" y="66"/>
                      <a:pt x="78" y="66"/>
                      <a:pt x="78" y="63"/>
                    </a:cubicBezTo>
                    <a:cubicBezTo>
                      <a:pt x="78" y="59"/>
                      <a:pt x="79" y="56"/>
                      <a:pt x="77" y="56"/>
                    </a:cubicBezTo>
                    <a:cubicBezTo>
                      <a:pt x="76" y="55"/>
                      <a:pt x="77" y="53"/>
                      <a:pt x="79" y="50"/>
                    </a:cubicBezTo>
                    <a:cubicBezTo>
                      <a:pt x="81" y="47"/>
                      <a:pt x="75" y="47"/>
                      <a:pt x="75" y="43"/>
                    </a:cubicBezTo>
                    <a:cubicBezTo>
                      <a:pt x="74" y="41"/>
                      <a:pt x="76" y="36"/>
                      <a:pt x="78" y="31"/>
                    </a:cubicBezTo>
                    <a:cubicBezTo>
                      <a:pt x="72" y="26"/>
                      <a:pt x="65" y="21"/>
                      <a:pt x="65" y="21"/>
                    </a:cubicBezTo>
                    <a:cubicBezTo>
                      <a:pt x="65" y="16"/>
                      <a:pt x="65" y="16"/>
                      <a:pt x="65" y="16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5" y="4"/>
                      <a:pt x="33" y="7"/>
                      <a:pt x="31" y="8"/>
                    </a:cubicBezTo>
                    <a:cubicBezTo>
                      <a:pt x="29" y="9"/>
                      <a:pt x="34" y="12"/>
                      <a:pt x="31" y="13"/>
                    </a:cubicBezTo>
                    <a:cubicBezTo>
                      <a:pt x="29" y="13"/>
                      <a:pt x="23" y="10"/>
                      <a:pt x="18" y="12"/>
                    </a:cubicBezTo>
                    <a:cubicBezTo>
                      <a:pt x="15" y="13"/>
                      <a:pt x="16" y="6"/>
                      <a:pt x="18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2" y="0"/>
                      <a:pt x="10" y="1"/>
                      <a:pt x="8" y="1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5"/>
                      <a:pt x="11" y="8"/>
                      <a:pt x="10" y="10"/>
                    </a:cubicBezTo>
                    <a:cubicBezTo>
                      <a:pt x="10" y="11"/>
                      <a:pt x="9" y="11"/>
                      <a:pt x="7" y="12"/>
                    </a:cubicBezTo>
                    <a:cubicBezTo>
                      <a:pt x="8" y="14"/>
                      <a:pt x="7" y="16"/>
                      <a:pt x="7" y="16"/>
                    </a:cubicBezTo>
                    <a:cubicBezTo>
                      <a:pt x="10" y="17"/>
                      <a:pt x="10" y="17"/>
                      <a:pt x="10" y="17"/>
                    </a:cubicBezTo>
                    <a:cubicBezTo>
                      <a:pt x="10" y="17"/>
                      <a:pt x="5" y="26"/>
                      <a:pt x="3" y="27"/>
                    </a:cubicBezTo>
                    <a:cubicBezTo>
                      <a:pt x="2" y="27"/>
                      <a:pt x="1" y="28"/>
                      <a:pt x="0" y="29"/>
                    </a:cubicBezTo>
                    <a:cubicBezTo>
                      <a:pt x="1" y="35"/>
                      <a:pt x="2" y="42"/>
                      <a:pt x="4" y="44"/>
                    </a:cubicBezTo>
                    <a:cubicBezTo>
                      <a:pt x="9" y="48"/>
                      <a:pt x="8" y="52"/>
                      <a:pt x="9" y="54"/>
                    </a:cubicBezTo>
                    <a:cubicBezTo>
                      <a:pt x="10" y="57"/>
                      <a:pt x="13" y="60"/>
                      <a:pt x="11" y="61"/>
                    </a:cubicBezTo>
                    <a:cubicBezTo>
                      <a:pt x="9" y="62"/>
                      <a:pt x="8" y="60"/>
                      <a:pt x="6" y="57"/>
                    </a:cubicBezTo>
                    <a:cubicBezTo>
                      <a:pt x="6" y="58"/>
                      <a:pt x="6" y="58"/>
                      <a:pt x="6" y="59"/>
                    </a:cubicBezTo>
                    <a:cubicBezTo>
                      <a:pt x="6" y="59"/>
                      <a:pt x="5" y="59"/>
                      <a:pt x="5" y="59"/>
                    </a:cubicBezTo>
                    <a:cubicBezTo>
                      <a:pt x="8" y="61"/>
                      <a:pt x="10" y="62"/>
                      <a:pt x="11" y="62"/>
                    </a:cubicBezTo>
                    <a:cubicBezTo>
                      <a:pt x="13" y="62"/>
                      <a:pt x="17" y="65"/>
                      <a:pt x="19" y="65"/>
                    </a:cubicBezTo>
                    <a:cubicBezTo>
                      <a:pt x="21" y="66"/>
                      <a:pt x="28" y="69"/>
                      <a:pt x="29" y="70"/>
                    </a:cubicBezTo>
                    <a:cubicBezTo>
                      <a:pt x="29" y="70"/>
                      <a:pt x="29" y="70"/>
                      <a:pt x="29" y="71"/>
                    </a:cubicBezTo>
                    <a:cubicBezTo>
                      <a:pt x="31" y="70"/>
                      <a:pt x="33" y="70"/>
                      <a:pt x="35" y="71"/>
                    </a:cubicBezTo>
                    <a:cubicBezTo>
                      <a:pt x="35" y="70"/>
                      <a:pt x="35" y="70"/>
                      <a:pt x="36" y="70"/>
                    </a:cubicBezTo>
                    <a:cubicBezTo>
                      <a:pt x="39" y="70"/>
                      <a:pt x="42" y="80"/>
                      <a:pt x="42" y="86"/>
                    </a:cubicBezTo>
                    <a:cubicBezTo>
                      <a:pt x="43" y="87"/>
                      <a:pt x="46" y="87"/>
                      <a:pt x="46" y="87"/>
                    </a:cubicBezTo>
                    <a:cubicBezTo>
                      <a:pt x="48" y="87"/>
                      <a:pt x="49" y="85"/>
                      <a:pt x="51" y="86"/>
                    </a:cubicBezTo>
                    <a:cubicBezTo>
                      <a:pt x="53" y="87"/>
                      <a:pt x="52" y="88"/>
                      <a:pt x="54" y="88"/>
                    </a:cubicBezTo>
                    <a:cubicBezTo>
                      <a:pt x="56" y="88"/>
                      <a:pt x="59" y="87"/>
                      <a:pt x="61" y="87"/>
                    </a:cubicBezTo>
                    <a:cubicBezTo>
                      <a:pt x="62" y="88"/>
                      <a:pt x="65" y="88"/>
                      <a:pt x="65" y="87"/>
                    </a:cubicBezTo>
                    <a:cubicBezTo>
                      <a:pt x="66" y="85"/>
                      <a:pt x="66" y="83"/>
                      <a:pt x="68" y="84"/>
                    </a:cubicBezTo>
                    <a:cubicBezTo>
                      <a:pt x="70" y="84"/>
                      <a:pt x="71" y="86"/>
                      <a:pt x="73" y="84"/>
                    </a:cubicBezTo>
                    <a:cubicBezTo>
                      <a:pt x="75" y="82"/>
                      <a:pt x="78" y="84"/>
                      <a:pt x="78" y="83"/>
                    </a:cubicBezTo>
                    <a:cubicBezTo>
                      <a:pt x="79" y="82"/>
                      <a:pt x="83" y="80"/>
                      <a:pt x="87" y="78"/>
                    </a:cubicBezTo>
                    <a:cubicBezTo>
                      <a:pt x="87" y="73"/>
                      <a:pt x="82" y="75"/>
                      <a:pt x="81" y="7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68" name="Freeform 169">
                <a:extLst>
                  <a:ext uri="{FF2B5EF4-FFF2-40B4-BE49-F238E27FC236}">
                    <a16:creationId xmlns:a16="http://schemas.microsoft.com/office/drawing/2014/main" id="{F72D6D50-6040-4419-B895-D2118825D5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15709" y="4266714"/>
                <a:ext cx="61482" cy="144293"/>
              </a:xfrm>
              <a:custGeom>
                <a:avLst/>
                <a:gdLst>
                  <a:gd name="T0" fmla="*/ 25 w 27"/>
                  <a:gd name="T1" fmla="*/ 41 h 63"/>
                  <a:gd name="T2" fmla="*/ 20 w 27"/>
                  <a:gd name="T3" fmla="*/ 36 h 63"/>
                  <a:gd name="T4" fmla="*/ 20 w 27"/>
                  <a:gd name="T5" fmla="*/ 38 h 63"/>
                  <a:gd name="T6" fmla="*/ 11 w 27"/>
                  <a:gd name="T7" fmla="*/ 25 h 63"/>
                  <a:gd name="T8" fmla="*/ 12 w 27"/>
                  <a:gd name="T9" fmla="*/ 11 h 63"/>
                  <a:gd name="T10" fmla="*/ 10 w 27"/>
                  <a:gd name="T11" fmla="*/ 1 h 63"/>
                  <a:gd name="T12" fmla="*/ 4 w 27"/>
                  <a:gd name="T13" fmla="*/ 1 h 63"/>
                  <a:gd name="T14" fmla="*/ 8 w 27"/>
                  <a:gd name="T15" fmla="*/ 8 h 63"/>
                  <a:gd name="T16" fmla="*/ 5 w 27"/>
                  <a:gd name="T17" fmla="*/ 10 h 63"/>
                  <a:gd name="T18" fmla="*/ 5 w 27"/>
                  <a:gd name="T19" fmla="*/ 23 h 63"/>
                  <a:gd name="T20" fmla="*/ 2 w 27"/>
                  <a:gd name="T21" fmla="*/ 25 h 63"/>
                  <a:gd name="T22" fmla="*/ 1 w 27"/>
                  <a:gd name="T23" fmla="*/ 33 h 63"/>
                  <a:gd name="T24" fmla="*/ 2 w 27"/>
                  <a:gd name="T25" fmla="*/ 37 h 63"/>
                  <a:gd name="T26" fmla="*/ 2 w 27"/>
                  <a:gd name="T27" fmla="*/ 37 h 63"/>
                  <a:gd name="T28" fmla="*/ 8 w 27"/>
                  <a:gd name="T29" fmla="*/ 40 h 63"/>
                  <a:gd name="T30" fmla="*/ 14 w 27"/>
                  <a:gd name="T31" fmla="*/ 41 h 63"/>
                  <a:gd name="T32" fmla="*/ 12 w 27"/>
                  <a:gd name="T33" fmla="*/ 52 h 63"/>
                  <a:gd name="T34" fmla="*/ 20 w 27"/>
                  <a:gd name="T35" fmla="*/ 62 h 63"/>
                  <a:gd name="T36" fmla="*/ 20 w 27"/>
                  <a:gd name="T37" fmla="*/ 54 h 63"/>
                  <a:gd name="T38" fmla="*/ 25 w 27"/>
                  <a:gd name="T39" fmla="*/ 49 h 63"/>
                  <a:gd name="T40" fmla="*/ 25 w 27"/>
                  <a:gd name="T41" fmla="*/ 41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" h="63">
                    <a:moveTo>
                      <a:pt x="25" y="41"/>
                    </a:moveTo>
                    <a:cubicBezTo>
                      <a:pt x="24" y="40"/>
                      <a:pt x="22" y="38"/>
                      <a:pt x="20" y="36"/>
                    </a:cubicBezTo>
                    <a:cubicBezTo>
                      <a:pt x="20" y="37"/>
                      <a:pt x="20" y="37"/>
                      <a:pt x="20" y="38"/>
                    </a:cubicBezTo>
                    <a:cubicBezTo>
                      <a:pt x="17" y="41"/>
                      <a:pt x="12" y="31"/>
                      <a:pt x="11" y="25"/>
                    </a:cubicBezTo>
                    <a:cubicBezTo>
                      <a:pt x="10" y="19"/>
                      <a:pt x="14" y="17"/>
                      <a:pt x="12" y="11"/>
                    </a:cubicBezTo>
                    <a:cubicBezTo>
                      <a:pt x="10" y="6"/>
                      <a:pt x="8" y="2"/>
                      <a:pt x="10" y="1"/>
                    </a:cubicBezTo>
                    <a:cubicBezTo>
                      <a:pt x="8" y="0"/>
                      <a:pt x="6" y="0"/>
                      <a:pt x="4" y="1"/>
                    </a:cubicBezTo>
                    <a:cubicBezTo>
                      <a:pt x="6" y="3"/>
                      <a:pt x="8" y="7"/>
                      <a:pt x="8" y="8"/>
                    </a:cubicBezTo>
                    <a:cubicBezTo>
                      <a:pt x="8" y="10"/>
                      <a:pt x="6" y="8"/>
                      <a:pt x="5" y="10"/>
                    </a:cubicBezTo>
                    <a:cubicBezTo>
                      <a:pt x="4" y="12"/>
                      <a:pt x="3" y="22"/>
                      <a:pt x="5" y="23"/>
                    </a:cubicBezTo>
                    <a:cubicBezTo>
                      <a:pt x="7" y="25"/>
                      <a:pt x="2" y="24"/>
                      <a:pt x="2" y="25"/>
                    </a:cubicBezTo>
                    <a:cubicBezTo>
                      <a:pt x="2" y="27"/>
                      <a:pt x="1" y="33"/>
                      <a:pt x="1" y="33"/>
                    </a:cubicBezTo>
                    <a:cubicBezTo>
                      <a:pt x="0" y="33"/>
                      <a:pt x="1" y="35"/>
                      <a:pt x="2" y="37"/>
                    </a:cubicBezTo>
                    <a:cubicBezTo>
                      <a:pt x="2" y="37"/>
                      <a:pt x="2" y="37"/>
                      <a:pt x="2" y="37"/>
                    </a:cubicBezTo>
                    <a:cubicBezTo>
                      <a:pt x="3" y="37"/>
                      <a:pt x="6" y="41"/>
                      <a:pt x="8" y="40"/>
                    </a:cubicBezTo>
                    <a:cubicBezTo>
                      <a:pt x="9" y="40"/>
                      <a:pt x="13" y="38"/>
                      <a:pt x="14" y="41"/>
                    </a:cubicBezTo>
                    <a:cubicBezTo>
                      <a:pt x="15" y="45"/>
                      <a:pt x="12" y="50"/>
                      <a:pt x="12" y="52"/>
                    </a:cubicBezTo>
                    <a:cubicBezTo>
                      <a:pt x="13" y="53"/>
                      <a:pt x="19" y="63"/>
                      <a:pt x="20" y="62"/>
                    </a:cubicBezTo>
                    <a:cubicBezTo>
                      <a:pt x="20" y="60"/>
                      <a:pt x="18" y="56"/>
                      <a:pt x="20" y="54"/>
                    </a:cubicBezTo>
                    <a:cubicBezTo>
                      <a:pt x="23" y="52"/>
                      <a:pt x="25" y="55"/>
                      <a:pt x="25" y="49"/>
                    </a:cubicBezTo>
                    <a:cubicBezTo>
                      <a:pt x="25" y="43"/>
                      <a:pt x="27" y="44"/>
                      <a:pt x="25" y="4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69" name="Freeform 170">
                <a:extLst>
                  <a:ext uri="{FF2B5EF4-FFF2-40B4-BE49-F238E27FC236}">
                    <a16:creationId xmlns:a16="http://schemas.microsoft.com/office/drawing/2014/main" id="{B66750E4-EDC1-40DF-9A9D-1FC19EA157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74440" y="3276736"/>
                <a:ext cx="143039" cy="97869"/>
              </a:xfrm>
              <a:custGeom>
                <a:avLst/>
                <a:gdLst>
                  <a:gd name="T0" fmla="*/ 50 w 62"/>
                  <a:gd name="T1" fmla="*/ 34 h 42"/>
                  <a:gd name="T2" fmla="*/ 53 w 62"/>
                  <a:gd name="T3" fmla="*/ 36 h 42"/>
                  <a:gd name="T4" fmla="*/ 59 w 62"/>
                  <a:gd name="T5" fmla="*/ 38 h 42"/>
                  <a:gd name="T6" fmla="*/ 62 w 62"/>
                  <a:gd name="T7" fmla="*/ 38 h 42"/>
                  <a:gd name="T8" fmla="*/ 60 w 62"/>
                  <a:gd name="T9" fmla="*/ 27 h 42"/>
                  <a:gd name="T10" fmla="*/ 52 w 62"/>
                  <a:gd name="T11" fmla="*/ 22 h 42"/>
                  <a:gd name="T12" fmla="*/ 51 w 62"/>
                  <a:gd name="T13" fmla="*/ 15 h 42"/>
                  <a:gd name="T14" fmla="*/ 40 w 62"/>
                  <a:gd name="T15" fmla="*/ 16 h 42"/>
                  <a:gd name="T16" fmla="*/ 34 w 62"/>
                  <a:gd name="T17" fmla="*/ 14 h 42"/>
                  <a:gd name="T18" fmla="*/ 26 w 62"/>
                  <a:gd name="T19" fmla="*/ 14 h 42"/>
                  <a:gd name="T20" fmla="*/ 15 w 62"/>
                  <a:gd name="T21" fmla="*/ 13 h 42"/>
                  <a:gd name="T22" fmla="*/ 21 w 62"/>
                  <a:gd name="T23" fmla="*/ 8 h 42"/>
                  <a:gd name="T24" fmla="*/ 23 w 62"/>
                  <a:gd name="T25" fmla="*/ 8 h 42"/>
                  <a:gd name="T26" fmla="*/ 26 w 62"/>
                  <a:gd name="T27" fmla="*/ 2 h 42"/>
                  <a:gd name="T28" fmla="*/ 20 w 62"/>
                  <a:gd name="T29" fmla="*/ 3 h 42"/>
                  <a:gd name="T30" fmla="*/ 14 w 62"/>
                  <a:gd name="T31" fmla="*/ 4 h 42"/>
                  <a:gd name="T32" fmla="*/ 10 w 62"/>
                  <a:gd name="T33" fmla="*/ 9 h 42"/>
                  <a:gd name="T34" fmla="*/ 8 w 62"/>
                  <a:gd name="T35" fmla="*/ 13 h 42"/>
                  <a:gd name="T36" fmla="*/ 0 w 62"/>
                  <a:gd name="T37" fmla="*/ 16 h 42"/>
                  <a:gd name="T38" fmla="*/ 5 w 62"/>
                  <a:gd name="T39" fmla="*/ 22 h 42"/>
                  <a:gd name="T40" fmla="*/ 6 w 62"/>
                  <a:gd name="T41" fmla="*/ 29 h 42"/>
                  <a:gd name="T42" fmla="*/ 3 w 62"/>
                  <a:gd name="T43" fmla="*/ 38 h 42"/>
                  <a:gd name="T44" fmla="*/ 7 w 62"/>
                  <a:gd name="T45" fmla="*/ 38 h 42"/>
                  <a:gd name="T46" fmla="*/ 15 w 62"/>
                  <a:gd name="T47" fmla="*/ 36 h 42"/>
                  <a:gd name="T48" fmla="*/ 23 w 62"/>
                  <a:gd name="T49" fmla="*/ 32 h 42"/>
                  <a:gd name="T50" fmla="*/ 30 w 62"/>
                  <a:gd name="T51" fmla="*/ 25 h 42"/>
                  <a:gd name="T52" fmla="*/ 33 w 62"/>
                  <a:gd name="T53" fmla="*/ 32 h 42"/>
                  <a:gd name="T54" fmla="*/ 33 w 62"/>
                  <a:gd name="T55" fmla="*/ 41 h 42"/>
                  <a:gd name="T56" fmla="*/ 37 w 62"/>
                  <a:gd name="T57" fmla="*/ 41 h 42"/>
                  <a:gd name="T58" fmla="*/ 41 w 62"/>
                  <a:gd name="T59" fmla="*/ 40 h 42"/>
                  <a:gd name="T60" fmla="*/ 50 w 62"/>
                  <a:gd name="T61" fmla="*/ 34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62" h="42">
                    <a:moveTo>
                      <a:pt x="50" y="34"/>
                    </a:moveTo>
                    <a:cubicBezTo>
                      <a:pt x="52" y="35"/>
                      <a:pt x="52" y="37"/>
                      <a:pt x="53" y="36"/>
                    </a:cubicBezTo>
                    <a:cubicBezTo>
                      <a:pt x="55" y="36"/>
                      <a:pt x="58" y="37"/>
                      <a:pt x="59" y="38"/>
                    </a:cubicBezTo>
                    <a:cubicBezTo>
                      <a:pt x="60" y="38"/>
                      <a:pt x="62" y="38"/>
                      <a:pt x="62" y="38"/>
                    </a:cubicBezTo>
                    <a:cubicBezTo>
                      <a:pt x="62" y="38"/>
                      <a:pt x="60" y="29"/>
                      <a:pt x="60" y="27"/>
                    </a:cubicBezTo>
                    <a:cubicBezTo>
                      <a:pt x="60" y="24"/>
                      <a:pt x="52" y="22"/>
                      <a:pt x="52" y="22"/>
                    </a:cubicBezTo>
                    <a:cubicBezTo>
                      <a:pt x="51" y="15"/>
                      <a:pt x="51" y="15"/>
                      <a:pt x="51" y="15"/>
                    </a:cubicBezTo>
                    <a:cubicBezTo>
                      <a:pt x="51" y="15"/>
                      <a:pt x="42" y="16"/>
                      <a:pt x="40" y="16"/>
                    </a:cubicBezTo>
                    <a:cubicBezTo>
                      <a:pt x="39" y="15"/>
                      <a:pt x="35" y="16"/>
                      <a:pt x="34" y="14"/>
                    </a:cubicBezTo>
                    <a:cubicBezTo>
                      <a:pt x="32" y="12"/>
                      <a:pt x="29" y="16"/>
                      <a:pt x="26" y="14"/>
                    </a:cubicBezTo>
                    <a:cubicBezTo>
                      <a:pt x="23" y="12"/>
                      <a:pt x="15" y="15"/>
                      <a:pt x="15" y="13"/>
                    </a:cubicBezTo>
                    <a:cubicBezTo>
                      <a:pt x="15" y="11"/>
                      <a:pt x="18" y="8"/>
                      <a:pt x="21" y="8"/>
                    </a:cubicBezTo>
                    <a:cubicBezTo>
                      <a:pt x="21" y="8"/>
                      <a:pt x="22" y="8"/>
                      <a:pt x="23" y="8"/>
                    </a:cubicBezTo>
                    <a:cubicBezTo>
                      <a:pt x="24" y="7"/>
                      <a:pt x="26" y="3"/>
                      <a:pt x="26" y="2"/>
                    </a:cubicBezTo>
                    <a:cubicBezTo>
                      <a:pt x="25" y="0"/>
                      <a:pt x="22" y="1"/>
                      <a:pt x="20" y="3"/>
                    </a:cubicBezTo>
                    <a:cubicBezTo>
                      <a:pt x="19" y="4"/>
                      <a:pt x="15" y="2"/>
                      <a:pt x="14" y="4"/>
                    </a:cubicBezTo>
                    <a:cubicBezTo>
                      <a:pt x="14" y="6"/>
                      <a:pt x="13" y="9"/>
                      <a:pt x="10" y="9"/>
                    </a:cubicBezTo>
                    <a:cubicBezTo>
                      <a:pt x="8" y="9"/>
                      <a:pt x="10" y="12"/>
                      <a:pt x="8" y="13"/>
                    </a:cubicBezTo>
                    <a:cubicBezTo>
                      <a:pt x="6" y="14"/>
                      <a:pt x="1" y="14"/>
                      <a:pt x="0" y="16"/>
                    </a:cubicBezTo>
                    <a:cubicBezTo>
                      <a:pt x="0" y="18"/>
                      <a:pt x="6" y="20"/>
                      <a:pt x="5" y="22"/>
                    </a:cubicBezTo>
                    <a:cubicBezTo>
                      <a:pt x="5" y="25"/>
                      <a:pt x="8" y="28"/>
                      <a:pt x="6" y="29"/>
                    </a:cubicBezTo>
                    <a:cubicBezTo>
                      <a:pt x="4" y="31"/>
                      <a:pt x="3" y="33"/>
                      <a:pt x="3" y="38"/>
                    </a:cubicBezTo>
                    <a:cubicBezTo>
                      <a:pt x="4" y="39"/>
                      <a:pt x="6" y="40"/>
                      <a:pt x="7" y="38"/>
                    </a:cubicBezTo>
                    <a:cubicBezTo>
                      <a:pt x="8" y="36"/>
                      <a:pt x="15" y="38"/>
                      <a:pt x="15" y="36"/>
                    </a:cubicBezTo>
                    <a:cubicBezTo>
                      <a:pt x="15" y="34"/>
                      <a:pt x="23" y="34"/>
                      <a:pt x="23" y="32"/>
                    </a:cubicBezTo>
                    <a:cubicBezTo>
                      <a:pt x="23" y="30"/>
                      <a:pt x="27" y="25"/>
                      <a:pt x="30" y="25"/>
                    </a:cubicBezTo>
                    <a:cubicBezTo>
                      <a:pt x="33" y="25"/>
                      <a:pt x="30" y="30"/>
                      <a:pt x="33" y="32"/>
                    </a:cubicBezTo>
                    <a:cubicBezTo>
                      <a:pt x="36" y="33"/>
                      <a:pt x="31" y="39"/>
                      <a:pt x="33" y="41"/>
                    </a:cubicBezTo>
                    <a:cubicBezTo>
                      <a:pt x="34" y="42"/>
                      <a:pt x="35" y="42"/>
                      <a:pt x="37" y="41"/>
                    </a:cubicBezTo>
                    <a:cubicBezTo>
                      <a:pt x="38" y="41"/>
                      <a:pt x="40" y="40"/>
                      <a:pt x="41" y="40"/>
                    </a:cubicBezTo>
                    <a:cubicBezTo>
                      <a:pt x="45" y="37"/>
                      <a:pt x="49" y="33"/>
                      <a:pt x="50" y="3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70" name="Freeform 171">
                <a:extLst>
                  <a:ext uri="{FF2B5EF4-FFF2-40B4-BE49-F238E27FC236}">
                    <a16:creationId xmlns:a16="http://schemas.microsoft.com/office/drawing/2014/main" id="{0164B8D6-87C3-4035-A187-B339C5CB02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56704" y="3601710"/>
                <a:ext cx="16311" cy="35132"/>
              </a:xfrm>
              <a:custGeom>
                <a:avLst/>
                <a:gdLst>
                  <a:gd name="T0" fmla="*/ 6 w 7"/>
                  <a:gd name="T1" fmla="*/ 14 h 15"/>
                  <a:gd name="T2" fmla="*/ 3 w 7"/>
                  <a:gd name="T3" fmla="*/ 11 h 15"/>
                  <a:gd name="T4" fmla="*/ 0 w 7"/>
                  <a:gd name="T5" fmla="*/ 6 h 15"/>
                  <a:gd name="T6" fmla="*/ 3 w 7"/>
                  <a:gd name="T7" fmla="*/ 3 h 15"/>
                  <a:gd name="T8" fmla="*/ 4 w 7"/>
                  <a:gd name="T9" fmla="*/ 9 h 15"/>
                  <a:gd name="T10" fmla="*/ 6 w 7"/>
                  <a:gd name="T11" fmla="*/ 14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" h="15">
                    <a:moveTo>
                      <a:pt x="6" y="14"/>
                    </a:moveTo>
                    <a:cubicBezTo>
                      <a:pt x="6" y="15"/>
                      <a:pt x="3" y="13"/>
                      <a:pt x="3" y="11"/>
                    </a:cubicBezTo>
                    <a:cubicBezTo>
                      <a:pt x="3" y="9"/>
                      <a:pt x="0" y="9"/>
                      <a:pt x="0" y="6"/>
                    </a:cubicBezTo>
                    <a:cubicBezTo>
                      <a:pt x="0" y="2"/>
                      <a:pt x="2" y="0"/>
                      <a:pt x="3" y="3"/>
                    </a:cubicBezTo>
                    <a:cubicBezTo>
                      <a:pt x="5" y="6"/>
                      <a:pt x="4" y="8"/>
                      <a:pt x="4" y="9"/>
                    </a:cubicBezTo>
                    <a:cubicBezTo>
                      <a:pt x="4" y="11"/>
                      <a:pt x="7" y="12"/>
                      <a:pt x="6" y="1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71" name="Freeform 172">
                <a:extLst>
                  <a:ext uri="{FF2B5EF4-FFF2-40B4-BE49-F238E27FC236}">
                    <a16:creationId xmlns:a16="http://schemas.microsoft.com/office/drawing/2014/main" id="{6B4015FF-BF2A-4F46-AB18-CAD2C28359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62857" y="3884023"/>
                <a:ext cx="23840" cy="17566"/>
              </a:xfrm>
              <a:custGeom>
                <a:avLst/>
                <a:gdLst>
                  <a:gd name="T0" fmla="*/ 2 w 10"/>
                  <a:gd name="T1" fmla="*/ 7 h 8"/>
                  <a:gd name="T2" fmla="*/ 2 w 10"/>
                  <a:gd name="T3" fmla="*/ 4 h 8"/>
                  <a:gd name="T4" fmla="*/ 7 w 10"/>
                  <a:gd name="T5" fmla="*/ 2 h 8"/>
                  <a:gd name="T6" fmla="*/ 8 w 10"/>
                  <a:gd name="T7" fmla="*/ 7 h 8"/>
                  <a:gd name="T8" fmla="*/ 2 w 10"/>
                  <a:gd name="T9" fmla="*/ 7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8">
                    <a:moveTo>
                      <a:pt x="2" y="7"/>
                    </a:moveTo>
                    <a:cubicBezTo>
                      <a:pt x="1" y="6"/>
                      <a:pt x="3" y="4"/>
                      <a:pt x="2" y="4"/>
                    </a:cubicBezTo>
                    <a:cubicBezTo>
                      <a:pt x="0" y="3"/>
                      <a:pt x="6" y="0"/>
                      <a:pt x="7" y="2"/>
                    </a:cubicBezTo>
                    <a:cubicBezTo>
                      <a:pt x="9" y="4"/>
                      <a:pt x="10" y="6"/>
                      <a:pt x="8" y="7"/>
                    </a:cubicBezTo>
                    <a:cubicBezTo>
                      <a:pt x="6" y="7"/>
                      <a:pt x="3" y="8"/>
                      <a:pt x="2" y="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72" name="Freeform 173">
                <a:extLst>
                  <a:ext uri="{FF2B5EF4-FFF2-40B4-BE49-F238E27FC236}">
                    <a16:creationId xmlns:a16="http://schemas.microsoft.com/office/drawing/2014/main" id="{8365C8BD-71AA-4763-8DA0-E3ECD91AF5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17720" y="3267953"/>
                <a:ext cx="62736" cy="52698"/>
              </a:xfrm>
              <a:custGeom>
                <a:avLst/>
                <a:gdLst>
                  <a:gd name="T0" fmla="*/ 25 w 27"/>
                  <a:gd name="T1" fmla="*/ 18 h 23"/>
                  <a:gd name="T2" fmla="*/ 20 w 27"/>
                  <a:gd name="T3" fmla="*/ 12 h 23"/>
                  <a:gd name="T4" fmla="*/ 17 w 27"/>
                  <a:gd name="T5" fmla="*/ 6 h 23"/>
                  <a:gd name="T6" fmla="*/ 15 w 27"/>
                  <a:gd name="T7" fmla="*/ 1 h 23"/>
                  <a:gd name="T8" fmla="*/ 8 w 27"/>
                  <a:gd name="T9" fmla="*/ 1 h 23"/>
                  <a:gd name="T10" fmla="*/ 0 w 27"/>
                  <a:gd name="T11" fmla="*/ 2 h 23"/>
                  <a:gd name="T12" fmla="*/ 2 w 27"/>
                  <a:gd name="T13" fmla="*/ 9 h 23"/>
                  <a:gd name="T14" fmla="*/ 8 w 27"/>
                  <a:gd name="T15" fmla="*/ 11 h 23"/>
                  <a:gd name="T16" fmla="*/ 9 w 27"/>
                  <a:gd name="T17" fmla="*/ 14 h 23"/>
                  <a:gd name="T18" fmla="*/ 10 w 27"/>
                  <a:gd name="T19" fmla="*/ 14 h 23"/>
                  <a:gd name="T20" fmla="*/ 12 w 27"/>
                  <a:gd name="T21" fmla="*/ 16 h 23"/>
                  <a:gd name="T22" fmla="*/ 16 w 27"/>
                  <a:gd name="T23" fmla="*/ 18 h 23"/>
                  <a:gd name="T24" fmla="*/ 20 w 27"/>
                  <a:gd name="T25" fmla="*/ 19 h 23"/>
                  <a:gd name="T26" fmla="*/ 22 w 27"/>
                  <a:gd name="T27" fmla="*/ 23 h 23"/>
                  <a:gd name="T28" fmla="*/ 27 w 27"/>
                  <a:gd name="T29" fmla="*/ 22 h 23"/>
                  <a:gd name="T30" fmla="*/ 25 w 27"/>
                  <a:gd name="T31" fmla="*/ 1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7" h="23">
                    <a:moveTo>
                      <a:pt x="25" y="18"/>
                    </a:moveTo>
                    <a:cubicBezTo>
                      <a:pt x="25" y="16"/>
                      <a:pt x="20" y="15"/>
                      <a:pt x="20" y="12"/>
                    </a:cubicBezTo>
                    <a:cubicBezTo>
                      <a:pt x="20" y="10"/>
                      <a:pt x="17" y="8"/>
                      <a:pt x="17" y="6"/>
                    </a:cubicBezTo>
                    <a:cubicBezTo>
                      <a:pt x="18" y="5"/>
                      <a:pt x="16" y="3"/>
                      <a:pt x="15" y="1"/>
                    </a:cubicBezTo>
                    <a:cubicBezTo>
                      <a:pt x="13" y="1"/>
                      <a:pt x="10" y="0"/>
                      <a:pt x="8" y="1"/>
                    </a:cubicBezTo>
                    <a:cubicBezTo>
                      <a:pt x="5" y="1"/>
                      <a:pt x="3" y="2"/>
                      <a:pt x="0" y="2"/>
                    </a:cubicBezTo>
                    <a:cubicBezTo>
                      <a:pt x="1" y="5"/>
                      <a:pt x="0" y="5"/>
                      <a:pt x="2" y="9"/>
                    </a:cubicBezTo>
                    <a:cubicBezTo>
                      <a:pt x="3" y="12"/>
                      <a:pt x="7" y="10"/>
                      <a:pt x="8" y="11"/>
                    </a:cubicBezTo>
                    <a:cubicBezTo>
                      <a:pt x="8" y="12"/>
                      <a:pt x="9" y="13"/>
                      <a:pt x="9" y="14"/>
                    </a:cubicBezTo>
                    <a:cubicBezTo>
                      <a:pt x="9" y="14"/>
                      <a:pt x="10" y="14"/>
                      <a:pt x="10" y="14"/>
                    </a:cubicBezTo>
                    <a:cubicBezTo>
                      <a:pt x="11" y="14"/>
                      <a:pt x="12" y="15"/>
                      <a:pt x="12" y="16"/>
                    </a:cubicBezTo>
                    <a:cubicBezTo>
                      <a:pt x="14" y="16"/>
                      <a:pt x="15" y="17"/>
                      <a:pt x="16" y="18"/>
                    </a:cubicBezTo>
                    <a:cubicBezTo>
                      <a:pt x="17" y="18"/>
                      <a:pt x="18" y="17"/>
                      <a:pt x="20" y="19"/>
                    </a:cubicBezTo>
                    <a:cubicBezTo>
                      <a:pt x="22" y="21"/>
                      <a:pt x="22" y="22"/>
                      <a:pt x="22" y="23"/>
                    </a:cubicBezTo>
                    <a:cubicBezTo>
                      <a:pt x="23" y="23"/>
                      <a:pt x="25" y="23"/>
                      <a:pt x="27" y="22"/>
                    </a:cubicBezTo>
                    <a:cubicBezTo>
                      <a:pt x="26" y="21"/>
                      <a:pt x="25" y="19"/>
                      <a:pt x="25" y="1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73" name="Freeform 174">
                <a:extLst>
                  <a:ext uri="{FF2B5EF4-FFF2-40B4-BE49-F238E27FC236}">
                    <a16:creationId xmlns:a16="http://schemas.microsoft.com/office/drawing/2014/main" id="{19CBFC91-307F-4A75-AF4D-954E5F06675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45324" y="3256660"/>
                <a:ext cx="92850" cy="75284"/>
              </a:xfrm>
              <a:custGeom>
                <a:avLst/>
                <a:gdLst>
                  <a:gd name="T0" fmla="*/ 38 w 40"/>
                  <a:gd name="T1" fmla="*/ 11 h 33"/>
                  <a:gd name="T2" fmla="*/ 31 w 40"/>
                  <a:gd name="T3" fmla="*/ 2 h 33"/>
                  <a:gd name="T4" fmla="*/ 25 w 40"/>
                  <a:gd name="T5" fmla="*/ 5 h 33"/>
                  <a:gd name="T6" fmla="*/ 22 w 40"/>
                  <a:gd name="T7" fmla="*/ 5 h 33"/>
                  <a:gd name="T8" fmla="*/ 16 w 40"/>
                  <a:gd name="T9" fmla="*/ 1 h 33"/>
                  <a:gd name="T10" fmla="*/ 13 w 40"/>
                  <a:gd name="T11" fmla="*/ 0 h 33"/>
                  <a:gd name="T12" fmla="*/ 12 w 40"/>
                  <a:gd name="T13" fmla="*/ 3 h 33"/>
                  <a:gd name="T14" fmla="*/ 14 w 40"/>
                  <a:gd name="T15" fmla="*/ 7 h 33"/>
                  <a:gd name="T16" fmla="*/ 8 w 40"/>
                  <a:gd name="T17" fmla="*/ 6 h 33"/>
                  <a:gd name="T18" fmla="*/ 3 w 40"/>
                  <a:gd name="T19" fmla="*/ 4 h 33"/>
                  <a:gd name="T20" fmla="*/ 5 w 40"/>
                  <a:gd name="T21" fmla="*/ 11 h 33"/>
                  <a:gd name="T22" fmla="*/ 8 w 40"/>
                  <a:gd name="T23" fmla="*/ 17 h 33"/>
                  <a:gd name="T24" fmla="*/ 13 w 40"/>
                  <a:gd name="T25" fmla="*/ 23 h 33"/>
                  <a:gd name="T26" fmla="*/ 15 w 40"/>
                  <a:gd name="T27" fmla="*/ 27 h 33"/>
                  <a:gd name="T28" fmla="*/ 24 w 40"/>
                  <a:gd name="T29" fmla="*/ 21 h 33"/>
                  <a:gd name="T30" fmla="*/ 26 w 40"/>
                  <a:gd name="T31" fmla="*/ 29 h 33"/>
                  <a:gd name="T32" fmla="*/ 32 w 40"/>
                  <a:gd name="T33" fmla="*/ 33 h 33"/>
                  <a:gd name="T34" fmla="*/ 33 w 40"/>
                  <a:gd name="T35" fmla="*/ 28 h 33"/>
                  <a:gd name="T36" fmla="*/ 38 w 40"/>
                  <a:gd name="T37" fmla="*/ 11 h 33"/>
                  <a:gd name="T38" fmla="*/ 4 w 40"/>
                  <a:gd name="T39" fmla="*/ 23 h 33"/>
                  <a:gd name="T40" fmla="*/ 0 w 40"/>
                  <a:gd name="T41" fmla="*/ 21 h 33"/>
                  <a:gd name="T42" fmla="*/ 3 w 40"/>
                  <a:gd name="T43" fmla="*/ 25 h 33"/>
                  <a:gd name="T44" fmla="*/ 8 w 40"/>
                  <a:gd name="T45" fmla="*/ 28 h 33"/>
                  <a:gd name="T46" fmla="*/ 10 w 40"/>
                  <a:gd name="T47" fmla="*/ 28 h 33"/>
                  <a:gd name="T48" fmla="*/ 8 w 40"/>
                  <a:gd name="T49" fmla="*/ 24 h 33"/>
                  <a:gd name="T50" fmla="*/ 4 w 40"/>
                  <a:gd name="T51" fmla="*/ 2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0" h="33">
                    <a:moveTo>
                      <a:pt x="38" y="11"/>
                    </a:moveTo>
                    <a:cubicBezTo>
                      <a:pt x="37" y="9"/>
                      <a:pt x="34" y="6"/>
                      <a:pt x="31" y="2"/>
                    </a:cubicBezTo>
                    <a:cubicBezTo>
                      <a:pt x="30" y="5"/>
                      <a:pt x="26" y="4"/>
                      <a:pt x="25" y="5"/>
                    </a:cubicBezTo>
                    <a:cubicBezTo>
                      <a:pt x="25" y="7"/>
                      <a:pt x="23" y="5"/>
                      <a:pt x="22" y="5"/>
                    </a:cubicBezTo>
                    <a:cubicBezTo>
                      <a:pt x="21" y="6"/>
                      <a:pt x="18" y="2"/>
                      <a:pt x="16" y="1"/>
                    </a:cubicBezTo>
                    <a:cubicBezTo>
                      <a:pt x="15" y="1"/>
                      <a:pt x="14" y="1"/>
                      <a:pt x="13" y="0"/>
                    </a:cubicBezTo>
                    <a:cubicBezTo>
                      <a:pt x="12" y="1"/>
                      <a:pt x="11" y="2"/>
                      <a:pt x="12" y="3"/>
                    </a:cubicBezTo>
                    <a:cubicBezTo>
                      <a:pt x="12" y="4"/>
                      <a:pt x="16" y="5"/>
                      <a:pt x="14" y="7"/>
                    </a:cubicBezTo>
                    <a:cubicBezTo>
                      <a:pt x="13" y="8"/>
                      <a:pt x="9" y="7"/>
                      <a:pt x="8" y="6"/>
                    </a:cubicBezTo>
                    <a:cubicBezTo>
                      <a:pt x="7" y="5"/>
                      <a:pt x="3" y="3"/>
                      <a:pt x="3" y="4"/>
                    </a:cubicBezTo>
                    <a:cubicBezTo>
                      <a:pt x="2" y="6"/>
                      <a:pt x="6" y="9"/>
                      <a:pt x="5" y="11"/>
                    </a:cubicBezTo>
                    <a:cubicBezTo>
                      <a:pt x="5" y="13"/>
                      <a:pt x="8" y="15"/>
                      <a:pt x="8" y="17"/>
                    </a:cubicBezTo>
                    <a:cubicBezTo>
                      <a:pt x="8" y="20"/>
                      <a:pt x="13" y="21"/>
                      <a:pt x="13" y="23"/>
                    </a:cubicBezTo>
                    <a:cubicBezTo>
                      <a:pt x="13" y="24"/>
                      <a:pt x="14" y="26"/>
                      <a:pt x="15" y="27"/>
                    </a:cubicBezTo>
                    <a:cubicBezTo>
                      <a:pt x="19" y="26"/>
                      <a:pt x="22" y="23"/>
                      <a:pt x="24" y="21"/>
                    </a:cubicBezTo>
                    <a:cubicBezTo>
                      <a:pt x="28" y="19"/>
                      <a:pt x="27" y="27"/>
                      <a:pt x="26" y="29"/>
                    </a:cubicBezTo>
                    <a:cubicBezTo>
                      <a:pt x="25" y="30"/>
                      <a:pt x="29" y="32"/>
                      <a:pt x="32" y="33"/>
                    </a:cubicBezTo>
                    <a:cubicBezTo>
                      <a:pt x="32" y="31"/>
                      <a:pt x="32" y="29"/>
                      <a:pt x="33" y="28"/>
                    </a:cubicBezTo>
                    <a:cubicBezTo>
                      <a:pt x="37" y="23"/>
                      <a:pt x="40" y="15"/>
                      <a:pt x="38" y="11"/>
                    </a:cubicBezTo>
                    <a:close/>
                    <a:moveTo>
                      <a:pt x="4" y="23"/>
                    </a:moveTo>
                    <a:cubicBezTo>
                      <a:pt x="3" y="22"/>
                      <a:pt x="2" y="21"/>
                      <a:pt x="0" y="21"/>
                    </a:cubicBezTo>
                    <a:cubicBezTo>
                      <a:pt x="1" y="22"/>
                      <a:pt x="1" y="24"/>
                      <a:pt x="3" y="25"/>
                    </a:cubicBezTo>
                    <a:cubicBezTo>
                      <a:pt x="6" y="27"/>
                      <a:pt x="1" y="27"/>
                      <a:pt x="8" y="28"/>
                    </a:cubicBezTo>
                    <a:cubicBezTo>
                      <a:pt x="9" y="28"/>
                      <a:pt x="9" y="28"/>
                      <a:pt x="10" y="28"/>
                    </a:cubicBezTo>
                    <a:cubicBezTo>
                      <a:pt x="10" y="27"/>
                      <a:pt x="10" y="26"/>
                      <a:pt x="8" y="24"/>
                    </a:cubicBezTo>
                    <a:cubicBezTo>
                      <a:pt x="6" y="22"/>
                      <a:pt x="5" y="23"/>
                      <a:pt x="4" y="2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74" name="Freeform 175">
                <a:extLst>
                  <a:ext uri="{FF2B5EF4-FFF2-40B4-BE49-F238E27FC236}">
                    <a16:creationId xmlns:a16="http://schemas.microsoft.com/office/drawing/2014/main" id="{7DB09ADC-EE60-4BFA-8965-A13CE0877C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41439" y="3334453"/>
                <a:ext cx="264747" cy="189464"/>
              </a:xfrm>
              <a:custGeom>
                <a:avLst/>
                <a:gdLst>
                  <a:gd name="T0" fmla="*/ 111 w 115"/>
                  <a:gd name="T1" fmla="*/ 11 h 82"/>
                  <a:gd name="T2" fmla="*/ 108 w 115"/>
                  <a:gd name="T3" fmla="*/ 9 h 82"/>
                  <a:gd name="T4" fmla="*/ 99 w 115"/>
                  <a:gd name="T5" fmla="*/ 15 h 82"/>
                  <a:gd name="T6" fmla="*/ 95 w 115"/>
                  <a:gd name="T7" fmla="*/ 16 h 82"/>
                  <a:gd name="T8" fmla="*/ 91 w 115"/>
                  <a:gd name="T9" fmla="*/ 16 h 82"/>
                  <a:gd name="T10" fmla="*/ 91 w 115"/>
                  <a:gd name="T11" fmla="*/ 7 h 82"/>
                  <a:gd name="T12" fmla="*/ 88 w 115"/>
                  <a:gd name="T13" fmla="*/ 0 h 82"/>
                  <a:gd name="T14" fmla="*/ 81 w 115"/>
                  <a:gd name="T15" fmla="*/ 7 h 82"/>
                  <a:gd name="T16" fmla="*/ 73 w 115"/>
                  <a:gd name="T17" fmla="*/ 11 h 82"/>
                  <a:gd name="T18" fmla="*/ 65 w 115"/>
                  <a:gd name="T19" fmla="*/ 13 h 82"/>
                  <a:gd name="T20" fmla="*/ 58 w 115"/>
                  <a:gd name="T21" fmla="*/ 11 h 82"/>
                  <a:gd name="T22" fmla="*/ 51 w 115"/>
                  <a:gd name="T23" fmla="*/ 9 h 82"/>
                  <a:gd name="T24" fmla="*/ 44 w 115"/>
                  <a:gd name="T25" fmla="*/ 8 h 82"/>
                  <a:gd name="T26" fmla="*/ 38 w 115"/>
                  <a:gd name="T27" fmla="*/ 11 h 82"/>
                  <a:gd name="T28" fmla="*/ 33 w 115"/>
                  <a:gd name="T29" fmla="*/ 19 h 82"/>
                  <a:gd name="T30" fmla="*/ 22 w 115"/>
                  <a:gd name="T31" fmla="*/ 26 h 82"/>
                  <a:gd name="T32" fmla="*/ 15 w 115"/>
                  <a:gd name="T33" fmla="*/ 29 h 82"/>
                  <a:gd name="T34" fmla="*/ 9 w 115"/>
                  <a:gd name="T35" fmla="*/ 27 h 82"/>
                  <a:gd name="T36" fmla="*/ 6 w 115"/>
                  <a:gd name="T37" fmla="*/ 31 h 82"/>
                  <a:gd name="T38" fmla="*/ 2 w 115"/>
                  <a:gd name="T39" fmla="*/ 37 h 82"/>
                  <a:gd name="T40" fmla="*/ 1 w 115"/>
                  <a:gd name="T41" fmla="*/ 44 h 82"/>
                  <a:gd name="T42" fmla="*/ 1 w 115"/>
                  <a:gd name="T43" fmla="*/ 53 h 82"/>
                  <a:gd name="T44" fmla="*/ 3 w 115"/>
                  <a:gd name="T45" fmla="*/ 62 h 82"/>
                  <a:gd name="T46" fmla="*/ 11 w 115"/>
                  <a:gd name="T47" fmla="*/ 66 h 82"/>
                  <a:gd name="T48" fmla="*/ 2 w 115"/>
                  <a:gd name="T49" fmla="*/ 78 h 82"/>
                  <a:gd name="T50" fmla="*/ 4 w 115"/>
                  <a:gd name="T51" fmla="*/ 80 h 82"/>
                  <a:gd name="T52" fmla="*/ 16 w 115"/>
                  <a:gd name="T53" fmla="*/ 82 h 82"/>
                  <a:gd name="T54" fmla="*/ 49 w 115"/>
                  <a:gd name="T55" fmla="*/ 78 h 82"/>
                  <a:gd name="T56" fmla="*/ 48 w 115"/>
                  <a:gd name="T57" fmla="*/ 69 h 82"/>
                  <a:gd name="T58" fmla="*/ 54 w 115"/>
                  <a:gd name="T59" fmla="*/ 66 h 82"/>
                  <a:gd name="T60" fmla="*/ 60 w 115"/>
                  <a:gd name="T61" fmla="*/ 64 h 82"/>
                  <a:gd name="T62" fmla="*/ 68 w 115"/>
                  <a:gd name="T63" fmla="*/ 61 h 82"/>
                  <a:gd name="T64" fmla="*/ 72 w 115"/>
                  <a:gd name="T65" fmla="*/ 58 h 82"/>
                  <a:gd name="T66" fmla="*/ 75 w 115"/>
                  <a:gd name="T67" fmla="*/ 49 h 82"/>
                  <a:gd name="T68" fmla="*/ 80 w 115"/>
                  <a:gd name="T69" fmla="*/ 46 h 82"/>
                  <a:gd name="T70" fmla="*/ 78 w 115"/>
                  <a:gd name="T71" fmla="*/ 41 h 82"/>
                  <a:gd name="T72" fmla="*/ 87 w 115"/>
                  <a:gd name="T73" fmla="*/ 41 h 82"/>
                  <a:gd name="T74" fmla="*/ 87 w 115"/>
                  <a:gd name="T75" fmla="*/ 34 h 82"/>
                  <a:gd name="T76" fmla="*/ 91 w 115"/>
                  <a:gd name="T77" fmla="*/ 29 h 82"/>
                  <a:gd name="T78" fmla="*/ 90 w 115"/>
                  <a:gd name="T79" fmla="*/ 24 h 82"/>
                  <a:gd name="T80" fmla="*/ 91 w 115"/>
                  <a:gd name="T81" fmla="*/ 20 h 82"/>
                  <a:gd name="T82" fmla="*/ 92 w 115"/>
                  <a:gd name="T83" fmla="*/ 19 h 82"/>
                  <a:gd name="T84" fmla="*/ 96 w 115"/>
                  <a:gd name="T85" fmla="*/ 18 h 82"/>
                  <a:gd name="T86" fmla="*/ 107 w 115"/>
                  <a:gd name="T87" fmla="*/ 15 h 82"/>
                  <a:gd name="T88" fmla="*/ 115 w 115"/>
                  <a:gd name="T89" fmla="*/ 12 h 82"/>
                  <a:gd name="T90" fmla="*/ 111 w 115"/>
                  <a:gd name="T91" fmla="*/ 11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15" h="82">
                    <a:moveTo>
                      <a:pt x="111" y="11"/>
                    </a:moveTo>
                    <a:cubicBezTo>
                      <a:pt x="110" y="12"/>
                      <a:pt x="110" y="10"/>
                      <a:pt x="108" y="9"/>
                    </a:cubicBezTo>
                    <a:cubicBezTo>
                      <a:pt x="107" y="8"/>
                      <a:pt x="103" y="12"/>
                      <a:pt x="99" y="15"/>
                    </a:cubicBezTo>
                    <a:cubicBezTo>
                      <a:pt x="98" y="15"/>
                      <a:pt x="96" y="16"/>
                      <a:pt x="95" y="16"/>
                    </a:cubicBezTo>
                    <a:cubicBezTo>
                      <a:pt x="93" y="17"/>
                      <a:pt x="92" y="17"/>
                      <a:pt x="91" y="16"/>
                    </a:cubicBezTo>
                    <a:cubicBezTo>
                      <a:pt x="89" y="14"/>
                      <a:pt x="94" y="8"/>
                      <a:pt x="91" y="7"/>
                    </a:cubicBezTo>
                    <a:cubicBezTo>
                      <a:pt x="88" y="5"/>
                      <a:pt x="91" y="0"/>
                      <a:pt x="88" y="0"/>
                    </a:cubicBezTo>
                    <a:cubicBezTo>
                      <a:pt x="85" y="0"/>
                      <a:pt x="81" y="5"/>
                      <a:pt x="81" y="7"/>
                    </a:cubicBezTo>
                    <a:cubicBezTo>
                      <a:pt x="81" y="9"/>
                      <a:pt x="73" y="9"/>
                      <a:pt x="73" y="11"/>
                    </a:cubicBezTo>
                    <a:cubicBezTo>
                      <a:pt x="73" y="13"/>
                      <a:pt x="66" y="11"/>
                      <a:pt x="65" y="13"/>
                    </a:cubicBezTo>
                    <a:cubicBezTo>
                      <a:pt x="63" y="16"/>
                      <a:pt x="60" y="11"/>
                      <a:pt x="58" y="11"/>
                    </a:cubicBezTo>
                    <a:cubicBezTo>
                      <a:pt x="55" y="11"/>
                      <a:pt x="54" y="8"/>
                      <a:pt x="51" y="9"/>
                    </a:cubicBezTo>
                    <a:cubicBezTo>
                      <a:pt x="48" y="10"/>
                      <a:pt x="47" y="8"/>
                      <a:pt x="44" y="8"/>
                    </a:cubicBezTo>
                    <a:cubicBezTo>
                      <a:pt x="42" y="7"/>
                      <a:pt x="41" y="12"/>
                      <a:pt x="38" y="11"/>
                    </a:cubicBezTo>
                    <a:cubicBezTo>
                      <a:pt x="35" y="11"/>
                      <a:pt x="34" y="16"/>
                      <a:pt x="33" y="19"/>
                    </a:cubicBezTo>
                    <a:cubicBezTo>
                      <a:pt x="32" y="23"/>
                      <a:pt x="21" y="23"/>
                      <a:pt x="22" y="26"/>
                    </a:cubicBezTo>
                    <a:cubicBezTo>
                      <a:pt x="22" y="30"/>
                      <a:pt x="15" y="31"/>
                      <a:pt x="15" y="29"/>
                    </a:cubicBezTo>
                    <a:cubicBezTo>
                      <a:pt x="14" y="26"/>
                      <a:pt x="10" y="28"/>
                      <a:pt x="9" y="27"/>
                    </a:cubicBezTo>
                    <a:cubicBezTo>
                      <a:pt x="8" y="26"/>
                      <a:pt x="5" y="28"/>
                      <a:pt x="6" y="31"/>
                    </a:cubicBezTo>
                    <a:cubicBezTo>
                      <a:pt x="6" y="34"/>
                      <a:pt x="3" y="36"/>
                      <a:pt x="2" y="37"/>
                    </a:cubicBezTo>
                    <a:cubicBezTo>
                      <a:pt x="2" y="38"/>
                      <a:pt x="0" y="42"/>
                      <a:pt x="1" y="44"/>
                    </a:cubicBezTo>
                    <a:cubicBezTo>
                      <a:pt x="3" y="46"/>
                      <a:pt x="0" y="49"/>
                      <a:pt x="1" y="53"/>
                    </a:cubicBezTo>
                    <a:cubicBezTo>
                      <a:pt x="3" y="56"/>
                      <a:pt x="2" y="61"/>
                      <a:pt x="3" y="62"/>
                    </a:cubicBezTo>
                    <a:cubicBezTo>
                      <a:pt x="3" y="63"/>
                      <a:pt x="9" y="63"/>
                      <a:pt x="11" y="66"/>
                    </a:cubicBezTo>
                    <a:cubicBezTo>
                      <a:pt x="12" y="70"/>
                      <a:pt x="3" y="76"/>
                      <a:pt x="2" y="78"/>
                    </a:cubicBezTo>
                    <a:cubicBezTo>
                      <a:pt x="2" y="78"/>
                      <a:pt x="3" y="79"/>
                      <a:pt x="4" y="80"/>
                    </a:cubicBezTo>
                    <a:cubicBezTo>
                      <a:pt x="8" y="80"/>
                      <a:pt x="12" y="81"/>
                      <a:pt x="16" y="82"/>
                    </a:cubicBezTo>
                    <a:cubicBezTo>
                      <a:pt x="22" y="82"/>
                      <a:pt x="48" y="78"/>
                      <a:pt x="49" y="78"/>
                    </a:cubicBezTo>
                    <a:cubicBezTo>
                      <a:pt x="49" y="77"/>
                      <a:pt x="48" y="71"/>
                      <a:pt x="48" y="69"/>
                    </a:cubicBezTo>
                    <a:cubicBezTo>
                      <a:pt x="48" y="68"/>
                      <a:pt x="52" y="65"/>
                      <a:pt x="54" y="66"/>
                    </a:cubicBezTo>
                    <a:cubicBezTo>
                      <a:pt x="57" y="66"/>
                      <a:pt x="60" y="66"/>
                      <a:pt x="60" y="64"/>
                    </a:cubicBezTo>
                    <a:cubicBezTo>
                      <a:pt x="60" y="62"/>
                      <a:pt x="68" y="59"/>
                      <a:pt x="68" y="61"/>
                    </a:cubicBezTo>
                    <a:cubicBezTo>
                      <a:pt x="69" y="63"/>
                      <a:pt x="72" y="63"/>
                      <a:pt x="72" y="58"/>
                    </a:cubicBezTo>
                    <a:cubicBezTo>
                      <a:pt x="73" y="53"/>
                      <a:pt x="72" y="49"/>
                      <a:pt x="75" y="49"/>
                    </a:cubicBezTo>
                    <a:cubicBezTo>
                      <a:pt x="78" y="49"/>
                      <a:pt x="81" y="47"/>
                      <a:pt x="80" y="46"/>
                    </a:cubicBezTo>
                    <a:cubicBezTo>
                      <a:pt x="80" y="44"/>
                      <a:pt x="77" y="42"/>
                      <a:pt x="78" y="41"/>
                    </a:cubicBezTo>
                    <a:cubicBezTo>
                      <a:pt x="79" y="40"/>
                      <a:pt x="86" y="43"/>
                      <a:pt x="87" y="41"/>
                    </a:cubicBezTo>
                    <a:cubicBezTo>
                      <a:pt x="88" y="39"/>
                      <a:pt x="86" y="36"/>
                      <a:pt x="87" y="34"/>
                    </a:cubicBezTo>
                    <a:cubicBezTo>
                      <a:pt x="89" y="33"/>
                      <a:pt x="92" y="31"/>
                      <a:pt x="91" y="29"/>
                    </a:cubicBezTo>
                    <a:cubicBezTo>
                      <a:pt x="91" y="27"/>
                      <a:pt x="92" y="26"/>
                      <a:pt x="90" y="24"/>
                    </a:cubicBezTo>
                    <a:cubicBezTo>
                      <a:pt x="88" y="22"/>
                      <a:pt x="89" y="20"/>
                      <a:pt x="91" y="20"/>
                    </a:cubicBezTo>
                    <a:cubicBezTo>
                      <a:pt x="91" y="20"/>
                      <a:pt x="92" y="20"/>
                      <a:pt x="92" y="19"/>
                    </a:cubicBezTo>
                    <a:cubicBezTo>
                      <a:pt x="94" y="19"/>
                      <a:pt x="95" y="19"/>
                      <a:pt x="96" y="18"/>
                    </a:cubicBezTo>
                    <a:cubicBezTo>
                      <a:pt x="99" y="16"/>
                      <a:pt x="105" y="14"/>
                      <a:pt x="107" y="15"/>
                    </a:cubicBezTo>
                    <a:cubicBezTo>
                      <a:pt x="109" y="15"/>
                      <a:pt x="113" y="15"/>
                      <a:pt x="115" y="12"/>
                    </a:cubicBezTo>
                    <a:cubicBezTo>
                      <a:pt x="114" y="12"/>
                      <a:pt x="112" y="11"/>
                      <a:pt x="111" y="1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75" name="Freeform 176">
                <a:extLst>
                  <a:ext uri="{FF2B5EF4-FFF2-40B4-BE49-F238E27FC236}">
                    <a16:creationId xmlns:a16="http://schemas.microsoft.com/office/drawing/2014/main" id="{5F612F07-26EA-45FC-A6A9-CACAD599B1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50223" y="3362057"/>
                <a:ext cx="306153" cy="277294"/>
              </a:xfrm>
              <a:custGeom>
                <a:avLst/>
                <a:gdLst>
                  <a:gd name="T0" fmla="*/ 123 w 133"/>
                  <a:gd name="T1" fmla="*/ 7 h 120"/>
                  <a:gd name="T2" fmla="*/ 113 w 133"/>
                  <a:gd name="T3" fmla="*/ 1 h 120"/>
                  <a:gd name="T4" fmla="*/ 103 w 133"/>
                  <a:gd name="T5" fmla="*/ 3 h 120"/>
                  <a:gd name="T6" fmla="*/ 88 w 133"/>
                  <a:gd name="T7" fmla="*/ 7 h 120"/>
                  <a:gd name="T8" fmla="*/ 86 w 133"/>
                  <a:gd name="T9" fmla="*/ 12 h 120"/>
                  <a:gd name="T10" fmla="*/ 83 w 133"/>
                  <a:gd name="T11" fmla="*/ 22 h 120"/>
                  <a:gd name="T12" fmla="*/ 74 w 133"/>
                  <a:gd name="T13" fmla="*/ 29 h 120"/>
                  <a:gd name="T14" fmla="*/ 71 w 133"/>
                  <a:gd name="T15" fmla="*/ 37 h 120"/>
                  <a:gd name="T16" fmla="*/ 64 w 133"/>
                  <a:gd name="T17" fmla="*/ 49 h 120"/>
                  <a:gd name="T18" fmla="*/ 50 w 133"/>
                  <a:gd name="T19" fmla="*/ 54 h 120"/>
                  <a:gd name="T20" fmla="*/ 45 w 133"/>
                  <a:gd name="T21" fmla="*/ 66 h 120"/>
                  <a:gd name="T22" fmla="*/ 0 w 133"/>
                  <a:gd name="T23" fmla="*/ 68 h 120"/>
                  <a:gd name="T24" fmla="*/ 12 w 133"/>
                  <a:gd name="T25" fmla="*/ 79 h 120"/>
                  <a:gd name="T26" fmla="*/ 18 w 133"/>
                  <a:gd name="T27" fmla="*/ 94 h 120"/>
                  <a:gd name="T28" fmla="*/ 5 w 133"/>
                  <a:gd name="T29" fmla="*/ 105 h 120"/>
                  <a:gd name="T30" fmla="*/ 21 w 133"/>
                  <a:gd name="T31" fmla="*/ 106 h 120"/>
                  <a:gd name="T32" fmla="*/ 40 w 133"/>
                  <a:gd name="T33" fmla="*/ 105 h 120"/>
                  <a:gd name="T34" fmla="*/ 50 w 133"/>
                  <a:gd name="T35" fmla="*/ 111 h 120"/>
                  <a:gd name="T36" fmla="*/ 59 w 133"/>
                  <a:gd name="T37" fmla="*/ 120 h 120"/>
                  <a:gd name="T38" fmla="*/ 60 w 133"/>
                  <a:gd name="T39" fmla="*/ 120 h 120"/>
                  <a:gd name="T40" fmla="*/ 75 w 133"/>
                  <a:gd name="T41" fmla="*/ 114 h 120"/>
                  <a:gd name="T42" fmla="*/ 78 w 133"/>
                  <a:gd name="T43" fmla="*/ 106 h 120"/>
                  <a:gd name="T44" fmla="*/ 70 w 133"/>
                  <a:gd name="T45" fmla="*/ 92 h 120"/>
                  <a:gd name="T46" fmla="*/ 82 w 133"/>
                  <a:gd name="T47" fmla="*/ 85 h 120"/>
                  <a:gd name="T48" fmla="*/ 92 w 133"/>
                  <a:gd name="T49" fmla="*/ 78 h 120"/>
                  <a:gd name="T50" fmla="*/ 102 w 133"/>
                  <a:gd name="T51" fmla="*/ 66 h 120"/>
                  <a:gd name="T52" fmla="*/ 110 w 133"/>
                  <a:gd name="T53" fmla="*/ 57 h 120"/>
                  <a:gd name="T54" fmla="*/ 116 w 133"/>
                  <a:gd name="T55" fmla="*/ 45 h 120"/>
                  <a:gd name="T56" fmla="*/ 107 w 133"/>
                  <a:gd name="T57" fmla="*/ 34 h 120"/>
                  <a:gd name="T58" fmla="*/ 110 w 133"/>
                  <a:gd name="T59" fmla="*/ 22 h 120"/>
                  <a:gd name="T60" fmla="*/ 130 w 133"/>
                  <a:gd name="T61" fmla="*/ 21 h 120"/>
                  <a:gd name="T62" fmla="*/ 127 w 133"/>
                  <a:gd name="T63" fmla="*/ 13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33" h="120">
                    <a:moveTo>
                      <a:pt x="127" y="13"/>
                    </a:moveTo>
                    <a:cubicBezTo>
                      <a:pt x="123" y="11"/>
                      <a:pt x="123" y="8"/>
                      <a:pt x="123" y="7"/>
                    </a:cubicBezTo>
                    <a:cubicBezTo>
                      <a:pt x="123" y="6"/>
                      <a:pt x="118" y="3"/>
                      <a:pt x="115" y="1"/>
                    </a:cubicBezTo>
                    <a:cubicBezTo>
                      <a:pt x="115" y="1"/>
                      <a:pt x="114" y="1"/>
                      <a:pt x="113" y="1"/>
                    </a:cubicBezTo>
                    <a:cubicBezTo>
                      <a:pt x="113" y="1"/>
                      <a:pt x="112" y="1"/>
                      <a:pt x="111" y="0"/>
                    </a:cubicBezTo>
                    <a:cubicBezTo>
                      <a:pt x="109" y="3"/>
                      <a:pt x="105" y="3"/>
                      <a:pt x="103" y="3"/>
                    </a:cubicBezTo>
                    <a:cubicBezTo>
                      <a:pt x="101" y="2"/>
                      <a:pt x="95" y="4"/>
                      <a:pt x="92" y="6"/>
                    </a:cubicBezTo>
                    <a:cubicBezTo>
                      <a:pt x="91" y="7"/>
                      <a:pt x="90" y="7"/>
                      <a:pt x="88" y="7"/>
                    </a:cubicBezTo>
                    <a:cubicBezTo>
                      <a:pt x="88" y="8"/>
                      <a:pt x="87" y="8"/>
                      <a:pt x="87" y="8"/>
                    </a:cubicBezTo>
                    <a:cubicBezTo>
                      <a:pt x="85" y="8"/>
                      <a:pt x="84" y="10"/>
                      <a:pt x="86" y="12"/>
                    </a:cubicBezTo>
                    <a:cubicBezTo>
                      <a:pt x="88" y="14"/>
                      <a:pt x="87" y="15"/>
                      <a:pt x="87" y="17"/>
                    </a:cubicBezTo>
                    <a:cubicBezTo>
                      <a:pt x="88" y="19"/>
                      <a:pt x="85" y="21"/>
                      <a:pt x="83" y="22"/>
                    </a:cubicBezTo>
                    <a:cubicBezTo>
                      <a:pt x="82" y="24"/>
                      <a:pt x="84" y="27"/>
                      <a:pt x="83" y="29"/>
                    </a:cubicBezTo>
                    <a:cubicBezTo>
                      <a:pt x="82" y="31"/>
                      <a:pt x="75" y="28"/>
                      <a:pt x="74" y="29"/>
                    </a:cubicBezTo>
                    <a:cubicBezTo>
                      <a:pt x="73" y="30"/>
                      <a:pt x="76" y="32"/>
                      <a:pt x="76" y="34"/>
                    </a:cubicBezTo>
                    <a:cubicBezTo>
                      <a:pt x="77" y="35"/>
                      <a:pt x="74" y="37"/>
                      <a:pt x="71" y="37"/>
                    </a:cubicBezTo>
                    <a:cubicBezTo>
                      <a:pt x="68" y="37"/>
                      <a:pt x="69" y="41"/>
                      <a:pt x="68" y="46"/>
                    </a:cubicBezTo>
                    <a:cubicBezTo>
                      <a:pt x="68" y="51"/>
                      <a:pt x="65" y="51"/>
                      <a:pt x="64" y="49"/>
                    </a:cubicBezTo>
                    <a:cubicBezTo>
                      <a:pt x="64" y="47"/>
                      <a:pt x="56" y="50"/>
                      <a:pt x="56" y="52"/>
                    </a:cubicBezTo>
                    <a:cubicBezTo>
                      <a:pt x="56" y="54"/>
                      <a:pt x="53" y="54"/>
                      <a:pt x="50" y="54"/>
                    </a:cubicBezTo>
                    <a:cubicBezTo>
                      <a:pt x="48" y="53"/>
                      <a:pt x="44" y="56"/>
                      <a:pt x="44" y="57"/>
                    </a:cubicBezTo>
                    <a:cubicBezTo>
                      <a:pt x="44" y="59"/>
                      <a:pt x="45" y="65"/>
                      <a:pt x="45" y="66"/>
                    </a:cubicBezTo>
                    <a:cubicBezTo>
                      <a:pt x="44" y="66"/>
                      <a:pt x="18" y="70"/>
                      <a:pt x="12" y="70"/>
                    </a:cubicBezTo>
                    <a:cubicBezTo>
                      <a:pt x="8" y="69"/>
                      <a:pt x="4" y="68"/>
                      <a:pt x="0" y="68"/>
                    </a:cubicBezTo>
                    <a:cubicBezTo>
                      <a:pt x="1" y="70"/>
                      <a:pt x="3" y="71"/>
                      <a:pt x="4" y="73"/>
                    </a:cubicBezTo>
                    <a:cubicBezTo>
                      <a:pt x="5" y="75"/>
                      <a:pt x="8" y="78"/>
                      <a:pt x="12" y="79"/>
                    </a:cubicBezTo>
                    <a:cubicBezTo>
                      <a:pt x="16" y="81"/>
                      <a:pt x="14" y="88"/>
                      <a:pt x="16" y="88"/>
                    </a:cubicBezTo>
                    <a:cubicBezTo>
                      <a:pt x="18" y="89"/>
                      <a:pt x="20" y="94"/>
                      <a:pt x="18" y="94"/>
                    </a:cubicBezTo>
                    <a:cubicBezTo>
                      <a:pt x="15" y="95"/>
                      <a:pt x="13" y="95"/>
                      <a:pt x="10" y="97"/>
                    </a:cubicBezTo>
                    <a:cubicBezTo>
                      <a:pt x="8" y="98"/>
                      <a:pt x="5" y="101"/>
                      <a:pt x="5" y="105"/>
                    </a:cubicBezTo>
                    <a:cubicBezTo>
                      <a:pt x="5" y="105"/>
                      <a:pt x="6" y="106"/>
                      <a:pt x="6" y="107"/>
                    </a:cubicBezTo>
                    <a:cubicBezTo>
                      <a:pt x="12" y="107"/>
                      <a:pt x="20" y="107"/>
                      <a:pt x="21" y="106"/>
                    </a:cubicBezTo>
                    <a:cubicBezTo>
                      <a:pt x="22" y="104"/>
                      <a:pt x="25" y="104"/>
                      <a:pt x="27" y="105"/>
                    </a:cubicBezTo>
                    <a:cubicBezTo>
                      <a:pt x="29" y="106"/>
                      <a:pt x="37" y="107"/>
                      <a:pt x="40" y="105"/>
                    </a:cubicBezTo>
                    <a:cubicBezTo>
                      <a:pt x="44" y="103"/>
                      <a:pt x="46" y="105"/>
                      <a:pt x="46" y="107"/>
                    </a:cubicBezTo>
                    <a:cubicBezTo>
                      <a:pt x="46" y="109"/>
                      <a:pt x="48" y="109"/>
                      <a:pt x="50" y="111"/>
                    </a:cubicBezTo>
                    <a:cubicBezTo>
                      <a:pt x="52" y="113"/>
                      <a:pt x="50" y="115"/>
                      <a:pt x="52" y="117"/>
                    </a:cubicBezTo>
                    <a:cubicBezTo>
                      <a:pt x="53" y="118"/>
                      <a:pt x="55" y="118"/>
                      <a:pt x="59" y="120"/>
                    </a:cubicBezTo>
                    <a:cubicBezTo>
                      <a:pt x="59" y="120"/>
                      <a:pt x="59" y="120"/>
                      <a:pt x="60" y="120"/>
                    </a:cubicBezTo>
                    <a:cubicBezTo>
                      <a:pt x="60" y="120"/>
                      <a:pt x="60" y="120"/>
                      <a:pt x="60" y="120"/>
                    </a:cubicBezTo>
                    <a:cubicBezTo>
                      <a:pt x="62" y="118"/>
                      <a:pt x="63" y="114"/>
                      <a:pt x="68" y="115"/>
                    </a:cubicBezTo>
                    <a:cubicBezTo>
                      <a:pt x="73" y="116"/>
                      <a:pt x="72" y="114"/>
                      <a:pt x="75" y="114"/>
                    </a:cubicBezTo>
                    <a:cubicBezTo>
                      <a:pt x="78" y="115"/>
                      <a:pt x="80" y="115"/>
                      <a:pt x="81" y="113"/>
                    </a:cubicBezTo>
                    <a:cubicBezTo>
                      <a:pt x="83" y="111"/>
                      <a:pt x="80" y="107"/>
                      <a:pt x="78" y="106"/>
                    </a:cubicBezTo>
                    <a:cubicBezTo>
                      <a:pt x="77" y="104"/>
                      <a:pt x="75" y="100"/>
                      <a:pt x="75" y="97"/>
                    </a:cubicBezTo>
                    <a:cubicBezTo>
                      <a:pt x="75" y="94"/>
                      <a:pt x="70" y="94"/>
                      <a:pt x="70" y="92"/>
                    </a:cubicBezTo>
                    <a:cubicBezTo>
                      <a:pt x="70" y="89"/>
                      <a:pt x="75" y="85"/>
                      <a:pt x="76" y="84"/>
                    </a:cubicBezTo>
                    <a:cubicBezTo>
                      <a:pt x="77" y="83"/>
                      <a:pt x="81" y="86"/>
                      <a:pt x="82" y="85"/>
                    </a:cubicBezTo>
                    <a:cubicBezTo>
                      <a:pt x="83" y="83"/>
                      <a:pt x="86" y="84"/>
                      <a:pt x="87" y="84"/>
                    </a:cubicBezTo>
                    <a:cubicBezTo>
                      <a:pt x="89" y="85"/>
                      <a:pt x="91" y="81"/>
                      <a:pt x="92" y="78"/>
                    </a:cubicBezTo>
                    <a:cubicBezTo>
                      <a:pt x="92" y="75"/>
                      <a:pt x="97" y="75"/>
                      <a:pt x="98" y="74"/>
                    </a:cubicBezTo>
                    <a:cubicBezTo>
                      <a:pt x="99" y="73"/>
                      <a:pt x="101" y="67"/>
                      <a:pt x="102" y="66"/>
                    </a:cubicBezTo>
                    <a:cubicBezTo>
                      <a:pt x="102" y="64"/>
                      <a:pt x="106" y="65"/>
                      <a:pt x="106" y="62"/>
                    </a:cubicBezTo>
                    <a:cubicBezTo>
                      <a:pt x="106" y="58"/>
                      <a:pt x="108" y="58"/>
                      <a:pt x="110" y="57"/>
                    </a:cubicBezTo>
                    <a:cubicBezTo>
                      <a:pt x="112" y="57"/>
                      <a:pt x="111" y="54"/>
                      <a:pt x="112" y="51"/>
                    </a:cubicBezTo>
                    <a:cubicBezTo>
                      <a:pt x="112" y="49"/>
                      <a:pt x="113" y="46"/>
                      <a:pt x="116" y="45"/>
                    </a:cubicBezTo>
                    <a:cubicBezTo>
                      <a:pt x="118" y="45"/>
                      <a:pt x="115" y="41"/>
                      <a:pt x="112" y="42"/>
                    </a:cubicBezTo>
                    <a:cubicBezTo>
                      <a:pt x="109" y="42"/>
                      <a:pt x="107" y="34"/>
                      <a:pt x="107" y="34"/>
                    </a:cubicBezTo>
                    <a:cubicBezTo>
                      <a:pt x="107" y="34"/>
                      <a:pt x="108" y="27"/>
                      <a:pt x="106" y="26"/>
                    </a:cubicBezTo>
                    <a:cubicBezTo>
                      <a:pt x="104" y="26"/>
                      <a:pt x="107" y="22"/>
                      <a:pt x="110" y="22"/>
                    </a:cubicBezTo>
                    <a:cubicBezTo>
                      <a:pt x="114" y="22"/>
                      <a:pt x="120" y="26"/>
                      <a:pt x="122" y="24"/>
                    </a:cubicBezTo>
                    <a:cubicBezTo>
                      <a:pt x="124" y="23"/>
                      <a:pt x="129" y="22"/>
                      <a:pt x="130" y="21"/>
                    </a:cubicBezTo>
                    <a:cubicBezTo>
                      <a:pt x="131" y="21"/>
                      <a:pt x="132" y="18"/>
                      <a:pt x="133" y="16"/>
                    </a:cubicBezTo>
                    <a:cubicBezTo>
                      <a:pt x="132" y="15"/>
                      <a:pt x="129" y="14"/>
                      <a:pt x="127" y="1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55" name="Freeform 177">
                <a:extLst>
                  <a:ext uri="{FF2B5EF4-FFF2-40B4-BE49-F238E27FC236}">
                    <a16:creationId xmlns:a16="http://schemas.microsoft.com/office/drawing/2014/main" id="{B37C169E-05F7-4F09-BB91-FDF1FA4AB81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663784" y="3980637"/>
                <a:ext cx="851959" cy="311172"/>
              </a:xfrm>
              <a:custGeom>
                <a:avLst/>
                <a:gdLst>
                  <a:gd name="T0" fmla="*/ 27 w 370"/>
                  <a:gd name="T1" fmla="*/ 57 h 135"/>
                  <a:gd name="T2" fmla="*/ 105 w 370"/>
                  <a:gd name="T3" fmla="*/ 72 h 135"/>
                  <a:gd name="T4" fmla="*/ 16 w 370"/>
                  <a:gd name="T5" fmla="*/ 37 h 135"/>
                  <a:gd name="T6" fmla="*/ 199 w 370"/>
                  <a:gd name="T7" fmla="*/ 95 h 135"/>
                  <a:gd name="T8" fmla="*/ 207 w 370"/>
                  <a:gd name="T9" fmla="*/ 76 h 135"/>
                  <a:gd name="T10" fmla="*/ 219 w 370"/>
                  <a:gd name="T11" fmla="*/ 79 h 135"/>
                  <a:gd name="T12" fmla="*/ 227 w 370"/>
                  <a:gd name="T13" fmla="*/ 54 h 135"/>
                  <a:gd name="T14" fmla="*/ 227 w 370"/>
                  <a:gd name="T15" fmla="*/ 45 h 135"/>
                  <a:gd name="T16" fmla="*/ 212 w 370"/>
                  <a:gd name="T17" fmla="*/ 38 h 135"/>
                  <a:gd name="T18" fmla="*/ 190 w 370"/>
                  <a:gd name="T19" fmla="*/ 69 h 135"/>
                  <a:gd name="T20" fmla="*/ 88 w 370"/>
                  <a:gd name="T21" fmla="*/ 75 h 135"/>
                  <a:gd name="T22" fmla="*/ 85 w 370"/>
                  <a:gd name="T23" fmla="*/ 62 h 135"/>
                  <a:gd name="T24" fmla="*/ 82 w 370"/>
                  <a:gd name="T25" fmla="*/ 68 h 135"/>
                  <a:gd name="T26" fmla="*/ 68 w 370"/>
                  <a:gd name="T27" fmla="*/ 51 h 135"/>
                  <a:gd name="T28" fmla="*/ 56 w 370"/>
                  <a:gd name="T29" fmla="*/ 36 h 135"/>
                  <a:gd name="T30" fmla="*/ 38 w 370"/>
                  <a:gd name="T31" fmla="*/ 24 h 135"/>
                  <a:gd name="T32" fmla="*/ 2 w 370"/>
                  <a:gd name="T33" fmla="*/ 3 h 135"/>
                  <a:gd name="T34" fmla="*/ 33 w 370"/>
                  <a:gd name="T35" fmla="*/ 46 h 135"/>
                  <a:gd name="T36" fmla="*/ 71 w 370"/>
                  <a:gd name="T37" fmla="*/ 91 h 135"/>
                  <a:gd name="T38" fmla="*/ 87 w 370"/>
                  <a:gd name="T39" fmla="*/ 84 h 135"/>
                  <a:gd name="T40" fmla="*/ 266 w 370"/>
                  <a:gd name="T41" fmla="*/ 37 h 135"/>
                  <a:gd name="T42" fmla="*/ 268 w 370"/>
                  <a:gd name="T43" fmla="*/ 46 h 135"/>
                  <a:gd name="T44" fmla="*/ 249 w 370"/>
                  <a:gd name="T45" fmla="*/ 75 h 135"/>
                  <a:gd name="T46" fmla="*/ 198 w 370"/>
                  <a:gd name="T47" fmla="*/ 119 h 135"/>
                  <a:gd name="T48" fmla="*/ 230 w 370"/>
                  <a:gd name="T49" fmla="*/ 115 h 135"/>
                  <a:gd name="T50" fmla="*/ 276 w 370"/>
                  <a:gd name="T51" fmla="*/ 76 h 135"/>
                  <a:gd name="T52" fmla="*/ 156 w 370"/>
                  <a:gd name="T53" fmla="*/ 113 h 135"/>
                  <a:gd name="T54" fmla="*/ 140 w 370"/>
                  <a:gd name="T55" fmla="*/ 105 h 135"/>
                  <a:gd name="T56" fmla="*/ 88 w 370"/>
                  <a:gd name="T57" fmla="*/ 98 h 135"/>
                  <a:gd name="T58" fmla="*/ 94 w 370"/>
                  <a:gd name="T59" fmla="*/ 109 h 135"/>
                  <a:gd name="T60" fmla="*/ 144 w 370"/>
                  <a:gd name="T61" fmla="*/ 117 h 135"/>
                  <a:gd name="T62" fmla="*/ 156 w 370"/>
                  <a:gd name="T63" fmla="*/ 113 h 135"/>
                  <a:gd name="T64" fmla="*/ 323 w 370"/>
                  <a:gd name="T65" fmla="*/ 76 h 135"/>
                  <a:gd name="T66" fmla="*/ 289 w 370"/>
                  <a:gd name="T67" fmla="*/ 59 h 135"/>
                  <a:gd name="T68" fmla="*/ 310 w 370"/>
                  <a:gd name="T69" fmla="*/ 67 h 135"/>
                  <a:gd name="T70" fmla="*/ 298 w 370"/>
                  <a:gd name="T71" fmla="*/ 72 h 135"/>
                  <a:gd name="T72" fmla="*/ 317 w 370"/>
                  <a:gd name="T73" fmla="*/ 81 h 135"/>
                  <a:gd name="T74" fmla="*/ 351 w 370"/>
                  <a:gd name="T75" fmla="*/ 102 h 135"/>
                  <a:gd name="T76" fmla="*/ 362 w 370"/>
                  <a:gd name="T77" fmla="*/ 115 h 135"/>
                  <a:gd name="T78" fmla="*/ 343 w 370"/>
                  <a:gd name="T79" fmla="*/ 61 h 135"/>
                  <a:gd name="T80" fmla="*/ 236 w 370"/>
                  <a:gd name="T81" fmla="*/ 125 h 135"/>
                  <a:gd name="T82" fmla="*/ 240 w 370"/>
                  <a:gd name="T83" fmla="*/ 127 h 135"/>
                  <a:gd name="T84" fmla="*/ 242 w 370"/>
                  <a:gd name="T85" fmla="*/ 124 h 135"/>
                  <a:gd name="T86" fmla="*/ 178 w 370"/>
                  <a:gd name="T87" fmla="*/ 48 h 135"/>
                  <a:gd name="T88" fmla="*/ 183 w 370"/>
                  <a:gd name="T89" fmla="*/ 28 h 135"/>
                  <a:gd name="T90" fmla="*/ 182 w 370"/>
                  <a:gd name="T91" fmla="*/ 14 h 135"/>
                  <a:gd name="T92" fmla="*/ 161 w 370"/>
                  <a:gd name="T93" fmla="*/ 25 h 135"/>
                  <a:gd name="T94" fmla="*/ 144 w 370"/>
                  <a:gd name="T95" fmla="*/ 36 h 135"/>
                  <a:gd name="T96" fmla="*/ 118 w 370"/>
                  <a:gd name="T97" fmla="*/ 37 h 135"/>
                  <a:gd name="T98" fmla="*/ 110 w 370"/>
                  <a:gd name="T99" fmla="*/ 43 h 135"/>
                  <a:gd name="T100" fmla="*/ 129 w 370"/>
                  <a:gd name="T101" fmla="*/ 73 h 135"/>
                  <a:gd name="T102" fmla="*/ 156 w 370"/>
                  <a:gd name="T103" fmla="*/ 80 h 135"/>
                  <a:gd name="T104" fmla="*/ 192 w 370"/>
                  <a:gd name="T105" fmla="*/ 127 h 135"/>
                  <a:gd name="T106" fmla="*/ 192 w 370"/>
                  <a:gd name="T107" fmla="*/ 127 h 135"/>
                  <a:gd name="T108" fmla="*/ 168 w 370"/>
                  <a:gd name="T109" fmla="*/ 120 h 135"/>
                  <a:gd name="T110" fmla="*/ 180 w 370"/>
                  <a:gd name="T111" fmla="*/ 115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70" h="135">
                    <a:moveTo>
                      <a:pt x="27" y="57"/>
                    </a:moveTo>
                    <a:cubicBezTo>
                      <a:pt x="27" y="58"/>
                      <a:pt x="30" y="63"/>
                      <a:pt x="31" y="62"/>
                    </a:cubicBezTo>
                    <a:cubicBezTo>
                      <a:pt x="33" y="60"/>
                      <a:pt x="29" y="53"/>
                      <a:pt x="27" y="57"/>
                    </a:cubicBezTo>
                    <a:close/>
                    <a:moveTo>
                      <a:pt x="105" y="72"/>
                    </a:moveTo>
                    <a:cubicBezTo>
                      <a:pt x="105" y="70"/>
                      <a:pt x="99" y="71"/>
                      <a:pt x="101" y="74"/>
                    </a:cubicBezTo>
                    <a:cubicBezTo>
                      <a:pt x="103" y="77"/>
                      <a:pt x="105" y="74"/>
                      <a:pt x="105" y="72"/>
                    </a:cubicBezTo>
                    <a:close/>
                    <a:moveTo>
                      <a:pt x="16" y="37"/>
                    </a:moveTo>
                    <a:cubicBezTo>
                      <a:pt x="15" y="39"/>
                      <a:pt x="18" y="46"/>
                      <a:pt x="21" y="43"/>
                    </a:cubicBezTo>
                    <a:cubicBezTo>
                      <a:pt x="24" y="40"/>
                      <a:pt x="16" y="34"/>
                      <a:pt x="16" y="37"/>
                    </a:cubicBezTo>
                    <a:close/>
                    <a:moveTo>
                      <a:pt x="195" y="77"/>
                    </a:moveTo>
                    <a:cubicBezTo>
                      <a:pt x="199" y="78"/>
                      <a:pt x="198" y="83"/>
                      <a:pt x="198" y="86"/>
                    </a:cubicBezTo>
                    <a:cubicBezTo>
                      <a:pt x="197" y="89"/>
                      <a:pt x="196" y="96"/>
                      <a:pt x="199" y="95"/>
                    </a:cubicBezTo>
                    <a:cubicBezTo>
                      <a:pt x="202" y="94"/>
                      <a:pt x="205" y="89"/>
                      <a:pt x="203" y="87"/>
                    </a:cubicBezTo>
                    <a:cubicBezTo>
                      <a:pt x="201" y="86"/>
                      <a:pt x="201" y="75"/>
                      <a:pt x="202" y="73"/>
                    </a:cubicBezTo>
                    <a:cubicBezTo>
                      <a:pt x="203" y="70"/>
                      <a:pt x="209" y="72"/>
                      <a:pt x="207" y="76"/>
                    </a:cubicBezTo>
                    <a:cubicBezTo>
                      <a:pt x="205" y="80"/>
                      <a:pt x="211" y="80"/>
                      <a:pt x="211" y="84"/>
                    </a:cubicBezTo>
                    <a:cubicBezTo>
                      <a:pt x="211" y="89"/>
                      <a:pt x="215" y="86"/>
                      <a:pt x="218" y="85"/>
                    </a:cubicBezTo>
                    <a:cubicBezTo>
                      <a:pt x="222" y="84"/>
                      <a:pt x="222" y="82"/>
                      <a:pt x="219" y="79"/>
                    </a:cubicBezTo>
                    <a:cubicBezTo>
                      <a:pt x="216" y="76"/>
                      <a:pt x="221" y="72"/>
                      <a:pt x="217" y="70"/>
                    </a:cubicBezTo>
                    <a:cubicBezTo>
                      <a:pt x="214" y="67"/>
                      <a:pt x="211" y="64"/>
                      <a:pt x="215" y="63"/>
                    </a:cubicBezTo>
                    <a:cubicBezTo>
                      <a:pt x="218" y="62"/>
                      <a:pt x="228" y="56"/>
                      <a:pt x="227" y="54"/>
                    </a:cubicBezTo>
                    <a:cubicBezTo>
                      <a:pt x="226" y="52"/>
                      <a:pt x="212" y="55"/>
                      <a:pt x="210" y="59"/>
                    </a:cubicBezTo>
                    <a:cubicBezTo>
                      <a:pt x="209" y="63"/>
                      <a:pt x="199" y="58"/>
                      <a:pt x="200" y="51"/>
                    </a:cubicBezTo>
                    <a:cubicBezTo>
                      <a:pt x="202" y="44"/>
                      <a:pt x="221" y="42"/>
                      <a:pt x="227" y="45"/>
                    </a:cubicBezTo>
                    <a:cubicBezTo>
                      <a:pt x="233" y="48"/>
                      <a:pt x="239" y="41"/>
                      <a:pt x="241" y="37"/>
                    </a:cubicBezTo>
                    <a:cubicBezTo>
                      <a:pt x="243" y="33"/>
                      <a:pt x="236" y="37"/>
                      <a:pt x="232" y="40"/>
                    </a:cubicBezTo>
                    <a:cubicBezTo>
                      <a:pt x="228" y="43"/>
                      <a:pt x="218" y="40"/>
                      <a:pt x="212" y="38"/>
                    </a:cubicBezTo>
                    <a:cubicBezTo>
                      <a:pt x="207" y="36"/>
                      <a:pt x="207" y="41"/>
                      <a:pt x="202" y="42"/>
                    </a:cubicBezTo>
                    <a:cubicBezTo>
                      <a:pt x="198" y="43"/>
                      <a:pt x="199" y="53"/>
                      <a:pt x="197" y="54"/>
                    </a:cubicBezTo>
                    <a:cubicBezTo>
                      <a:pt x="195" y="55"/>
                      <a:pt x="195" y="62"/>
                      <a:pt x="190" y="69"/>
                    </a:cubicBezTo>
                    <a:cubicBezTo>
                      <a:pt x="186" y="76"/>
                      <a:pt x="192" y="77"/>
                      <a:pt x="195" y="77"/>
                    </a:cubicBezTo>
                    <a:close/>
                    <a:moveTo>
                      <a:pt x="87" y="84"/>
                    </a:moveTo>
                    <a:cubicBezTo>
                      <a:pt x="86" y="80"/>
                      <a:pt x="88" y="77"/>
                      <a:pt x="88" y="75"/>
                    </a:cubicBezTo>
                    <a:cubicBezTo>
                      <a:pt x="88" y="74"/>
                      <a:pt x="89" y="73"/>
                      <a:pt x="91" y="73"/>
                    </a:cubicBezTo>
                    <a:cubicBezTo>
                      <a:pt x="93" y="74"/>
                      <a:pt x="93" y="69"/>
                      <a:pt x="91" y="68"/>
                    </a:cubicBezTo>
                    <a:cubicBezTo>
                      <a:pt x="90" y="68"/>
                      <a:pt x="89" y="62"/>
                      <a:pt x="85" y="62"/>
                    </a:cubicBezTo>
                    <a:cubicBezTo>
                      <a:pt x="81" y="62"/>
                      <a:pt x="81" y="65"/>
                      <a:pt x="84" y="65"/>
                    </a:cubicBezTo>
                    <a:cubicBezTo>
                      <a:pt x="86" y="66"/>
                      <a:pt x="88" y="68"/>
                      <a:pt x="87" y="69"/>
                    </a:cubicBezTo>
                    <a:cubicBezTo>
                      <a:pt x="86" y="71"/>
                      <a:pt x="85" y="68"/>
                      <a:pt x="82" y="68"/>
                    </a:cubicBezTo>
                    <a:cubicBezTo>
                      <a:pt x="79" y="68"/>
                      <a:pt x="81" y="64"/>
                      <a:pt x="77" y="64"/>
                    </a:cubicBezTo>
                    <a:cubicBezTo>
                      <a:pt x="73" y="63"/>
                      <a:pt x="74" y="56"/>
                      <a:pt x="70" y="56"/>
                    </a:cubicBezTo>
                    <a:cubicBezTo>
                      <a:pt x="66" y="56"/>
                      <a:pt x="66" y="53"/>
                      <a:pt x="68" y="51"/>
                    </a:cubicBezTo>
                    <a:cubicBezTo>
                      <a:pt x="71" y="48"/>
                      <a:pt x="64" y="46"/>
                      <a:pt x="64" y="43"/>
                    </a:cubicBezTo>
                    <a:cubicBezTo>
                      <a:pt x="64" y="41"/>
                      <a:pt x="60" y="42"/>
                      <a:pt x="60" y="40"/>
                    </a:cubicBezTo>
                    <a:cubicBezTo>
                      <a:pt x="60" y="37"/>
                      <a:pt x="58" y="39"/>
                      <a:pt x="56" y="36"/>
                    </a:cubicBezTo>
                    <a:cubicBezTo>
                      <a:pt x="54" y="33"/>
                      <a:pt x="53" y="36"/>
                      <a:pt x="51" y="33"/>
                    </a:cubicBezTo>
                    <a:cubicBezTo>
                      <a:pt x="49" y="31"/>
                      <a:pt x="46" y="30"/>
                      <a:pt x="45" y="31"/>
                    </a:cubicBezTo>
                    <a:cubicBezTo>
                      <a:pt x="43" y="31"/>
                      <a:pt x="39" y="28"/>
                      <a:pt x="38" y="24"/>
                    </a:cubicBezTo>
                    <a:cubicBezTo>
                      <a:pt x="37" y="21"/>
                      <a:pt x="26" y="16"/>
                      <a:pt x="24" y="12"/>
                    </a:cubicBezTo>
                    <a:cubicBezTo>
                      <a:pt x="23" y="8"/>
                      <a:pt x="19" y="6"/>
                      <a:pt x="12" y="6"/>
                    </a:cubicBezTo>
                    <a:cubicBezTo>
                      <a:pt x="6" y="7"/>
                      <a:pt x="4" y="0"/>
                      <a:pt x="2" y="3"/>
                    </a:cubicBezTo>
                    <a:cubicBezTo>
                      <a:pt x="0" y="7"/>
                      <a:pt x="9" y="16"/>
                      <a:pt x="13" y="19"/>
                    </a:cubicBezTo>
                    <a:cubicBezTo>
                      <a:pt x="17" y="21"/>
                      <a:pt x="19" y="30"/>
                      <a:pt x="24" y="30"/>
                    </a:cubicBezTo>
                    <a:cubicBezTo>
                      <a:pt x="29" y="31"/>
                      <a:pt x="29" y="46"/>
                      <a:pt x="33" y="46"/>
                    </a:cubicBezTo>
                    <a:cubicBezTo>
                      <a:pt x="36" y="47"/>
                      <a:pt x="44" y="59"/>
                      <a:pt x="45" y="65"/>
                    </a:cubicBezTo>
                    <a:cubicBezTo>
                      <a:pt x="46" y="71"/>
                      <a:pt x="54" y="74"/>
                      <a:pt x="57" y="79"/>
                    </a:cubicBezTo>
                    <a:cubicBezTo>
                      <a:pt x="59" y="83"/>
                      <a:pt x="70" y="89"/>
                      <a:pt x="71" y="91"/>
                    </a:cubicBezTo>
                    <a:cubicBezTo>
                      <a:pt x="73" y="93"/>
                      <a:pt x="74" y="97"/>
                      <a:pt x="75" y="95"/>
                    </a:cubicBezTo>
                    <a:cubicBezTo>
                      <a:pt x="76" y="93"/>
                      <a:pt x="81" y="95"/>
                      <a:pt x="84" y="95"/>
                    </a:cubicBezTo>
                    <a:cubicBezTo>
                      <a:pt x="86" y="96"/>
                      <a:pt x="87" y="87"/>
                      <a:pt x="87" y="84"/>
                    </a:cubicBezTo>
                    <a:close/>
                    <a:moveTo>
                      <a:pt x="268" y="46"/>
                    </a:moveTo>
                    <a:cubicBezTo>
                      <a:pt x="274" y="46"/>
                      <a:pt x="271" y="43"/>
                      <a:pt x="271" y="40"/>
                    </a:cubicBezTo>
                    <a:cubicBezTo>
                      <a:pt x="271" y="36"/>
                      <a:pt x="266" y="39"/>
                      <a:pt x="266" y="37"/>
                    </a:cubicBezTo>
                    <a:cubicBezTo>
                      <a:pt x="266" y="36"/>
                      <a:pt x="265" y="29"/>
                      <a:pt x="261" y="34"/>
                    </a:cubicBezTo>
                    <a:cubicBezTo>
                      <a:pt x="257" y="40"/>
                      <a:pt x="262" y="53"/>
                      <a:pt x="265" y="52"/>
                    </a:cubicBezTo>
                    <a:cubicBezTo>
                      <a:pt x="268" y="51"/>
                      <a:pt x="263" y="45"/>
                      <a:pt x="268" y="46"/>
                    </a:cubicBezTo>
                    <a:close/>
                    <a:moveTo>
                      <a:pt x="249" y="75"/>
                    </a:moveTo>
                    <a:cubicBezTo>
                      <a:pt x="250" y="79"/>
                      <a:pt x="257" y="81"/>
                      <a:pt x="259" y="78"/>
                    </a:cubicBezTo>
                    <a:cubicBezTo>
                      <a:pt x="261" y="75"/>
                      <a:pt x="248" y="71"/>
                      <a:pt x="249" y="75"/>
                    </a:cubicBezTo>
                    <a:close/>
                    <a:moveTo>
                      <a:pt x="230" y="115"/>
                    </a:moveTo>
                    <a:cubicBezTo>
                      <a:pt x="224" y="114"/>
                      <a:pt x="219" y="119"/>
                      <a:pt x="213" y="117"/>
                    </a:cubicBezTo>
                    <a:cubicBezTo>
                      <a:pt x="207" y="114"/>
                      <a:pt x="197" y="117"/>
                      <a:pt x="198" y="119"/>
                    </a:cubicBezTo>
                    <a:cubicBezTo>
                      <a:pt x="199" y="121"/>
                      <a:pt x="205" y="121"/>
                      <a:pt x="211" y="121"/>
                    </a:cubicBezTo>
                    <a:cubicBezTo>
                      <a:pt x="217" y="122"/>
                      <a:pt x="223" y="118"/>
                      <a:pt x="227" y="118"/>
                    </a:cubicBezTo>
                    <a:cubicBezTo>
                      <a:pt x="232" y="118"/>
                      <a:pt x="236" y="116"/>
                      <a:pt x="230" y="115"/>
                    </a:cubicBezTo>
                    <a:close/>
                    <a:moveTo>
                      <a:pt x="281" y="72"/>
                    </a:moveTo>
                    <a:cubicBezTo>
                      <a:pt x="275" y="70"/>
                      <a:pt x="264" y="72"/>
                      <a:pt x="265" y="75"/>
                    </a:cubicBezTo>
                    <a:cubicBezTo>
                      <a:pt x="266" y="78"/>
                      <a:pt x="271" y="76"/>
                      <a:pt x="276" y="76"/>
                    </a:cubicBezTo>
                    <a:cubicBezTo>
                      <a:pt x="281" y="76"/>
                      <a:pt x="284" y="80"/>
                      <a:pt x="286" y="80"/>
                    </a:cubicBezTo>
                    <a:cubicBezTo>
                      <a:pt x="289" y="80"/>
                      <a:pt x="287" y="74"/>
                      <a:pt x="281" y="72"/>
                    </a:cubicBezTo>
                    <a:close/>
                    <a:moveTo>
                      <a:pt x="156" y="113"/>
                    </a:moveTo>
                    <a:cubicBezTo>
                      <a:pt x="155" y="110"/>
                      <a:pt x="146" y="113"/>
                      <a:pt x="142" y="111"/>
                    </a:cubicBezTo>
                    <a:cubicBezTo>
                      <a:pt x="137" y="109"/>
                      <a:pt x="147" y="107"/>
                      <a:pt x="150" y="105"/>
                    </a:cubicBezTo>
                    <a:cubicBezTo>
                      <a:pt x="153" y="103"/>
                      <a:pt x="148" y="103"/>
                      <a:pt x="140" y="105"/>
                    </a:cubicBezTo>
                    <a:cubicBezTo>
                      <a:pt x="133" y="107"/>
                      <a:pt x="124" y="100"/>
                      <a:pt x="124" y="103"/>
                    </a:cubicBezTo>
                    <a:cubicBezTo>
                      <a:pt x="123" y="106"/>
                      <a:pt x="110" y="102"/>
                      <a:pt x="106" y="99"/>
                    </a:cubicBezTo>
                    <a:cubicBezTo>
                      <a:pt x="103" y="97"/>
                      <a:pt x="90" y="94"/>
                      <a:pt x="88" y="98"/>
                    </a:cubicBezTo>
                    <a:cubicBezTo>
                      <a:pt x="85" y="103"/>
                      <a:pt x="83" y="99"/>
                      <a:pt x="84" y="103"/>
                    </a:cubicBezTo>
                    <a:cubicBezTo>
                      <a:pt x="85" y="106"/>
                      <a:pt x="88" y="104"/>
                      <a:pt x="90" y="104"/>
                    </a:cubicBezTo>
                    <a:cubicBezTo>
                      <a:pt x="92" y="104"/>
                      <a:pt x="91" y="108"/>
                      <a:pt x="94" y="109"/>
                    </a:cubicBezTo>
                    <a:cubicBezTo>
                      <a:pt x="97" y="109"/>
                      <a:pt x="107" y="112"/>
                      <a:pt x="108" y="110"/>
                    </a:cubicBezTo>
                    <a:cubicBezTo>
                      <a:pt x="109" y="108"/>
                      <a:pt x="119" y="110"/>
                      <a:pt x="124" y="114"/>
                    </a:cubicBezTo>
                    <a:cubicBezTo>
                      <a:pt x="128" y="118"/>
                      <a:pt x="139" y="118"/>
                      <a:pt x="144" y="117"/>
                    </a:cubicBezTo>
                    <a:cubicBezTo>
                      <a:pt x="148" y="116"/>
                      <a:pt x="153" y="120"/>
                      <a:pt x="154" y="118"/>
                    </a:cubicBezTo>
                    <a:cubicBezTo>
                      <a:pt x="156" y="115"/>
                      <a:pt x="159" y="121"/>
                      <a:pt x="164" y="118"/>
                    </a:cubicBezTo>
                    <a:cubicBezTo>
                      <a:pt x="168" y="114"/>
                      <a:pt x="156" y="116"/>
                      <a:pt x="156" y="113"/>
                    </a:cubicBezTo>
                    <a:close/>
                    <a:moveTo>
                      <a:pt x="343" y="61"/>
                    </a:moveTo>
                    <a:cubicBezTo>
                      <a:pt x="339" y="61"/>
                      <a:pt x="339" y="67"/>
                      <a:pt x="336" y="67"/>
                    </a:cubicBezTo>
                    <a:cubicBezTo>
                      <a:pt x="333" y="67"/>
                      <a:pt x="328" y="74"/>
                      <a:pt x="323" y="76"/>
                    </a:cubicBezTo>
                    <a:cubicBezTo>
                      <a:pt x="317" y="78"/>
                      <a:pt x="317" y="59"/>
                      <a:pt x="314" y="56"/>
                    </a:cubicBezTo>
                    <a:cubicBezTo>
                      <a:pt x="311" y="52"/>
                      <a:pt x="297" y="49"/>
                      <a:pt x="296" y="53"/>
                    </a:cubicBezTo>
                    <a:cubicBezTo>
                      <a:pt x="294" y="57"/>
                      <a:pt x="289" y="55"/>
                      <a:pt x="289" y="59"/>
                    </a:cubicBezTo>
                    <a:cubicBezTo>
                      <a:pt x="288" y="62"/>
                      <a:pt x="290" y="61"/>
                      <a:pt x="293" y="61"/>
                    </a:cubicBezTo>
                    <a:cubicBezTo>
                      <a:pt x="296" y="61"/>
                      <a:pt x="296" y="63"/>
                      <a:pt x="298" y="66"/>
                    </a:cubicBezTo>
                    <a:cubicBezTo>
                      <a:pt x="299" y="69"/>
                      <a:pt x="308" y="67"/>
                      <a:pt x="310" y="67"/>
                    </a:cubicBezTo>
                    <a:cubicBezTo>
                      <a:pt x="313" y="67"/>
                      <a:pt x="314" y="71"/>
                      <a:pt x="310" y="69"/>
                    </a:cubicBezTo>
                    <a:cubicBezTo>
                      <a:pt x="306" y="68"/>
                      <a:pt x="306" y="71"/>
                      <a:pt x="303" y="70"/>
                    </a:cubicBezTo>
                    <a:cubicBezTo>
                      <a:pt x="300" y="70"/>
                      <a:pt x="296" y="70"/>
                      <a:pt x="298" y="72"/>
                    </a:cubicBezTo>
                    <a:cubicBezTo>
                      <a:pt x="300" y="73"/>
                      <a:pt x="303" y="75"/>
                      <a:pt x="303" y="79"/>
                    </a:cubicBezTo>
                    <a:cubicBezTo>
                      <a:pt x="303" y="83"/>
                      <a:pt x="309" y="82"/>
                      <a:pt x="309" y="79"/>
                    </a:cubicBezTo>
                    <a:cubicBezTo>
                      <a:pt x="309" y="76"/>
                      <a:pt x="311" y="80"/>
                      <a:pt x="317" y="81"/>
                    </a:cubicBezTo>
                    <a:cubicBezTo>
                      <a:pt x="322" y="83"/>
                      <a:pt x="319" y="85"/>
                      <a:pt x="324" y="85"/>
                    </a:cubicBezTo>
                    <a:cubicBezTo>
                      <a:pt x="329" y="85"/>
                      <a:pt x="342" y="89"/>
                      <a:pt x="347" y="93"/>
                    </a:cubicBezTo>
                    <a:cubicBezTo>
                      <a:pt x="351" y="96"/>
                      <a:pt x="348" y="99"/>
                      <a:pt x="351" y="102"/>
                    </a:cubicBezTo>
                    <a:cubicBezTo>
                      <a:pt x="354" y="105"/>
                      <a:pt x="355" y="109"/>
                      <a:pt x="351" y="109"/>
                    </a:cubicBezTo>
                    <a:cubicBezTo>
                      <a:pt x="347" y="109"/>
                      <a:pt x="342" y="114"/>
                      <a:pt x="343" y="116"/>
                    </a:cubicBezTo>
                    <a:cubicBezTo>
                      <a:pt x="344" y="118"/>
                      <a:pt x="358" y="115"/>
                      <a:pt x="362" y="115"/>
                    </a:cubicBezTo>
                    <a:cubicBezTo>
                      <a:pt x="364" y="115"/>
                      <a:pt x="366" y="119"/>
                      <a:pt x="370" y="121"/>
                    </a:cubicBezTo>
                    <a:cubicBezTo>
                      <a:pt x="370" y="71"/>
                      <a:pt x="370" y="71"/>
                      <a:pt x="370" y="71"/>
                    </a:cubicBezTo>
                    <a:cubicBezTo>
                      <a:pt x="360" y="67"/>
                      <a:pt x="346" y="61"/>
                      <a:pt x="343" y="61"/>
                    </a:cubicBezTo>
                    <a:close/>
                    <a:moveTo>
                      <a:pt x="240" y="121"/>
                    </a:moveTo>
                    <a:cubicBezTo>
                      <a:pt x="239" y="122"/>
                      <a:pt x="238" y="122"/>
                      <a:pt x="237" y="122"/>
                    </a:cubicBezTo>
                    <a:cubicBezTo>
                      <a:pt x="237" y="123"/>
                      <a:pt x="237" y="124"/>
                      <a:pt x="236" y="125"/>
                    </a:cubicBezTo>
                    <a:cubicBezTo>
                      <a:pt x="235" y="125"/>
                      <a:pt x="234" y="124"/>
                      <a:pt x="233" y="123"/>
                    </a:cubicBezTo>
                    <a:cubicBezTo>
                      <a:pt x="229" y="125"/>
                      <a:pt x="226" y="131"/>
                      <a:pt x="230" y="132"/>
                    </a:cubicBezTo>
                    <a:cubicBezTo>
                      <a:pt x="233" y="134"/>
                      <a:pt x="237" y="130"/>
                      <a:pt x="240" y="127"/>
                    </a:cubicBezTo>
                    <a:cubicBezTo>
                      <a:pt x="240" y="126"/>
                      <a:pt x="240" y="126"/>
                      <a:pt x="241" y="125"/>
                    </a:cubicBezTo>
                    <a:cubicBezTo>
                      <a:pt x="241" y="125"/>
                      <a:pt x="241" y="125"/>
                      <a:pt x="242" y="124"/>
                    </a:cubicBezTo>
                    <a:cubicBezTo>
                      <a:pt x="242" y="124"/>
                      <a:pt x="242" y="124"/>
                      <a:pt x="242" y="124"/>
                    </a:cubicBezTo>
                    <a:cubicBezTo>
                      <a:pt x="242" y="123"/>
                      <a:pt x="241" y="122"/>
                      <a:pt x="240" y="121"/>
                    </a:cubicBezTo>
                    <a:close/>
                    <a:moveTo>
                      <a:pt x="174" y="60"/>
                    </a:moveTo>
                    <a:cubicBezTo>
                      <a:pt x="178" y="57"/>
                      <a:pt x="179" y="52"/>
                      <a:pt x="178" y="48"/>
                    </a:cubicBezTo>
                    <a:cubicBezTo>
                      <a:pt x="178" y="43"/>
                      <a:pt x="189" y="43"/>
                      <a:pt x="191" y="41"/>
                    </a:cubicBezTo>
                    <a:cubicBezTo>
                      <a:pt x="192" y="39"/>
                      <a:pt x="188" y="36"/>
                      <a:pt x="185" y="34"/>
                    </a:cubicBezTo>
                    <a:cubicBezTo>
                      <a:pt x="182" y="33"/>
                      <a:pt x="185" y="30"/>
                      <a:pt x="183" y="28"/>
                    </a:cubicBezTo>
                    <a:cubicBezTo>
                      <a:pt x="180" y="26"/>
                      <a:pt x="177" y="21"/>
                      <a:pt x="180" y="21"/>
                    </a:cubicBezTo>
                    <a:cubicBezTo>
                      <a:pt x="183" y="21"/>
                      <a:pt x="178" y="16"/>
                      <a:pt x="180" y="15"/>
                    </a:cubicBezTo>
                    <a:cubicBezTo>
                      <a:pt x="181" y="15"/>
                      <a:pt x="181" y="14"/>
                      <a:pt x="182" y="14"/>
                    </a:cubicBezTo>
                    <a:cubicBezTo>
                      <a:pt x="180" y="13"/>
                      <a:pt x="179" y="13"/>
                      <a:pt x="178" y="13"/>
                    </a:cubicBezTo>
                    <a:cubicBezTo>
                      <a:pt x="174" y="13"/>
                      <a:pt x="165" y="12"/>
                      <a:pt x="165" y="18"/>
                    </a:cubicBezTo>
                    <a:cubicBezTo>
                      <a:pt x="166" y="24"/>
                      <a:pt x="160" y="22"/>
                      <a:pt x="161" y="25"/>
                    </a:cubicBezTo>
                    <a:cubicBezTo>
                      <a:pt x="161" y="29"/>
                      <a:pt x="158" y="29"/>
                      <a:pt x="158" y="33"/>
                    </a:cubicBezTo>
                    <a:cubicBezTo>
                      <a:pt x="159" y="37"/>
                      <a:pt x="156" y="35"/>
                      <a:pt x="151" y="38"/>
                    </a:cubicBezTo>
                    <a:cubicBezTo>
                      <a:pt x="146" y="40"/>
                      <a:pt x="148" y="36"/>
                      <a:pt x="144" y="36"/>
                    </a:cubicBezTo>
                    <a:cubicBezTo>
                      <a:pt x="139" y="36"/>
                      <a:pt x="138" y="39"/>
                      <a:pt x="135" y="40"/>
                    </a:cubicBezTo>
                    <a:cubicBezTo>
                      <a:pt x="133" y="41"/>
                      <a:pt x="127" y="39"/>
                      <a:pt x="125" y="41"/>
                    </a:cubicBezTo>
                    <a:cubicBezTo>
                      <a:pt x="123" y="42"/>
                      <a:pt x="120" y="37"/>
                      <a:pt x="118" y="37"/>
                    </a:cubicBezTo>
                    <a:cubicBezTo>
                      <a:pt x="117" y="37"/>
                      <a:pt x="116" y="35"/>
                      <a:pt x="116" y="32"/>
                    </a:cubicBezTo>
                    <a:cubicBezTo>
                      <a:pt x="116" y="32"/>
                      <a:pt x="115" y="32"/>
                      <a:pt x="115" y="32"/>
                    </a:cubicBezTo>
                    <a:cubicBezTo>
                      <a:pt x="112" y="32"/>
                      <a:pt x="107" y="40"/>
                      <a:pt x="110" y="43"/>
                    </a:cubicBezTo>
                    <a:cubicBezTo>
                      <a:pt x="113" y="46"/>
                      <a:pt x="112" y="52"/>
                      <a:pt x="114" y="54"/>
                    </a:cubicBezTo>
                    <a:cubicBezTo>
                      <a:pt x="116" y="57"/>
                      <a:pt x="121" y="57"/>
                      <a:pt x="121" y="62"/>
                    </a:cubicBezTo>
                    <a:cubicBezTo>
                      <a:pt x="121" y="67"/>
                      <a:pt x="125" y="75"/>
                      <a:pt x="129" y="73"/>
                    </a:cubicBezTo>
                    <a:cubicBezTo>
                      <a:pt x="132" y="71"/>
                      <a:pt x="134" y="74"/>
                      <a:pt x="135" y="76"/>
                    </a:cubicBezTo>
                    <a:cubicBezTo>
                      <a:pt x="136" y="78"/>
                      <a:pt x="143" y="75"/>
                      <a:pt x="146" y="75"/>
                    </a:cubicBezTo>
                    <a:cubicBezTo>
                      <a:pt x="148" y="75"/>
                      <a:pt x="155" y="77"/>
                      <a:pt x="156" y="80"/>
                    </a:cubicBezTo>
                    <a:cubicBezTo>
                      <a:pt x="156" y="83"/>
                      <a:pt x="163" y="80"/>
                      <a:pt x="168" y="78"/>
                    </a:cubicBezTo>
                    <a:cubicBezTo>
                      <a:pt x="172" y="76"/>
                      <a:pt x="169" y="63"/>
                      <a:pt x="174" y="60"/>
                    </a:cubicBezTo>
                    <a:close/>
                    <a:moveTo>
                      <a:pt x="192" y="127"/>
                    </a:moveTo>
                    <a:cubicBezTo>
                      <a:pt x="193" y="129"/>
                      <a:pt x="197" y="129"/>
                      <a:pt x="199" y="130"/>
                    </a:cubicBezTo>
                    <a:cubicBezTo>
                      <a:pt x="200" y="132"/>
                      <a:pt x="206" y="135"/>
                      <a:pt x="206" y="131"/>
                    </a:cubicBezTo>
                    <a:cubicBezTo>
                      <a:pt x="206" y="127"/>
                      <a:pt x="190" y="124"/>
                      <a:pt x="192" y="127"/>
                    </a:cubicBezTo>
                    <a:close/>
                    <a:moveTo>
                      <a:pt x="180" y="115"/>
                    </a:moveTo>
                    <a:cubicBezTo>
                      <a:pt x="179" y="117"/>
                      <a:pt x="175" y="118"/>
                      <a:pt x="172" y="116"/>
                    </a:cubicBezTo>
                    <a:cubicBezTo>
                      <a:pt x="170" y="114"/>
                      <a:pt x="167" y="118"/>
                      <a:pt x="168" y="120"/>
                    </a:cubicBezTo>
                    <a:cubicBezTo>
                      <a:pt x="169" y="121"/>
                      <a:pt x="174" y="125"/>
                      <a:pt x="180" y="122"/>
                    </a:cubicBezTo>
                    <a:cubicBezTo>
                      <a:pt x="186" y="119"/>
                      <a:pt x="190" y="122"/>
                      <a:pt x="192" y="119"/>
                    </a:cubicBezTo>
                    <a:cubicBezTo>
                      <a:pt x="193" y="116"/>
                      <a:pt x="181" y="113"/>
                      <a:pt x="180" y="11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56" name="Freeform 178">
                <a:extLst>
                  <a:ext uri="{FF2B5EF4-FFF2-40B4-BE49-F238E27FC236}">
                    <a16:creationId xmlns:a16="http://schemas.microsoft.com/office/drawing/2014/main" id="{DB1CCE59-D01C-4498-8428-6F422AC2365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200806" y="4242875"/>
                <a:ext cx="61482" cy="26349"/>
              </a:xfrm>
              <a:custGeom>
                <a:avLst/>
                <a:gdLst>
                  <a:gd name="T0" fmla="*/ 3 w 27"/>
                  <a:gd name="T1" fmla="*/ 9 h 11"/>
                  <a:gd name="T2" fmla="*/ 0 w 27"/>
                  <a:gd name="T3" fmla="*/ 9 h 11"/>
                  <a:gd name="T4" fmla="*/ 3 w 27"/>
                  <a:gd name="T5" fmla="*/ 11 h 11"/>
                  <a:gd name="T6" fmla="*/ 4 w 27"/>
                  <a:gd name="T7" fmla="*/ 8 h 11"/>
                  <a:gd name="T8" fmla="*/ 3 w 27"/>
                  <a:gd name="T9" fmla="*/ 9 h 11"/>
                  <a:gd name="T10" fmla="*/ 3 w 27"/>
                  <a:gd name="T11" fmla="*/ 9 h 11"/>
                  <a:gd name="T12" fmla="*/ 14 w 27"/>
                  <a:gd name="T13" fmla="*/ 2 h 11"/>
                  <a:gd name="T14" fmla="*/ 8 w 27"/>
                  <a:gd name="T15" fmla="*/ 7 h 11"/>
                  <a:gd name="T16" fmla="*/ 7 w 27"/>
                  <a:gd name="T17" fmla="*/ 7 h 11"/>
                  <a:gd name="T18" fmla="*/ 9 w 27"/>
                  <a:gd name="T19" fmla="*/ 10 h 11"/>
                  <a:gd name="T20" fmla="*/ 26 w 27"/>
                  <a:gd name="T21" fmla="*/ 2 h 11"/>
                  <a:gd name="T22" fmla="*/ 14 w 27"/>
                  <a:gd name="T23" fmla="*/ 2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7" h="11">
                    <a:moveTo>
                      <a:pt x="3" y="9"/>
                    </a:moveTo>
                    <a:cubicBezTo>
                      <a:pt x="2" y="9"/>
                      <a:pt x="1" y="9"/>
                      <a:pt x="0" y="9"/>
                    </a:cubicBezTo>
                    <a:cubicBezTo>
                      <a:pt x="1" y="10"/>
                      <a:pt x="2" y="11"/>
                      <a:pt x="3" y="11"/>
                    </a:cubicBezTo>
                    <a:cubicBezTo>
                      <a:pt x="4" y="10"/>
                      <a:pt x="4" y="9"/>
                      <a:pt x="4" y="8"/>
                    </a:cubicBezTo>
                    <a:cubicBezTo>
                      <a:pt x="4" y="8"/>
                      <a:pt x="4" y="9"/>
                      <a:pt x="3" y="9"/>
                    </a:cubicBezTo>
                    <a:cubicBezTo>
                      <a:pt x="3" y="9"/>
                      <a:pt x="3" y="9"/>
                      <a:pt x="3" y="9"/>
                    </a:cubicBezTo>
                    <a:close/>
                    <a:moveTo>
                      <a:pt x="14" y="2"/>
                    </a:moveTo>
                    <a:cubicBezTo>
                      <a:pt x="11" y="2"/>
                      <a:pt x="10" y="5"/>
                      <a:pt x="8" y="7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8" y="8"/>
                      <a:pt x="9" y="9"/>
                      <a:pt x="9" y="10"/>
                    </a:cubicBezTo>
                    <a:cubicBezTo>
                      <a:pt x="14" y="7"/>
                      <a:pt x="26" y="4"/>
                      <a:pt x="26" y="2"/>
                    </a:cubicBezTo>
                    <a:cubicBezTo>
                      <a:pt x="27" y="0"/>
                      <a:pt x="19" y="3"/>
                      <a:pt x="14" y="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57" name="Freeform 179">
                <a:extLst>
                  <a:ext uri="{FF2B5EF4-FFF2-40B4-BE49-F238E27FC236}">
                    <a16:creationId xmlns:a16="http://schemas.microsoft.com/office/drawing/2014/main" id="{F7988573-2527-4619-9B40-44B145BE367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045187" y="3136207"/>
                <a:ext cx="214558" cy="233379"/>
              </a:xfrm>
              <a:custGeom>
                <a:avLst/>
                <a:gdLst>
                  <a:gd name="T0" fmla="*/ 65 w 93"/>
                  <a:gd name="T1" fmla="*/ 87 h 101"/>
                  <a:gd name="T2" fmla="*/ 55 w 93"/>
                  <a:gd name="T3" fmla="*/ 87 h 101"/>
                  <a:gd name="T4" fmla="*/ 48 w 93"/>
                  <a:gd name="T5" fmla="*/ 90 h 101"/>
                  <a:gd name="T6" fmla="*/ 57 w 93"/>
                  <a:gd name="T7" fmla="*/ 95 h 101"/>
                  <a:gd name="T8" fmla="*/ 66 w 93"/>
                  <a:gd name="T9" fmla="*/ 101 h 101"/>
                  <a:gd name="T10" fmla="*/ 68 w 93"/>
                  <a:gd name="T11" fmla="*/ 95 h 101"/>
                  <a:gd name="T12" fmla="*/ 71 w 93"/>
                  <a:gd name="T13" fmla="*/ 88 h 101"/>
                  <a:gd name="T14" fmla="*/ 65 w 93"/>
                  <a:gd name="T15" fmla="*/ 87 h 101"/>
                  <a:gd name="T16" fmla="*/ 19 w 93"/>
                  <a:gd name="T17" fmla="*/ 60 h 101"/>
                  <a:gd name="T18" fmla="*/ 13 w 93"/>
                  <a:gd name="T19" fmla="*/ 62 h 101"/>
                  <a:gd name="T20" fmla="*/ 16 w 93"/>
                  <a:gd name="T21" fmla="*/ 72 h 101"/>
                  <a:gd name="T22" fmla="*/ 19 w 93"/>
                  <a:gd name="T23" fmla="*/ 80 h 101"/>
                  <a:gd name="T24" fmla="*/ 25 w 93"/>
                  <a:gd name="T25" fmla="*/ 76 h 101"/>
                  <a:gd name="T26" fmla="*/ 26 w 93"/>
                  <a:gd name="T27" fmla="*/ 63 h 101"/>
                  <a:gd name="T28" fmla="*/ 19 w 93"/>
                  <a:gd name="T29" fmla="*/ 60 h 101"/>
                  <a:gd name="T30" fmla="*/ 77 w 93"/>
                  <a:gd name="T31" fmla="*/ 56 h 101"/>
                  <a:gd name="T32" fmla="*/ 71 w 93"/>
                  <a:gd name="T33" fmla="*/ 52 h 101"/>
                  <a:gd name="T34" fmla="*/ 59 w 93"/>
                  <a:gd name="T35" fmla="*/ 39 h 101"/>
                  <a:gd name="T36" fmla="*/ 47 w 93"/>
                  <a:gd name="T37" fmla="*/ 27 h 101"/>
                  <a:gd name="T38" fmla="*/ 47 w 93"/>
                  <a:gd name="T39" fmla="*/ 19 h 101"/>
                  <a:gd name="T40" fmla="*/ 51 w 93"/>
                  <a:gd name="T41" fmla="*/ 15 h 101"/>
                  <a:gd name="T42" fmla="*/ 51 w 93"/>
                  <a:gd name="T43" fmla="*/ 4 h 101"/>
                  <a:gd name="T44" fmla="*/ 47 w 93"/>
                  <a:gd name="T45" fmla="*/ 3 h 101"/>
                  <a:gd name="T46" fmla="*/ 46 w 93"/>
                  <a:gd name="T47" fmla="*/ 0 h 101"/>
                  <a:gd name="T48" fmla="*/ 39 w 93"/>
                  <a:gd name="T49" fmla="*/ 1 h 101"/>
                  <a:gd name="T50" fmla="*/ 34 w 93"/>
                  <a:gd name="T51" fmla="*/ 2 h 101"/>
                  <a:gd name="T52" fmla="*/ 33 w 93"/>
                  <a:gd name="T53" fmla="*/ 2 h 101"/>
                  <a:gd name="T54" fmla="*/ 32 w 93"/>
                  <a:gd name="T55" fmla="*/ 3 h 101"/>
                  <a:gd name="T56" fmla="*/ 31 w 93"/>
                  <a:gd name="T57" fmla="*/ 5 h 101"/>
                  <a:gd name="T58" fmla="*/ 28 w 93"/>
                  <a:gd name="T59" fmla="*/ 6 h 101"/>
                  <a:gd name="T60" fmla="*/ 24 w 93"/>
                  <a:gd name="T61" fmla="*/ 7 h 101"/>
                  <a:gd name="T62" fmla="*/ 22 w 93"/>
                  <a:gd name="T63" fmla="*/ 9 h 101"/>
                  <a:gd name="T64" fmla="*/ 19 w 93"/>
                  <a:gd name="T65" fmla="*/ 12 h 101"/>
                  <a:gd name="T66" fmla="*/ 15 w 93"/>
                  <a:gd name="T67" fmla="*/ 6 h 101"/>
                  <a:gd name="T68" fmla="*/ 11 w 93"/>
                  <a:gd name="T69" fmla="*/ 12 h 101"/>
                  <a:gd name="T70" fmla="*/ 4 w 93"/>
                  <a:gd name="T71" fmla="*/ 12 h 101"/>
                  <a:gd name="T72" fmla="*/ 5 w 93"/>
                  <a:gd name="T73" fmla="*/ 16 h 101"/>
                  <a:gd name="T74" fmla="*/ 3 w 93"/>
                  <a:gd name="T75" fmla="*/ 19 h 101"/>
                  <a:gd name="T76" fmla="*/ 2 w 93"/>
                  <a:gd name="T77" fmla="*/ 21 h 101"/>
                  <a:gd name="T78" fmla="*/ 4 w 93"/>
                  <a:gd name="T79" fmla="*/ 25 h 101"/>
                  <a:gd name="T80" fmla="*/ 6 w 93"/>
                  <a:gd name="T81" fmla="*/ 29 h 101"/>
                  <a:gd name="T82" fmla="*/ 10 w 93"/>
                  <a:gd name="T83" fmla="*/ 31 h 101"/>
                  <a:gd name="T84" fmla="*/ 9 w 93"/>
                  <a:gd name="T85" fmla="*/ 33 h 101"/>
                  <a:gd name="T86" fmla="*/ 13 w 93"/>
                  <a:gd name="T87" fmla="*/ 32 h 101"/>
                  <a:gd name="T88" fmla="*/ 18 w 93"/>
                  <a:gd name="T89" fmla="*/ 27 h 101"/>
                  <a:gd name="T90" fmla="*/ 29 w 93"/>
                  <a:gd name="T91" fmla="*/ 32 h 101"/>
                  <a:gd name="T92" fmla="*/ 32 w 93"/>
                  <a:gd name="T93" fmla="*/ 37 h 101"/>
                  <a:gd name="T94" fmla="*/ 40 w 93"/>
                  <a:gd name="T95" fmla="*/ 47 h 101"/>
                  <a:gd name="T96" fmla="*/ 50 w 93"/>
                  <a:gd name="T97" fmla="*/ 56 h 101"/>
                  <a:gd name="T98" fmla="*/ 58 w 93"/>
                  <a:gd name="T99" fmla="*/ 59 h 101"/>
                  <a:gd name="T100" fmla="*/ 65 w 93"/>
                  <a:gd name="T101" fmla="*/ 64 h 101"/>
                  <a:gd name="T102" fmla="*/ 71 w 93"/>
                  <a:gd name="T103" fmla="*/ 69 h 101"/>
                  <a:gd name="T104" fmla="*/ 74 w 93"/>
                  <a:gd name="T105" fmla="*/ 73 h 101"/>
                  <a:gd name="T106" fmla="*/ 74 w 93"/>
                  <a:gd name="T107" fmla="*/ 82 h 101"/>
                  <a:gd name="T108" fmla="*/ 74 w 93"/>
                  <a:gd name="T109" fmla="*/ 89 h 101"/>
                  <a:gd name="T110" fmla="*/ 78 w 93"/>
                  <a:gd name="T111" fmla="*/ 82 h 101"/>
                  <a:gd name="T112" fmla="*/ 83 w 93"/>
                  <a:gd name="T113" fmla="*/ 77 h 101"/>
                  <a:gd name="T114" fmla="*/ 79 w 93"/>
                  <a:gd name="T115" fmla="*/ 71 h 101"/>
                  <a:gd name="T116" fmla="*/ 87 w 93"/>
                  <a:gd name="T117" fmla="*/ 67 h 101"/>
                  <a:gd name="T118" fmla="*/ 93 w 93"/>
                  <a:gd name="T119" fmla="*/ 68 h 101"/>
                  <a:gd name="T120" fmla="*/ 77 w 93"/>
                  <a:gd name="T121" fmla="*/ 56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93" h="101">
                    <a:moveTo>
                      <a:pt x="65" y="87"/>
                    </a:moveTo>
                    <a:cubicBezTo>
                      <a:pt x="60" y="88"/>
                      <a:pt x="58" y="89"/>
                      <a:pt x="55" y="87"/>
                    </a:cubicBezTo>
                    <a:cubicBezTo>
                      <a:pt x="52" y="86"/>
                      <a:pt x="48" y="89"/>
                      <a:pt x="48" y="90"/>
                    </a:cubicBezTo>
                    <a:cubicBezTo>
                      <a:pt x="49" y="92"/>
                      <a:pt x="51" y="93"/>
                      <a:pt x="57" y="95"/>
                    </a:cubicBezTo>
                    <a:cubicBezTo>
                      <a:pt x="63" y="97"/>
                      <a:pt x="63" y="101"/>
                      <a:pt x="66" y="101"/>
                    </a:cubicBezTo>
                    <a:cubicBezTo>
                      <a:pt x="68" y="101"/>
                      <a:pt x="69" y="98"/>
                      <a:pt x="68" y="95"/>
                    </a:cubicBezTo>
                    <a:cubicBezTo>
                      <a:pt x="67" y="92"/>
                      <a:pt x="71" y="88"/>
                      <a:pt x="71" y="88"/>
                    </a:cubicBezTo>
                    <a:cubicBezTo>
                      <a:pt x="72" y="87"/>
                      <a:pt x="70" y="86"/>
                      <a:pt x="65" y="87"/>
                    </a:cubicBezTo>
                    <a:close/>
                    <a:moveTo>
                      <a:pt x="19" y="60"/>
                    </a:moveTo>
                    <a:cubicBezTo>
                      <a:pt x="16" y="63"/>
                      <a:pt x="14" y="60"/>
                      <a:pt x="13" y="62"/>
                    </a:cubicBezTo>
                    <a:cubicBezTo>
                      <a:pt x="12" y="64"/>
                      <a:pt x="17" y="67"/>
                      <a:pt x="16" y="72"/>
                    </a:cubicBezTo>
                    <a:cubicBezTo>
                      <a:pt x="15" y="77"/>
                      <a:pt x="17" y="83"/>
                      <a:pt x="19" y="80"/>
                    </a:cubicBezTo>
                    <a:cubicBezTo>
                      <a:pt x="22" y="77"/>
                      <a:pt x="23" y="78"/>
                      <a:pt x="25" y="76"/>
                    </a:cubicBezTo>
                    <a:cubicBezTo>
                      <a:pt x="26" y="74"/>
                      <a:pt x="25" y="67"/>
                      <a:pt x="26" y="63"/>
                    </a:cubicBezTo>
                    <a:cubicBezTo>
                      <a:pt x="27" y="60"/>
                      <a:pt x="21" y="58"/>
                      <a:pt x="19" y="60"/>
                    </a:cubicBezTo>
                    <a:close/>
                    <a:moveTo>
                      <a:pt x="77" y="56"/>
                    </a:moveTo>
                    <a:cubicBezTo>
                      <a:pt x="74" y="55"/>
                      <a:pt x="76" y="52"/>
                      <a:pt x="71" y="52"/>
                    </a:cubicBezTo>
                    <a:cubicBezTo>
                      <a:pt x="66" y="52"/>
                      <a:pt x="60" y="46"/>
                      <a:pt x="59" y="39"/>
                    </a:cubicBezTo>
                    <a:cubicBezTo>
                      <a:pt x="57" y="32"/>
                      <a:pt x="49" y="32"/>
                      <a:pt x="47" y="27"/>
                    </a:cubicBezTo>
                    <a:cubicBezTo>
                      <a:pt x="45" y="23"/>
                      <a:pt x="49" y="23"/>
                      <a:pt x="47" y="19"/>
                    </a:cubicBezTo>
                    <a:cubicBezTo>
                      <a:pt x="47" y="17"/>
                      <a:pt x="49" y="16"/>
                      <a:pt x="51" y="15"/>
                    </a:cubicBezTo>
                    <a:cubicBezTo>
                      <a:pt x="51" y="11"/>
                      <a:pt x="51" y="7"/>
                      <a:pt x="51" y="4"/>
                    </a:cubicBezTo>
                    <a:cubicBezTo>
                      <a:pt x="50" y="4"/>
                      <a:pt x="48" y="4"/>
                      <a:pt x="47" y="3"/>
                    </a:cubicBezTo>
                    <a:cubicBezTo>
                      <a:pt x="46" y="3"/>
                      <a:pt x="46" y="0"/>
                      <a:pt x="46" y="0"/>
                    </a:cubicBezTo>
                    <a:cubicBezTo>
                      <a:pt x="45" y="0"/>
                      <a:pt x="40" y="0"/>
                      <a:pt x="39" y="1"/>
                    </a:cubicBezTo>
                    <a:cubicBezTo>
                      <a:pt x="38" y="2"/>
                      <a:pt x="36" y="3"/>
                      <a:pt x="34" y="2"/>
                    </a:cubicBezTo>
                    <a:cubicBezTo>
                      <a:pt x="34" y="2"/>
                      <a:pt x="34" y="2"/>
                      <a:pt x="33" y="2"/>
                    </a:cubicBezTo>
                    <a:cubicBezTo>
                      <a:pt x="32" y="3"/>
                      <a:pt x="32" y="3"/>
                      <a:pt x="32" y="3"/>
                    </a:cubicBezTo>
                    <a:cubicBezTo>
                      <a:pt x="32" y="3"/>
                      <a:pt x="32" y="5"/>
                      <a:pt x="31" y="5"/>
                    </a:cubicBezTo>
                    <a:cubicBezTo>
                      <a:pt x="30" y="5"/>
                      <a:pt x="28" y="4"/>
                      <a:pt x="28" y="6"/>
                    </a:cubicBezTo>
                    <a:cubicBezTo>
                      <a:pt x="28" y="8"/>
                      <a:pt x="26" y="7"/>
                      <a:pt x="24" y="7"/>
                    </a:cubicBezTo>
                    <a:cubicBezTo>
                      <a:pt x="23" y="7"/>
                      <a:pt x="22" y="7"/>
                      <a:pt x="22" y="9"/>
                    </a:cubicBezTo>
                    <a:cubicBezTo>
                      <a:pt x="22" y="10"/>
                      <a:pt x="21" y="13"/>
                      <a:pt x="19" y="12"/>
                    </a:cubicBezTo>
                    <a:cubicBezTo>
                      <a:pt x="18" y="10"/>
                      <a:pt x="16" y="6"/>
                      <a:pt x="15" y="6"/>
                    </a:cubicBezTo>
                    <a:cubicBezTo>
                      <a:pt x="14" y="7"/>
                      <a:pt x="13" y="12"/>
                      <a:pt x="11" y="12"/>
                    </a:cubicBezTo>
                    <a:cubicBezTo>
                      <a:pt x="10" y="12"/>
                      <a:pt x="6" y="12"/>
                      <a:pt x="4" y="12"/>
                    </a:cubicBezTo>
                    <a:cubicBezTo>
                      <a:pt x="3" y="14"/>
                      <a:pt x="4" y="16"/>
                      <a:pt x="5" y="16"/>
                    </a:cubicBezTo>
                    <a:cubicBezTo>
                      <a:pt x="6" y="17"/>
                      <a:pt x="4" y="19"/>
                      <a:pt x="3" y="19"/>
                    </a:cubicBezTo>
                    <a:cubicBezTo>
                      <a:pt x="2" y="20"/>
                      <a:pt x="0" y="19"/>
                      <a:pt x="2" y="21"/>
                    </a:cubicBezTo>
                    <a:cubicBezTo>
                      <a:pt x="3" y="23"/>
                      <a:pt x="5" y="23"/>
                      <a:pt x="4" y="25"/>
                    </a:cubicBezTo>
                    <a:cubicBezTo>
                      <a:pt x="3" y="27"/>
                      <a:pt x="4" y="29"/>
                      <a:pt x="6" y="29"/>
                    </a:cubicBezTo>
                    <a:cubicBezTo>
                      <a:pt x="8" y="29"/>
                      <a:pt x="10" y="29"/>
                      <a:pt x="10" y="31"/>
                    </a:cubicBezTo>
                    <a:cubicBezTo>
                      <a:pt x="9" y="31"/>
                      <a:pt x="9" y="32"/>
                      <a:pt x="9" y="33"/>
                    </a:cubicBezTo>
                    <a:cubicBezTo>
                      <a:pt x="10" y="33"/>
                      <a:pt x="11" y="33"/>
                      <a:pt x="13" y="32"/>
                    </a:cubicBezTo>
                    <a:cubicBezTo>
                      <a:pt x="15" y="31"/>
                      <a:pt x="14" y="29"/>
                      <a:pt x="18" y="27"/>
                    </a:cubicBezTo>
                    <a:cubicBezTo>
                      <a:pt x="22" y="26"/>
                      <a:pt x="28" y="30"/>
                      <a:pt x="29" y="32"/>
                    </a:cubicBezTo>
                    <a:cubicBezTo>
                      <a:pt x="31" y="35"/>
                      <a:pt x="32" y="35"/>
                      <a:pt x="32" y="37"/>
                    </a:cubicBezTo>
                    <a:cubicBezTo>
                      <a:pt x="32" y="39"/>
                      <a:pt x="34" y="43"/>
                      <a:pt x="40" y="47"/>
                    </a:cubicBezTo>
                    <a:cubicBezTo>
                      <a:pt x="45" y="50"/>
                      <a:pt x="47" y="54"/>
                      <a:pt x="50" y="56"/>
                    </a:cubicBezTo>
                    <a:cubicBezTo>
                      <a:pt x="53" y="58"/>
                      <a:pt x="56" y="57"/>
                      <a:pt x="58" y="59"/>
                    </a:cubicBezTo>
                    <a:cubicBezTo>
                      <a:pt x="60" y="61"/>
                      <a:pt x="62" y="63"/>
                      <a:pt x="65" y="64"/>
                    </a:cubicBezTo>
                    <a:cubicBezTo>
                      <a:pt x="68" y="65"/>
                      <a:pt x="68" y="68"/>
                      <a:pt x="71" y="69"/>
                    </a:cubicBezTo>
                    <a:cubicBezTo>
                      <a:pt x="74" y="69"/>
                      <a:pt x="72" y="71"/>
                      <a:pt x="74" y="73"/>
                    </a:cubicBezTo>
                    <a:cubicBezTo>
                      <a:pt x="75" y="76"/>
                      <a:pt x="76" y="80"/>
                      <a:pt x="74" y="82"/>
                    </a:cubicBezTo>
                    <a:cubicBezTo>
                      <a:pt x="72" y="85"/>
                      <a:pt x="73" y="89"/>
                      <a:pt x="74" y="89"/>
                    </a:cubicBezTo>
                    <a:cubicBezTo>
                      <a:pt x="75" y="89"/>
                      <a:pt x="78" y="84"/>
                      <a:pt x="78" y="82"/>
                    </a:cubicBezTo>
                    <a:cubicBezTo>
                      <a:pt x="79" y="80"/>
                      <a:pt x="81" y="80"/>
                      <a:pt x="83" y="77"/>
                    </a:cubicBezTo>
                    <a:cubicBezTo>
                      <a:pt x="85" y="75"/>
                      <a:pt x="80" y="74"/>
                      <a:pt x="79" y="71"/>
                    </a:cubicBezTo>
                    <a:cubicBezTo>
                      <a:pt x="78" y="68"/>
                      <a:pt x="83" y="65"/>
                      <a:pt x="87" y="67"/>
                    </a:cubicBezTo>
                    <a:cubicBezTo>
                      <a:pt x="91" y="70"/>
                      <a:pt x="93" y="72"/>
                      <a:pt x="93" y="68"/>
                    </a:cubicBezTo>
                    <a:cubicBezTo>
                      <a:pt x="93" y="64"/>
                      <a:pt x="80" y="58"/>
                      <a:pt x="77" y="5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58" name="Freeform 180">
                <a:extLst>
                  <a:ext uri="{FF2B5EF4-FFF2-40B4-BE49-F238E27FC236}">
                    <a16:creationId xmlns:a16="http://schemas.microsoft.com/office/drawing/2014/main" id="{37D15F75-35B9-44BC-AE67-6BF589890F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59745" y="3221528"/>
                <a:ext cx="22585" cy="30113"/>
              </a:xfrm>
              <a:custGeom>
                <a:avLst/>
                <a:gdLst>
                  <a:gd name="T0" fmla="*/ 4 w 10"/>
                  <a:gd name="T1" fmla="*/ 0 h 13"/>
                  <a:gd name="T2" fmla="*/ 0 w 10"/>
                  <a:gd name="T3" fmla="*/ 6 h 13"/>
                  <a:gd name="T4" fmla="*/ 0 w 10"/>
                  <a:gd name="T5" fmla="*/ 8 h 13"/>
                  <a:gd name="T6" fmla="*/ 6 w 10"/>
                  <a:gd name="T7" fmla="*/ 13 h 13"/>
                  <a:gd name="T8" fmla="*/ 6 w 10"/>
                  <a:gd name="T9" fmla="*/ 13 h 13"/>
                  <a:gd name="T10" fmla="*/ 10 w 10"/>
                  <a:gd name="T11" fmla="*/ 7 h 13"/>
                  <a:gd name="T12" fmla="*/ 4 w 10"/>
                  <a:gd name="T13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13">
                    <a:moveTo>
                      <a:pt x="4" y="0"/>
                    </a:moveTo>
                    <a:cubicBezTo>
                      <a:pt x="2" y="2"/>
                      <a:pt x="0" y="5"/>
                      <a:pt x="0" y="6"/>
                    </a:cubicBezTo>
                    <a:cubicBezTo>
                      <a:pt x="1" y="6"/>
                      <a:pt x="0" y="7"/>
                      <a:pt x="0" y="8"/>
                    </a:cubicBezTo>
                    <a:cubicBezTo>
                      <a:pt x="2" y="10"/>
                      <a:pt x="4" y="12"/>
                      <a:pt x="6" y="13"/>
                    </a:cubicBezTo>
                    <a:cubicBezTo>
                      <a:pt x="6" y="13"/>
                      <a:pt x="6" y="13"/>
                      <a:pt x="6" y="13"/>
                    </a:cubicBezTo>
                    <a:cubicBezTo>
                      <a:pt x="7" y="10"/>
                      <a:pt x="9" y="7"/>
                      <a:pt x="10" y="7"/>
                    </a:cubicBezTo>
                    <a:cubicBezTo>
                      <a:pt x="8" y="5"/>
                      <a:pt x="5" y="2"/>
                      <a:pt x="4" y="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59" name="Freeform 181">
                <a:extLst>
                  <a:ext uri="{FF2B5EF4-FFF2-40B4-BE49-F238E27FC236}">
                    <a16:creationId xmlns:a16="http://schemas.microsoft.com/office/drawing/2014/main" id="{56893D7D-6A56-4356-8DBF-8B59664638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66019" y="3155028"/>
                <a:ext cx="76538" cy="92850"/>
              </a:xfrm>
              <a:custGeom>
                <a:avLst/>
                <a:gdLst>
                  <a:gd name="T0" fmla="*/ 29 w 33"/>
                  <a:gd name="T1" fmla="*/ 27 h 40"/>
                  <a:gd name="T2" fmla="*/ 29 w 33"/>
                  <a:gd name="T3" fmla="*/ 21 h 40"/>
                  <a:gd name="T4" fmla="*/ 29 w 33"/>
                  <a:gd name="T5" fmla="*/ 17 h 40"/>
                  <a:gd name="T6" fmla="*/ 20 w 33"/>
                  <a:gd name="T7" fmla="*/ 14 h 40"/>
                  <a:gd name="T8" fmla="*/ 19 w 33"/>
                  <a:gd name="T9" fmla="*/ 9 h 40"/>
                  <a:gd name="T10" fmla="*/ 16 w 33"/>
                  <a:gd name="T11" fmla="*/ 7 h 40"/>
                  <a:gd name="T12" fmla="*/ 13 w 33"/>
                  <a:gd name="T13" fmla="*/ 2 h 40"/>
                  <a:gd name="T14" fmla="*/ 14 w 33"/>
                  <a:gd name="T15" fmla="*/ 2 h 40"/>
                  <a:gd name="T16" fmla="*/ 11 w 33"/>
                  <a:gd name="T17" fmla="*/ 1 h 40"/>
                  <a:gd name="T18" fmla="*/ 8 w 33"/>
                  <a:gd name="T19" fmla="*/ 0 h 40"/>
                  <a:gd name="T20" fmla="*/ 0 w 33"/>
                  <a:gd name="T21" fmla="*/ 3 h 40"/>
                  <a:gd name="T22" fmla="*/ 2 w 33"/>
                  <a:gd name="T23" fmla="*/ 8 h 40"/>
                  <a:gd name="T24" fmla="*/ 4 w 33"/>
                  <a:gd name="T25" fmla="*/ 13 h 40"/>
                  <a:gd name="T26" fmla="*/ 4 w 33"/>
                  <a:gd name="T27" fmla="*/ 26 h 40"/>
                  <a:gd name="T28" fmla="*/ 1 w 33"/>
                  <a:gd name="T29" fmla="*/ 29 h 40"/>
                  <a:gd name="T30" fmla="*/ 7 w 33"/>
                  <a:gd name="T31" fmla="*/ 36 h 40"/>
                  <a:gd name="T32" fmla="*/ 7 w 33"/>
                  <a:gd name="T33" fmla="*/ 36 h 40"/>
                  <a:gd name="T34" fmla="*/ 15 w 33"/>
                  <a:gd name="T35" fmla="*/ 40 h 40"/>
                  <a:gd name="T36" fmla="*/ 28 w 33"/>
                  <a:gd name="T37" fmla="*/ 38 h 40"/>
                  <a:gd name="T38" fmla="*/ 29 w 33"/>
                  <a:gd name="T39" fmla="*/ 35 h 40"/>
                  <a:gd name="T40" fmla="*/ 31 w 33"/>
                  <a:gd name="T41" fmla="*/ 32 h 40"/>
                  <a:gd name="T42" fmla="*/ 29 w 33"/>
                  <a:gd name="T43" fmla="*/ 27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3" h="40">
                    <a:moveTo>
                      <a:pt x="29" y="27"/>
                    </a:moveTo>
                    <a:cubicBezTo>
                      <a:pt x="27" y="25"/>
                      <a:pt x="27" y="23"/>
                      <a:pt x="29" y="21"/>
                    </a:cubicBezTo>
                    <a:cubicBezTo>
                      <a:pt x="30" y="20"/>
                      <a:pt x="29" y="19"/>
                      <a:pt x="29" y="17"/>
                    </a:cubicBezTo>
                    <a:cubicBezTo>
                      <a:pt x="29" y="15"/>
                      <a:pt x="21" y="15"/>
                      <a:pt x="20" y="14"/>
                    </a:cubicBezTo>
                    <a:cubicBezTo>
                      <a:pt x="19" y="14"/>
                      <a:pt x="21" y="9"/>
                      <a:pt x="19" y="9"/>
                    </a:cubicBezTo>
                    <a:cubicBezTo>
                      <a:pt x="17" y="9"/>
                      <a:pt x="16" y="8"/>
                      <a:pt x="16" y="7"/>
                    </a:cubicBezTo>
                    <a:cubicBezTo>
                      <a:pt x="16" y="5"/>
                      <a:pt x="13" y="3"/>
                      <a:pt x="13" y="2"/>
                    </a:cubicBezTo>
                    <a:cubicBezTo>
                      <a:pt x="13" y="2"/>
                      <a:pt x="14" y="2"/>
                      <a:pt x="14" y="2"/>
                    </a:cubicBezTo>
                    <a:cubicBezTo>
                      <a:pt x="13" y="1"/>
                      <a:pt x="12" y="1"/>
                      <a:pt x="11" y="1"/>
                    </a:cubicBezTo>
                    <a:cubicBezTo>
                      <a:pt x="10" y="1"/>
                      <a:pt x="8" y="0"/>
                      <a:pt x="8" y="0"/>
                    </a:cubicBezTo>
                    <a:cubicBezTo>
                      <a:pt x="8" y="0"/>
                      <a:pt x="3" y="2"/>
                      <a:pt x="0" y="3"/>
                    </a:cubicBezTo>
                    <a:cubicBezTo>
                      <a:pt x="0" y="5"/>
                      <a:pt x="0" y="7"/>
                      <a:pt x="2" y="8"/>
                    </a:cubicBezTo>
                    <a:cubicBezTo>
                      <a:pt x="4" y="9"/>
                      <a:pt x="3" y="11"/>
                      <a:pt x="4" y="13"/>
                    </a:cubicBezTo>
                    <a:cubicBezTo>
                      <a:pt x="5" y="16"/>
                      <a:pt x="5" y="26"/>
                      <a:pt x="4" y="26"/>
                    </a:cubicBezTo>
                    <a:cubicBezTo>
                      <a:pt x="3" y="26"/>
                      <a:pt x="2" y="27"/>
                      <a:pt x="1" y="29"/>
                    </a:cubicBezTo>
                    <a:cubicBezTo>
                      <a:pt x="2" y="31"/>
                      <a:pt x="5" y="34"/>
                      <a:pt x="7" y="36"/>
                    </a:cubicBezTo>
                    <a:cubicBezTo>
                      <a:pt x="7" y="36"/>
                      <a:pt x="7" y="36"/>
                      <a:pt x="7" y="36"/>
                    </a:cubicBezTo>
                    <a:cubicBezTo>
                      <a:pt x="9" y="36"/>
                      <a:pt x="15" y="40"/>
                      <a:pt x="15" y="40"/>
                    </a:cubicBezTo>
                    <a:cubicBezTo>
                      <a:pt x="15" y="40"/>
                      <a:pt x="23" y="39"/>
                      <a:pt x="28" y="38"/>
                    </a:cubicBezTo>
                    <a:cubicBezTo>
                      <a:pt x="28" y="37"/>
                      <a:pt x="29" y="36"/>
                      <a:pt x="29" y="35"/>
                    </a:cubicBezTo>
                    <a:cubicBezTo>
                      <a:pt x="28" y="34"/>
                      <a:pt x="30" y="32"/>
                      <a:pt x="31" y="32"/>
                    </a:cubicBezTo>
                    <a:cubicBezTo>
                      <a:pt x="33" y="32"/>
                      <a:pt x="31" y="29"/>
                      <a:pt x="29" y="2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</p:grpSp>
      </p:grpSp>
      <p:sp>
        <p:nvSpPr>
          <p:cNvPr id="560" name="Text Placeholder 553">
            <a:extLst>
              <a:ext uri="{FF2B5EF4-FFF2-40B4-BE49-F238E27FC236}">
                <a16:creationId xmlns:a16="http://schemas.microsoft.com/office/drawing/2014/main" id="{D912895C-B21A-4D2F-8D0B-7647A17FE88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09703" y="2605400"/>
            <a:ext cx="470708" cy="568049"/>
          </a:xfrm>
          <a:custGeom>
            <a:avLst/>
            <a:gdLst>
              <a:gd name="connsiteX0" fmla="*/ 197521 w 395043"/>
              <a:gd name="connsiteY0" fmla="*/ 127878 h 476860"/>
              <a:gd name="connsiteX1" fmla="*/ 134426 w 395043"/>
              <a:gd name="connsiteY1" fmla="*/ 190974 h 476860"/>
              <a:gd name="connsiteX2" fmla="*/ 197521 w 395043"/>
              <a:gd name="connsiteY2" fmla="*/ 254069 h 476860"/>
              <a:gd name="connsiteX3" fmla="*/ 260616 w 395043"/>
              <a:gd name="connsiteY3" fmla="*/ 190974 h 476860"/>
              <a:gd name="connsiteX4" fmla="*/ 197521 w 395043"/>
              <a:gd name="connsiteY4" fmla="*/ 127878 h 476860"/>
              <a:gd name="connsiteX5" fmla="*/ 197522 w 395043"/>
              <a:gd name="connsiteY5" fmla="*/ 0 h 476860"/>
              <a:gd name="connsiteX6" fmla="*/ 337191 w 395043"/>
              <a:gd name="connsiteY6" fmla="*/ 57853 h 476860"/>
              <a:gd name="connsiteX7" fmla="*/ 337191 w 395043"/>
              <a:gd name="connsiteY7" fmla="*/ 57854 h 476860"/>
              <a:gd name="connsiteX8" fmla="*/ 337191 w 395043"/>
              <a:gd name="connsiteY8" fmla="*/ 337192 h 476860"/>
              <a:gd name="connsiteX9" fmla="*/ 197522 w 395043"/>
              <a:gd name="connsiteY9" fmla="*/ 476860 h 476860"/>
              <a:gd name="connsiteX10" fmla="*/ 57853 w 395043"/>
              <a:gd name="connsiteY10" fmla="*/ 337191 h 476860"/>
              <a:gd name="connsiteX11" fmla="*/ 57853 w 395043"/>
              <a:gd name="connsiteY11" fmla="*/ 57853 h 476860"/>
              <a:gd name="connsiteX12" fmla="*/ 197522 w 395043"/>
              <a:gd name="connsiteY12" fmla="*/ 0 h 476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95043" h="476860">
                <a:moveTo>
                  <a:pt x="197521" y="127878"/>
                </a:moveTo>
                <a:cubicBezTo>
                  <a:pt x="162675" y="127878"/>
                  <a:pt x="134426" y="156127"/>
                  <a:pt x="134426" y="190974"/>
                </a:cubicBezTo>
                <a:cubicBezTo>
                  <a:pt x="134427" y="225819"/>
                  <a:pt x="162676" y="254068"/>
                  <a:pt x="197521" y="254069"/>
                </a:cubicBezTo>
                <a:cubicBezTo>
                  <a:pt x="232368" y="254069"/>
                  <a:pt x="260616" y="225820"/>
                  <a:pt x="260616" y="190974"/>
                </a:cubicBezTo>
                <a:cubicBezTo>
                  <a:pt x="260616" y="156127"/>
                  <a:pt x="232368" y="127878"/>
                  <a:pt x="197521" y="127878"/>
                </a:cubicBezTo>
                <a:close/>
                <a:moveTo>
                  <a:pt x="197522" y="0"/>
                </a:moveTo>
                <a:cubicBezTo>
                  <a:pt x="248073" y="0"/>
                  <a:pt x="298623" y="19285"/>
                  <a:pt x="337191" y="57853"/>
                </a:cubicBezTo>
                <a:lnTo>
                  <a:pt x="337191" y="57854"/>
                </a:lnTo>
                <a:cubicBezTo>
                  <a:pt x="414327" y="134991"/>
                  <a:pt x="414327" y="260055"/>
                  <a:pt x="337191" y="337192"/>
                </a:cubicBezTo>
                <a:lnTo>
                  <a:pt x="197522" y="476860"/>
                </a:lnTo>
                <a:lnTo>
                  <a:pt x="57853" y="337191"/>
                </a:lnTo>
                <a:cubicBezTo>
                  <a:pt x="-19284" y="260054"/>
                  <a:pt x="-19284" y="134990"/>
                  <a:pt x="57853" y="57853"/>
                </a:cubicBezTo>
                <a:cubicBezTo>
                  <a:pt x="96421" y="19285"/>
                  <a:pt x="146971" y="0"/>
                  <a:pt x="197522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none" lIns="640080" anchor="ctr" anchorCtr="0">
            <a:noAutofit/>
          </a:bodyPr>
          <a:lstStyle>
            <a:lvl1pPr>
              <a:defRPr sz="2400" b="1"/>
            </a:lvl1pPr>
          </a:lstStyle>
          <a:p>
            <a:pPr lvl="0"/>
            <a:r>
              <a:rPr lang="en-US"/>
              <a:t>Bucharest, Romania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AE62B8-76B4-48AF-BECC-7E8965977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4708785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ptop Screensh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 hidden="1">
            <a:extLst>
              <a:ext uri="{FF2B5EF4-FFF2-40B4-BE49-F238E27FC236}">
                <a16:creationId xmlns:a16="http://schemas.microsoft.com/office/drawing/2014/main" id="{17CDA781-D5FC-4C3F-93B0-299A1CC43D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12706" y="715198"/>
            <a:ext cx="9304268" cy="5352540"/>
          </a:xfrm>
          <a:prstGeom prst="rect">
            <a:avLst/>
          </a:prstGeom>
        </p:spPr>
      </p:pic>
      <p:pic>
        <p:nvPicPr>
          <p:cNvPr id="6" name="Picture 5" descr="A picture containing text, indoor, monitor, computer&#10;&#10;Description automatically generated">
            <a:extLst>
              <a:ext uri="{FF2B5EF4-FFF2-40B4-BE49-F238E27FC236}">
                <a16:creationId xmlns:a16="http://schemas.microsoft.com/office/drawing/2014/main" id="{901AC528-DDC1-F9E4-1686-444353B9454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3727" y="43252"/>
            <a:ext cx="10464545" cy="6408347"/>
          </a:xfrm>
          <a:prstGeom prst="rect">
            <a:avLst/>
          </a:prstGeom>
        </p:spPr>
      </p:pic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DAEF34FC-F283-EAE8-A23E-2F59B5A1B03B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2388578" y="1162050"/>
            <a:ext cx="7414843" cy="4178300"/>
          </a:xfrm>
          <a:solidFill>
            <a:schemeClr val="bg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2" name="Graphic 1" hidden="1">
            <a:extLst>
              <a:ext uri="{FF2B5EF4-FFF2-40B4-BE49-F238E27FC236}">
                <a16:creationId xmlns:a16="http://schemas.microsoft.com/office/drawing/2014/main" id="{B7961E54-2D5C-F2C8-B5EB-C247C5FC79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12706" y="715198"/>
            <a:ext cx="9304268" cy="5352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9915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itle – Grid 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49">
            <a:extLst>
              <a:ext uri="{FF2B5EF4-FFF2-40B4-BE49-F238E27FC236}">
                <a16:creationId xmlns:a16="http://schemas.microsoft.com/office/drawing/2014/main" id="{E409AA73-CDC0-765C-694A-2D6DFEB8FDB4}"/>
              </a:ext>
            </a:extLst>
          </p:cNvPr>
          <p:cNvSpPr txBox="1">
            <a:spLocks/>
          </p:cNvSpPr>
          <p:nvPr userDrawn="1"/>
        </p:nvSpPr>
        <p:spPr>
          <a:xfrm>
            <a:off x="3555874" y="3895115"/>
            <a:ext cx="2120608" cy="2120038"/>
          </a:xfrm>
          <a:custGeom>
            <a:avLst/>
            <a:gdLst>
              <a:gd name="connsiteX0" fmla="*/ 265718 w 531436"/>
              <a:gd name="connsiteY0" fmla="*/ 0 h 531432"/>
              <a:gd name="connsiteX1" fmla="*/ 531436 w 531436"/>
              <a:gd name="connsiteY1" fmla="*/ 265716 h 531432"/>
              <a:gd name="connsiteX2" fmla="*/ 265718 w 531436"/>
              <a:gd name="connsiteY2" fmla="*/ 531432 h 531432"/>
              <a:gd name="connsiteX3" fmla="*/ 0 w 531436"/>
              <a:gd name="connsiteY3" fmla="*/ 265716 h 531432"/>
              <a:gd name="connsiteX4" fmla="*/ 265718 w 531436"/>
              <a:gd name="connsiteY4" fmla="*/ 0 h 531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36" h="531432">
                <a:moveTo>
                  <a:pt x="265718" y="0"/>
                </a:moveTo>
                <a:cubicBezTo>
                  <a:pt x="412470" y="0"/>
                  <a:pt x="531436" y="118965"/>
                  <a:pt x="531436" y="265716"/>
                </a:cubicBezTo>
                <a:cubicBezTo>
                  <a:pt x="531436" y="412467"/>
                  <a:pt x="412470" y="531432"/>
                  <a:pt x="265718" y="531432"/>
                </a:cubicBezTo>
                <a:cubicBezTo>
                  <a:pt x="118966" y="531432"/>
                  <a:pt x="0" y="412467"/>
                  <a:pt x="0" y="265716"/>
                </a:cubicBezTo>
                <a:cubicBezTo>
                  <a:pt x="0" y="118965"/>
                  <a:pt x="118966" y="0"/>
                  <a:pt x="265718" y="0"/>
                </a:cubicBezTo>
                <a:close/>
              </a:path>
            </a:pathLst>
          </a:custGeom>
          <a:solidFill>
            <a:srgbClr val="E7EAEA"/>
          </a:solidFill>
        </p:spPr>
        <p:txBody>
          <a:bodyPr wrap="square">
            <a:noAutofit/>
          </a:bodyPr>
          <a:lstStyle>
            <a:defPPr>
              <a:defRPr lang="en-US"/>
            </a:defPPr>
            <a:lvl1pPr lvl="0" indent="0">
              <a:spcBef>
                <a:spcPts val="1000"/>
              </a:spcBef>
              <a:buFont typeface="Arial"/>
              <a:buNone/>
              <a:defRPr sz="2000">
                <a:solidFill>
                  <a:schemeClr val="bg1">
                    <a:alpha val="0"/>
                  </a:schemeClr>
                </a:solidFill>
                <a:latin typeface="Arial"/>
                <a:cs typeface="Arial"/>
              </a:defRPr>
            </a:lvl1pPr>
            <a:lvl2pPr marL="174625" indent="-174625" algn="l" defTabSz="457200" rtl="0" eaLnBrk="1" latinLnBrk="0" hangingPunct="1">
              <a:spcBef>
                <a:spcPts val="500"/>
              </a:spcBef>
              <a:buClr>
                <a:schemeClr val="accent1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339725" indent="-165100" algn="l" defTabSz="457200" rtl="0" eaLnBrk="1" latinLnBrk="0" hangingPunct="1">
              <a:spcBef>
                <a:spcPts val="300"/>
              </a:spcBef>
              <a:buClr>
                <a:schemeClr val="accent1"/>
              </a:buClr>
              <a:buFont typeface="Lucida Grande"/>
              <a:buChar char="-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512763" indent="-173038" algn="l" defTabSz="457200" rtl="0" eaLnBrk="1" latinLnBrk="0" hangingPunct="1">
              <a:spcBef>
                <a:spcPts val="200"/>
              </a:spcBef>
              <a:buClr>
                <a:schemeClr val="accent1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687388" indent="-174625" algn="l" defTabSz="457200" rtl="0" eaLnBrk="1" latinLnBrk="0" hangingPunct="1">
              <a:spcBef>
                <a:spcPts val="100"/>
              </a:spcBef>
              <a:buClr>
                <a:schemeClr val="accent1"/>
              </a:buClr>
              <a:buFont typeface="Lucida Grande"/>
              <a:buChar char="-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sz="2000"/>
              <a:t> 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885C7D94-3E00-5250-D2FC-2DC0FB4C43E5}"/>
              </a:ext>
            </a:extLst>
          </p:cNvPr>
          <p:cNvSpPr/>
          <p:nvPr userDrawn="1"/>
        </p:nvSpPr>
        <p:spPr>
          <a:xfrm>
            <a:off x="8127297" y="2180403"/>
            <a:ext cx="4064703" cy="4677597"/>
          </a:xfrm>
          <a:custGeom>
            <a:avLst/>
            <a:gdLst>
              <a:gd name="connsiteX0" fmla="*/ 4063645 w 4063645"/>
              <a:gd name="connsiteY0" fmla="*/ 0 h 4677597"/>
              <a:gd name="connsiteX1" fmla="*/ 4063645 w 4063645"/>
              <a:gd name="connsiteY1" fmla="*/ 2137265 h 4677597"/>
              <a:gd name="connsiteX2" fmla="*/ 3862190 w 4063645"/>
              <a:gd name="connsiteY2" fmla="*/ 2166337 h 4677597"/>
              <a:gd name="connsiteX3" fmla="*/ 2758545 w 4063645"/>
              <a:gd name="connsiteY3" fmla="*/ 2753506 h 4677597"/>
              <a:gd name="connsiteX4" fmla="*/ 2171374 w 4063645"/>
              <a:gd name="connsiteY4" fmla="*/ 4673988 h 4677597"/>
              <a:gd name="connsiteX5" fmla="*/ 2172255 w 4063645"/>
              <a:gd name="connsiteY5" fmla="*/ 4677597 h 4677597"/>
              <a:gd name="connsiteX6" fmla="*/ 19867 w 4063645"/>
              <a:gd name="connsiteY6" fmla="*/ 4677596 h 4677597"/>
              <a:gd name="connsiteX7" fmla="*/ 19545 w 4063645"/>
              <a:gd name="connsiteY7" fmla="*/ 4674915 h 4677597"/>
              <a:gd name="connsiteX8" fmla="*/ 1250832 w 4063645"/>
              <a:gd name="connsiteY8" fmla="*/ 1245793 h 4677597"/>
              <a:gd name="connsiteX9" fmla="*/ 3861258 w 4063645"/>
              <a:gd name="connsiteY9" fmla="*/ 14507 h 4677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63645" h="4677597">
                <a:moveTo>
                  <a:pt x="4063645" y="0"/>
                </a:moveTo>
                <a:lnTo>
                  <a:pt x="4063645" y="2137265"/>
                </a:lnTo>
                <a:lnTo>
                  <a:pt x="3862190" y="2166337"/>
                </a:lnTo>
                <a:cubicBezTo>
                  <a:pt x="3457826" y="2244626"/>
                  <a:pt x="3071703" y="2440348"/>
                  <a:pt x="2758545" y="2753506"/>
                </a:cubicBezTo>
                <a:cubicBezTo>
                  <a:pt x="2236616" y="3275436"/>
                  <a:pt x="2040891" y="4000046"/>
                  <a:pt x="2171374" y="4673988"/>
                </a:cubicBezTo>
                <a:lnTo>
                  <a:pt x="2172255" y="4677597"/>
                </a:lnTo>
                <a:lnTo>
                  <a:pt x="19867" y="4677596"/>
                </a:lnTo>
                <a:lnTo>
                  <a:pt x="19545" y="4674915"/>
                </a:lnTo>
                <a:cubicBezTo>
                  <a:pt x="-97720" y="3449909"/>
                  <a:pt x="312708" y="2183917"/>
                  <a:pt x="1250832" y="1245793"/>
                </a:cubicBezTo>
                <a:cubicBezTo>
                  <a:pt x="1980483" y="516142"/>
                  <a:pt x="2908474" y="105714"/>
                  <a:pt x="3861258" y="14507"/>
                </a:cubicBezTo>
                <a:close/>
              </a:path>
            </a:pathLst>
          </a:custGeom>
          <a:solidFill>
            <a:srgbClr val="E7EAEA"/>
          </a:solidFill>
        </p:spPr>
        <p:txBody>
          <a:bodyPr wrap="square">
            <a:noAutofit/>
          </a:bodyPr>
          <a:lstStyle/>
          <a:p>
            <a:pPr lvl="0" indent="0">
              <a:spcBef>
                <a:spcPts val="1000"/>
              </a:spcBef>
              <a:buFont typeface="Arial"/>
              <a:buNone/>
            </a:pPr>
            <a:endParaRPr lang="en-US" sz="2000" err="1">
              <a:solidFill>
                <a:schemeClr val="bg1">
                  <a:alpha val="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7242CCC4-1787-F7E5-8E54-B36340B4A3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3072" y="2298411"/>
            <a:ext cx="5293408" cy="1231106"/>
          </a:xfrm>
        </p:spPr>
        <p:txBody>
          <a:bodyPr lIns="0" tIns="0" rIns="0" bIns="0" anchor="b" anchorCtr="0">
            <a:spAutoFit/>
          </a:bodyPr>
          <a:lstStyle>
            <a:lvl1pPr algn="l">
              <a:lnSpc>
                <a:spcPct val="80000"/>
              </a:lnSpc>
              <a:defRPr sz="5000" b="1" i="0" spc="-1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32B9D6E8-245C-3C54-92E0-315B8D8172A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3072" y="3583491"/>
            <a:ext cx="5293408" cy="366254"/>
          </a:xfrm>
        </p:spPr>
        <p:txBody>
          <a:bodyPr lIns="0" tIns="0" rIns="0" bIns="0" anchor="t" anchorCtr="0">
            <a:spAutoFit/>
          </a:bodyPr>
          <a:lstStyle>
            <a:lvl1pPr marL="0" indent="0" algn="l">
              <a:lnSpc>
                <a:spcPct val="85000"/>
              </a:lnSpc>
              <a:spcBef>
                <a:spcPts val="800"/>
              </a:spcBef>
              <a:buNone/>
              <a:defRPr sz="2800" b="1" i="0" spc="-50">
                <a:solidFill>
                  <a:schemeClr val="tx2"/>
                </a:solidFill>
                <a:latin typeface="Arial"/>
                <a:cs typeface="Arial"/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 style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00143333-DBBD-FD7F-B20A-BA3A743DECC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111538" y="6221029"/>
            <a:ext cx="2700952" cy="357052"/>
          </a:xfrm>
        </p:spPr>
        <p:txBody>
          <a:bodyPr anchor="b" anchorCtr="0"/>
          <a:lstStyle>
            <a:lvl1pPr algn="r">
              <a:defRPr sz="800">
                <a:solidFill>
                  <a:schemeClr val="tx2"/>
                </a:solidFill>
              </a:defRPr>
            </a:lvl1pPr>
            <a:lvl2pPr marL="0" indent="0">
              <a:buNone/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DFCAAEA0-B7F6-7329-D5BA-2F8124E7A74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1990" y="6084141"/>
            <a:ext cx="3035132" cy="557784"/>
          </a:xfrm>
          <a:prstGeom prst="rect">
            <a:avLst/>
          </a:prstGeom>
        </p:spPr>
      </p:pic>
      <p:pic>
        <p:nvPicPr>
          <p:cNvPr id="20" name="Picture 19" descr="Logo&#10;&#10;Description automatically generated">
            <a:extLst>
              <a:ext uri="{FF2B5EF4-FFF2-40B4-BE49-F238E27FC236}">
                <a16:creationId xmlns:a16="http://schemas.microsoft.com/office/drawing/2014/main" id="{ADBEE0A5-6977-0DCC-B175-EACC6024AF9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046775" y="4457700"/>
            <a:ext cx="3731664" cy="2414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07714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Imag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5">
            <a:extLst>
              <a:ext uri="{FF2B5EF4-FFF2-40B4-BE49-F238E27FC236}">
                <a16:creationId xmlns:a16="http://schemas.microsoft.com/office/drawing/2014/main" id="{E1B3FAEE-4E78-46C7-9DB6-5C22BB3E16F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-1" y="0"/>
            <a:ext cx="12192000" cy="6858000"/>
          </a:xfrm>
          <a:solidFill>
            <a:schemeClr val="bg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47503409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101" y="1783537"/>
            <a:ext cx="11431389" cy="1679947"/>
          </a:xfrm>
        </p:spPr>
        <p:txBody>
          <a:bodyPr tIns="0">
            <a:spAutoFit/>
          </a:bodyPr>
          <a:lstStyle>
            <a:lvl2pPr>
              <a:buClr>
                <a:schemeClr val="tx1"/>
              </a:buClr>
              <a:defRPr baseline="0"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381101" y="1382713"/>
            <a:ext cx="11430027" cy="276999"/>
          </a:xfrm>
        </p:spPr>
        <p:txBody>
          <a:bodyPr tIns="0" anchor="b" anchorCtr="0">
            <a:spAutoFit/>
          </a:bodyPr>
          <a:lstStyle>
            <a:lvl1pPr>
              <a:lnSpc>
                <a:spcPct val="90000"/>
              </a:lnSpc>
              <a:spcBef>
                <a:spcPts val="500"/>
              </a:spcBef>
              <a:defRPr sz="20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5D76FC-5FC2-0A6E-2E54-FE137E70F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3485539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0B26C9-C562-4C9E-9D7E-52E44652A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89DB295E-C37C-4211-B0AE-52425FDE08A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1753" y="1384314"/>
            <a:ext cx="5499263" cy="276999"/>
          </a:xfrm>
        </p:spPr>
        <p:txBody>
          <a:bodyPr tIns="0" anchor="b" anchorCtr="0">
            <a:spAutoFit/>
          </a:bodyPr>
          <a:lstStyle>
            <a:lvl1pPr>
              <a:lnSpc>
                <a:spcPct val="90000"/>
              </a:lnSpc>
              <a:spcBef>
                <a:spcPts val="500"/>
              </a:spcBef>
              <a:defRPr sz="20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94777BAB-A976-435B-9BA1-5B6E981D317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14198" y="1384314"/>
            <a:ext cx="5499263" cy="276999"/>
          </a:xfrm>
        </p:spPr>
        <p:txBody>
          <a:bodyPr tIns="0" anchor="b" anchorCtr="0">
            <a:spAutoFit/>
          </a:bodyPr>
          <a:lstStyle>
            <a:lvl1pPr>
              <a:lnSpc>
                <a:spcPct val="90000"/>
              </a:lnSpc>
              <a:spcBef>
                <a:spcPts val="500"/>
              </a:spcBef>
              <a:defRPr sz="20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FC59AEB-0C20-4BAC-A591-A240AD7D7548}"/>
              </a:ext>
            </a:extLst>
          </p:cNvPr>
          <p:cNvSpPr>
            <a:spLocks noGrp="1"/>
          </p:cNvSpPr>
          <p:nvPr>
            <p:ph idx="21"/>
          </p:nvPr>
        </p:nvSpPr>
        <p:spPr>
          <a:xfrm>
            <a:off x="381100" y="1781175"/>
            <a:ext cx="5499917" cy="1679947"/>
          </a:xfrm>
        </p:spPr>
        <p:txBody>
          <a:bodyPr tIns="0">
            <a:spAutoFit/>
          </a:bodyPr>
          <a:lstStyle>
            <a:lvl2pPr marL="174618" indent="-174618">
              <a:buClr>
                <a:schemeClr val="accent1"/>
              </a:buClr>
              <a:defRPr lang="en-US" sz="2000" kern="1200" baseline="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339711" indent="-165093">
              <a:buClr>
                <a:schemeClr val="accent1"/>
              </a:buClr>
              <a:defRPr lang="en-US" sz="2000" kern="120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512743" indent="-173031">
              <a:buClr>
                <a:schemeClr val="accent1"/>
              </a:buClr>
              <a:defRPr lang="en-US" sz="2000" kern="120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>
              <a:buClr>
                <a:schemeClr val="tx1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marL="174618" lvl="1" indent="-174618" algn="l" defTabSz="457182" rtl="0" eaLnBrk="1" latinLnBrk="0" hangingPunct="1">
              <a:spcBef>
                <a:spcPts val="500"/>
              </a:spcBef>
              <a:buClr>
                <a:schemeClr val="tx1"/>
              </a:buClr>
              <a:buFont typeface="Arial"/>
              <a:buChar char="•"/>
            </a:pPr>
            <a:r>
              <a:rPr lang="en-US"/>
              <a:t>Second level</a:t>
            </a:r>
          </a:p>
          <a:p>
            <a:pPr marL="339711" lvl="2" indent="-165093" algn="l" defTabSz="457182" rtl="0" eaLnBrk="1" latinLnBrk="0" hangingPunct="1">
              <a:spcBef>
                <a:spcPts val="300"/>
              </a:spcBef>
              <a:buClr>
                <a:schemeClr val="tx1"/>
              </a:buClr>
              <a:buFont typeface="Lucida Grande"/>
              <a:buChar char="-"/>
            </a:pPr>
            <a:r>
              <a:rPr lang="en-US"/>
              <a:t>Third level</a:t>
            </a:r>
          </a:p>
          <a:p>
            <a:pPr marL="512743" lvl="3" indent="-173031" algn="l" defTabSz="457182" rtl="0" eaLnBrk="1" latinLnBrk="0" hangingPunct="1">
              <a:spcBef>
                <a:spcPts val="200"/>
              </a:spcBef>
              <a:buClr>
                <a:schemeClr val="tx1"/>
              </a:buClr>
              <a:buFont typeface="Arial"/>
              <a:buChar char="•"/>
            </a:pPr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114114AF-055C-4E9E-BD24-0EA4638FFBA5}"/>
              </a:ext>
            </a:extLst>
          </p:cNvPr>
          <p:cNvSpPr>
            <a:spLocks noGrp="1"/>
          </p:cNvSpPr>
          <p:nvPr>
            <p:ph idx="22"/>
          </p:nvPr>
        </p:nvSpPr>
        <p:spPr>
          <a:xfrm>
            <a:off x="6313545" y="1781175"/>
            <a:ext cx="5499917" cy="1679947"/>
          </a:xfrm>
        </p:spPr>
        <p:txBody>
          <a:bodyPr tIns="0">
            <a:spAutoFit/>
          </a:bodyPr>
          <a:lstStyle>
            <a:lvl2pPr marL="174618" indent="-174618">
              <a:buClr>
                <a:schemeClr val="accent1"/>
              </a:buClr>
              <a:defRPr lang="en-US" sz="2000" kern="1200" baseline="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339711" indent="-165093">
              <a:buClr>
                <a:schemeClr val="accent1"/>
              </a:buClr>
              <a:defRPr lang="en-US" sz="2000" kern="120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512743" indent="-173031">
              <a:buClr>
                <a:schemeClr val="accent1"/>
              </a:buClr>
              <a:defRPr lang="en-US" sz="2000" kern="120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687361" indent="-174618">
              <a:buClr>
                <a:schemeClr val="accent1"/>
              </a:buClr>
              <a:defRPr lang="en-US" sz="2000" kern="120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marL="174618" lvl="1" indent="-174618" algn="l" defTabSz="457182" rtl="0" eaLnBrk="1" latinLnBrk="0" hangingPunct="1">
              <a:spcBef>
                <a:spcPts val="500"/>
              </a:spcBef>
              <a:buClr>
                <a:schemeClr val="tx1"/>
              </a:buClr>
              <a:buFont typeface="Arial"/>
              <a:buChar char="•"/>
            </a:pPr>
            <a:r>
              <a:rPr lang="en-US"/>
              <a:t>Second level</a:t>
            </a:r>
          </a:p>
          <a:p>
            <a:pPr marL="339711" lvl="2" indent="-165093" algn="l" defTabSz="457182" rtl="0" eaLnBrk="1" latinLnBrk="0" hangingPunct="1">
              <a:spcBef>
                <a:spcPts val="300"/>
              </a:spcBef>
              <a:buClr>
                <a:schemeClr val="tx1"/>
              </a:buClr>
              <a:buFont typeface="Lucida Grande"/>
              <a:buChar char="-"/>
            </a:pPr>
            <a:r>
              <a:rPr lang="en-US"/>
              <a:t>Third level</a:t>
            </a:r>
          </a:p>
          <a:p>
            <a:pPr marL="512743" lvl="3" indent="-173031" algn="l" defTabSz="457182" rtl="0" eaLnBrk="1" latinLnBrk="0" hangingPunct="1">
              <a:spcBef>
                <a:spcPts val="200"/>
              </a:spcBef>
              <a:buClr>
                <a:schemeClr val="tx1"/>
              </a:buClr>
              <a:buFont typeface="Arial"/>
              <a:buChar char="•"/>
            </a:pPr>
            <a:r>
              <a:rPr lang="en-US"/>
              <a:t>Fourth level</a:t>
            </a:r>
          </a:p>
          <a:p>
            <a:pPr marL="687361" lvl="4" indent="-174618" algn="l" defTabSz="457182" rtl="0" eaLnBrk="1" latinLnBrk="0" hangingPunct="1">
              <a:spcBef>
                <a:spcPts val="100"/>
              </a:spcBef>
              <a:buClr>
                <a:schemeClr val="tx1"/>
              </a:buClr>
              <a:buFont typeface="Lucida Grande"/>
              <a:buChar char="-"/>
            </a:pPr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2034665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8BABC588-5798-4369-86EA-9B137E4E1DB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1100" y="1384314"/>
            <a:ext cx="3628027" cy="276999"/>
          </a:xfrm>
        </p:spPr>
        <p:txBody>
          <a:bodyPr tIns="0" anchor="b" anchorCtr="0">
            <a:spAutoFit/>
          </a:bodyPr>
          <a:lstStyle>
            <a:lvl1pPr>
              <a:lnSpc>
                <a:spcPct val="90000"/>
              </a:lnSpc>
              <a:spcBef>
                <a:spcPts val="500"/>
              </a:spcBef>
              <a:defRPr sz="20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2136F9D9-C115-4CFC-8288-DA3519CE2A0C}"/>
              </a:ext>
            </a:extLst>
          </p:cNvPr>
          <p:cNvSpPr>
            <a:spLocks noGrp="1"/>
          </p:cNvSpPr>
          <p:nvPr>
            <p:ph idx="20"/>
          </p:nvPr>
        </p:nvSpPr>
        <p:spPr>
          <a:xfrm>
            <a:off x="381100" y="1781175"/>
            <a:ext cx="3633778" cy="1679947"/>
          </a:xfrm>
        </p:spPr>
        <p:txBody>
          <a:bodyPr tIns="0">
            <a:spAutoFit/>
          </a:bodyPr>
          <a:lstStyle>
            <a:lvl2pPr marL="174618" indent="-174618">
              <a:buClr>
                <a:schemeClr val="accent1"/>
              </a:buClr>
              <a:defRPr lang="en-US" sz="2000" kern="1200" baseline="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339711" indent="-165093">
              <a:buClr>
                <a:schemeClr val="accent1"/>
              </a:buClr>
              <a:defRPr lang="en-US" sz="2000" kern="120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512743" indent="-173031">
              <a:buClr>
                <a:schemeClr val="accent1"/>
              </a:buClr>
              <a:defRPr lang="en-US" sz="2000" kern="120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>
              <a:buClr>
                <a:schemeClr val="tx1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marL="174618" lvl="1" indent="-174618" algn="l" defTabSz="457182" rtl="0" eaLnBrk="1" latinLnBrk="0" hangingPunct="1">
              <a:spcBef>
                <a:spcPts val="500"/>
              </a:spcBef>
              <a:buClr>
                <a:schemeClr val="tx1"/>
              </a:buClr>
              <a:buFont typeface="Arial"/>
              <a:buChar char="•"/>
            </a:pPr>
            <a:r>
              <a:rPr lang="en-US"/>
              <a:t>Second level</a:t>
            </a:r>
          </a:p>
          <a:p>
            <a:pPr marL="339711" lvl="2" indent="-165093" algn="l" defTabSz="457182" rtl="0" eaLnBrk="1" latinLnBrk="0" hangingPunct="1">
              <a:spcBef>
                <a:spcPts val="300"/>
              </a:spcBef>
              <a:buClr>
                <a:schemeClr val="tx1"/>
              </a:buClr>
              <a:buFont typeface="Lucida Grande"/>
              <a:buChar char="-"/>
            </a:pPr>
            <a:r>
              <a:rPr lang="en-US"/>
              <a:t>Third level</a:t>
            </a:r>
          </a:p>
          <a:p>
            <a:pPr marL="512743" lvl="3" indent="-173031" algn="l" defTabSz="457182" rtl="0" eaLnBrk="1" latinLnBrk="0" hangingPunct="1">
              <a:spcBef>
                <a:spcPts val="200"/>
              </a:spcBef>
              <a:buClr>
                <a:schemeClr val="tx1"/>
              </a:buClr>
              <a:buFont typeface="Arial"/>
              <a:buChar char="•"/>
            </a:pPr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EFCBBFC1-DBA9-47B0-8B7C-C8EF0A6DD6E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280665" y="1384314"/>
            <a:ext cx="3628027" cy="276999"/>
          </a:xfrm>
        </p:spPr>
        <p:txBody>
          <a:bodyPr tIns="0" anchor="b" anchorCtr="0">
            <a:spAutoFit/>
          </a:bodyPr>
          <a:lstStyle>
            <a:lvl1pPr>
              <a:lnSpc>
                <a:spcPct val="90000"/>
              </a:lnSpc>
              <a:spcBef>
                <a:spcPts val="500"/>
              </a:spcBef>
              <a:defRPr sz="20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45F79959-0949-4FB6-BF24-B3C0EBA34E8A}"/>
              </a:ext>
            </a:extLst>
          </p:cNvPr>
          <p:cNvSpPr>
            <a:spLocks noGrp="1"/>
          </p:cNvSpPr>
          <p:nvPr>
            <p:ph idx="22"/>
          </p:nvPr>
        </p:nvSpPr>
        <p:spPr>
          <a:xfrm>
            <a:off x="4277386" y="1781175"/>
            <a:ext cx="3633778" cy="1679947"/>
          </a:xfrm>
        </p:spPr>
        <p:txBody>
          <a:bodyPr tIns="0">
            <a:spAutoFit/>
          </a:bodyPr>
          <a:lstStyle>
            <a:lvl2pPr marL="174618" indent="-174618">
              <a:buClr>
                <a:schemeClr val="accent1"/>
              </a:buClr>
              <a:defRPr lang="en-US" sz="2000" kern="1200" baseline="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339711" indent="-165093">
              <a:buClr>
                <a:schemeClr val="accent1"/>
              </a:buClr>
              <a:defRPr lang="en-US" sz="2000" kern="120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512743" indent="-173031">
              <a:buClr>
                <a:schemeClr val="accent1"/>
              </a:buClr>
              <a:defRPr lang="en-US" sz="2000" kern="120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687361" indent="-174618">
              <a:buClr>
                <a:schemeClr val="accent1"/>
              </a:buClr>
              <a:defRPr lang="en-US" sz="2000" kern="120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marL="174618" lvl="1" indent="-174618" algn="l" defTabSz="457182" rtl="0" eaLnBrk="1" latinLnBrk="0" hangingPunct="1">
              <a:spcBef>
                <a:spcPts val="500"/>
              </a:spcBef>
              <a:buClr>
                <a:schemeClr val="tx1"/>
              </a:buClr>
              <a:buFont typeface="Arial"/>
              <a:buChar char="•"/>
            </a:pPr>
            <a:r>
              <a:rPr lang="en-US"/>
              <a:t>Second level</a:t>
            </a:r>
          </a:p>
          <a:p>
            <a:pPr marL="339711" lvl="2" indent="-165093" algn="l" defTabSz="457182" rtl="0" eaLnBrk="1" latinLnBrk="0" hangingPunct="1">
              <a:spcBef>
                <a:spcPts val="300"/>
              </a:spcBef>
              <a:buClr>
                <a:schemeClr val="tx1"/>
              </a:buClr>
              <a:buFont typeface="Lucida Grande"/>
              <a:buChar char="-"/>
            </a:pPr>
            <a:r>
              <a:rPr lang="en-US"/>
              <a:t>Third level</a:t>
            </a:r>
          </a:p>
          <a:p>
            <a:pPr marL="512743" lvl="3" indent="-173031" algn="l" defTabSz="457182" rtl="0" eaLnBrk="1" latinLnBrk="0" hangingPunct="1">
              <a:spcBef>
                <a:spcPts val="200"/>
              </a:spcBef>
              <a:buClr>
                <a:schemeClr val="tx1"/>
              </a:buClr>
              <a:buFont typeface="Arial"/>
              <a:buChar char="•"/>
            </a:pPr>
            <a:r>
              <a:rPr lang="en-US"/>
              <a:t>Fourth level</a:t>
            </a:r>
          </a:p>
          <a:p>
            <a:pPr marL="687361" lvl="4" indent="-174618" algn="l" defTabSz="457182" rtl="0" eaLnBrk="1" latinLnBrk="0" hangingPunct="1">
              <a:spcBef>
                <a:spcPts val="100"/>
              </a:spcBef>
              <a:buClr>
                <a:schemeClr val="tx1"/>
              </a:buClr>
              <a:buFont typeface="Lucida Grande"/>
              <a:buChar char="-"/>
            </a:pPr>
            <a:r>
              <a:rPr lang="en-US"/>
              <a:t>Fifth level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00983EFC-9FEF-46E8-9574-59C9D66F27C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180229" y="1384314"/>
            <a:ext cx="3628027" cy="276999"/>
          </a:xfrm>
        </p:spPr>
        <p:txBody>
          <a:bodyPr tIns="0" anchor="b" anchorCtr="0">
            <a:spAutoFit/>
          </a:bodyPr>
          <a:lstStyle>
            <a:lvl1pPr>
              <a:lnSpc>
                <a:spcPct val="90000"/>
              </a:lnSpc>
              <a:spcBef>
                <a:spcPts val="500"/>
              </a:spcBef>
              <a:defRPr sz="20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D08D5800-8154-4234-B28D-C636F2E768A3}"/>
              </a:ext>
            </a:extLst>
          </p:cNvPr>
          <p:cNvSpPr>
            <a:spLocks noGrp="1"/>
          </p:cNvSpPr>
          <p:nvPr>
            <p:ph idx="24"/>
          </p:nvPr>
        </p:nvSpPr>
        <p:spPr>
          <a:xfrm>
            <a:off x="8173673" y="1781175"/>
            <a:ext cx="3633778" cy="1679947"/>
          </a:xfrm>
        </p:spPr>
        <p:txBody>
          <a:bodyPr tIns="0">
            <a:spAutoFit/>
          </a:bodyPr>
          <a:lstStyle>
            <a:lvl2pPr marL="174618" indent="-174618">
              <a:buClr>
                <a:schemeClr val="accent1"/>
              </a:buClr>
              <a:defRPr lang="en-US" sz="2000" kern="1200" baseline="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339711" indent="-165093">
              <a:buClr>
                <a:schemeClr val="accent1"/>
              </a:buClr>
              <a:defRPr lang="en-US" sz="2000" kern="120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512743" indent="-173031">
              <a:buClr>
                <a:schemeClr val="accent1"/>
              </a:buClr>
              <a:defRPr lang="en-US" sz="2000" kern="120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687361" indent="-174618">
              <a:buClr>
                <a:schemeClr val="accent1"/>
              </a:buClr>
              <a:defRPr lang="en-US" sz="2000" kern="120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marL="174618" lvl="1" indent="-174618" algn="l" defTabSz="457182" rtl="0" eaLnBrk="1" latinLnBrk="0" hangingPunct="1">
              <a:spcBef>
                <a:spcPts val="500"/>
              </a:spcBef>
              <a:buClr>
                <a:schemeClr val="tx1"/>
              </a:buClr>
              <a:buFont typeface="Arial"/>
              <a:buChar char="•"/>
            </a:pPr>
            <a:r>
              <a:rPr lang="en-US"/>
              <a:t>Second level</a:t>
            </a:r>
          </a:p>
          <a:p>
            <a:pPr marL="339711" lvl="2" indent="-165093" algn="l" defTabSz="457182" rtl="0" eaLnBrk="1" latinLnBrk="0" hangingPunct="1">
              <a:spcBef>
                <a:spcPts val="300"/>
              </a:spcBef>
              <a:buClr>
                <a:schemeClr val="tx1"/>
              </a:buClr>
              <a:buFont typeface="Lucida Grande"/>
              <a:buChar char="-"/>
            </a:pPr>
            <a:r>
              <a:rPr lang="en-US"/>
              <a:t>Third level</a:t>
            </a:r>
          </a:p>
          <a:p>
            <a:pPr marL="512743" lvl="3" indent="-173031" algn="l" defTabSz="457182" rtl="0" eaLnBrk="1" latinLnBrk="0" hangingPunct="1">
              <a:spcBef>
                <a:spcPts val="200"/>
              </a:spcBef>
              <a:buClr>
                <a:schemeClr val="tx1"/>
              </a:buClr>
              <a:buFont typeface="Arial"/>
              <a:buChar char="•"/>
            </a:pPr>
            <a:r>
              <a:rPr lang="en-US"/>
              <a:t>Fourth level</a:t>
            </a:r>
          </a:p>
          <a:p>
            <a:pPr marL="687361" lvl="4" indent="-174618" algn="l" defTabSz="457182" rtl="0" eaLnBrk="1" latinLnBrk="0" hangingPunct="1">
              <a:spcBef>
                <a:spcPts val="100"/>
              </a:spcBef>
              <a:buClr>
                <a:schemeClr val="tx1"/>
              </a:buClr>
              <a:buFont typeface="Lucida Grande"/>
              <a:buChar char="-"/>
            </a:pPr>
            <a:r>
              <a:rPr lang="en-US"/>
              <a:t>Fifth level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27AFD46-0A5D-43AC-A0F5-91BC9C4AE6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6744396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FBF14531-4635-4BAC-8BFB-80B5D5B93B7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1100" y="1384314"/>
            <a:ext cx="2737695" cy="276999"/>
          </a:xfrm>
        </p:spPr>
        <p:txBody>
          <a:bodyPr tIns="0" anchor="b" anchorCtr="0">
            <a:spAutoFit/>
          </a:bodyPr>
          <a:lstStyle>
            <a:lvl1pPr>
              <a:lnSpc>
                <a:spcPct val="90000"/>
              </a:lnSpc>
              <a:spcBef>
                <a:spcPts val="500"/>
              </a:spcBef>
              <a:defRPr sz="20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BB4E2362-E356-4A39-BFCD-3E1AEA06E41E}"/>
              </a:ext>
            </a:extLst>
          </p:cNvPr>
          <p:cNvSpPr>
            <a:spLocks noGrp="1"/>
          </p:cNvSpPr>
          <p:nvPr>
            <p:ph idx="20"/>
          </p:nvPr>
        </p:nvSpPr>
        <p:spPr>
          <a:xfrm>
            <a:off x="381101" y="1781174"/>
            <a:ext cx="2742034" cy="1987724"/>
          </a:xfrm>
        </p:spPr>
        <p:txBody>
          <a:bodyPr tIns="0">
            <a:spAutoFit/>
          </a:bodyPr>
          <a:lstStyle>
            <a:lvl2pPr marL="174618" indent="-174618">
              <a:buClr>
                <a:schemeClr val="accent1"/>
              </a:buClr>
              <a:defRPr lang="en-US" sz="2000" kern="1200" baseline="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339711" indent="-165093">
              <a:buClr>
                <a:schemeClr val="accent1"/>
              </a:buClr>
              <a:defRPr lang="en-US" sz="2000" kern="120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512743" indent="-173031">
              <a:buClr>
                <a:schemeClr val="accent1"/>
              </a:buClr>
              <a:defRPr lang="en-US" sz="2000" kern="120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687361" indent="-174618">
              <a:buClr>
                <a:schemeClr val="accent1"/>
              </a:buClr>
              <a:defRPr lang="en-US" sz="2000" kern="120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marL="174618" lvl="1" indent="-174618" algn="l" defTabSz="457182" rtl="0" eaLnBrk="1" latinLnBrk="0" hangingPunct="1">
              <a:spcBef>
                <a:spcPts val="500"/>
              </a:spcBef>
              <a:buClr>
                <a:schemeClr val="tx1"/>
              </a:buClr>
              <a:buFont typeface="Arial"/>
              <a:buChar char="•"/>
            </a:pPr>
            <a:r>
              <a:rPr lang="en-US"/>
              <a:t>Second level</a:t>
            </a:r>
          </a:p>
          <a:p>
            <a:pPr marL="339711" lvl="2" indent="-165093" algn="l" defTabSz="457182" rtl="0" eaLnBrk="1" latinLnBrk="0" hangingPunct="1">
              <a:spcBef>
                <a:spcPts val="300"/>
              </a:spcBef>
              <a:buClr>
                <a:schemeClr val="tx1"/>
              </a:buClr>
              <a:buFont typeface="Lucida Grande"/>
              <a:buChar char="-"/>
            </a:pPr>
            <a:r>
              <a:rPr lang="en-US"/>
              <a:t>Third level</a:t>
            </a:r>
          </a:p>
          <a:p>
            <a:pPr marL="512743" lvl="3" indent="-173031" algn="l" defTabSz="457182" rtl="0" eaLnBrk="1" latinLnBrk="0" hangingPunct="1">
              <a:spcBef>
                <a:spcPts val="200"/>
              </a:spcBef>
              <a:buClr>
                <a:schemeClr val="tx1"/>
              </a:buClr>
              <a:buFont typeface="Arial"/>
              <a:buChar char="•"/>
            </a:pPr>
            <a:r>
              <a:rPr lang="en-US"/>
              <a:t>Fourth level</a:t>
            </a:r>
          </a:p>
          <a:p>
            <a:pPr marL="687361" lvl="4" indent="-174618" algn="l" defTabSz="457182" rtl="0" eaLnBrk="1" latinLnBrk="0" hangingPunct="1">
              <a:spcBef>
                <a:spcPts val="100"/>
              </a:spcBef>
              <a:buClr>
                <a:schemeClr val="tx1"/>
              </a:buClr>
              <a:buFont typeface="Lucida Grande"/>
              <a:buChar char="-"/>
            </a:pPr>
            <a:r>
              <a:rPr lang="en-US"/>
              <a:t>Fifth level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5DED9890-AE6A-4175-A2D3-94CD8046DE1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279096" y="1384314"/>
            <a:ext cx="2737695" cy="276999"/>
          </a:xfrm>
        </p:spPr>
        <p:txBody>
          <a:bodyPr tIns="0" anchor="b" anchorCtr="0">
            <a:spAutoFit/>
          </a:bodyPr>
          <a:lstStyle>
            <a:lvl1pPr>
              <a:lnSpc>
                <a:spcPct val="90000"/>
              </a:lnSpc>
              <a:spcBef>
                <a:spcPts val="500"/>
              </a:spcBef>
              <a:defRPr sz="20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BB3C3060-27A6-4548-B724-025333818485}"/>
              </a:ext>
            </a:extLst>
          </p:cNvPr>
          <p:cNvSpPr>
            <a:spLocks noGrp="1"/>
          </p:cNvSpPr>
          <p:nvPr>
            <p:ph idx="22"/>
          </p:nvPr>
        </p:nvSpPr>
        <p:spPr>
          <a:xfrm>
            <a:off x="3277455" y="1781174"/>
            <a:ext cx="2742034" cy="1987724"/>
          </a:xfrm>
        </p:spPr>
        <p:txBody>
          <a:bodyPr tIns="0">
            <a:spAutoFit/>
          </a:bodyPr>
          <a:lstStyle>
            <a:lvl2pPr marL="174618" indent="-174618">
              <a:buClr>
                <a:schemeClr val="accent1"/>
              </a:buClr>
              <a:defRPr lang="en-US" sz="2000" kern="1200" baseline="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339711" indent="-165093">
              <a:buClr>
                <a:schemeClr val="accent1"/>
              </a:buClr>
              <a:defRPr lang="en-US" sz="2000" kern="120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512743" indent="-173031">
              <a:buClr>
                <a:schemeClr val="accent1"/>
              </a:buClr>
              <a:defRPr lang="en-US" sz="2000" kern="120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687361" indent="-174618">
              <a:buClr>
                <a:schemeClr val="accent1"/>
              </a:buClr>
              <a:defRPr lang="en-US" sz="2000" kern="120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marL="174618" lvl="1" indent="-174618" algn="l" defTabSz="457182" rtl="0" eaLnBrk="1" latinLnBrk="0" hangingPunct="1">
              <a:spcBef>
                <a:spcPts val="500"/>
              </a:spcBef>
              <a:buClr>
                <a:schemeClr val="tx1"/>
              </a:buClr>
              <a:buFont typeface="Arial"/>
              <a:buChar char="•"/>
            </a:pPr>
            <a:r>
              <a:rPr lang="en-US"/>
              <a:t>Second level</a:t>
            </a:r>
          </a:p>
          <a:p>
            <a:pPr marL="339711" lvl="2" indent="-165093" algn="l" defTabSz="457182" rtl="0" eaLnBrk="1" latinLnBrk="0" hangingPunct="1">
              <a:spcBef>
                <a:spcPts val="300"/>
              </a:spcBef>
              <a:buClr>
                <a:schemeClr val="tx1"/>
              </a:buClr>
              <a:buFont typeface="Lucida Grande"/>
              <a:buChar char="-"/>
            </a:pPr>
            <a:r>
              <a:rPr lang="en-US"/>
              <a:t>Third level</a:t>
            </a:r>
          </a:p>
          <a:p>
            <a:pPr marL="512743" lvl="3" indent="-173031" algn="l" defTabSz="457182" rtl="0" eaLnBrk="1" latinLnBrk="0" hangingPunct="1">
              <a:spcBef>
                <a:spcPts val="200"/>
              </a:spcBef>
              <a:buClr>
                <a:schemeClr val="tx1"/>
              </a:buClr>
              <a:buFont typeface="Arial"/>
              <a:buChar char="•"/>
            </a:pPr>
            <a:r>
              <a:rPr lang="en-US"/>
              <a:t>Fourth level</a:t>
            </a:r>
          </a:p>
          <a:p>
            <a:pPr marL="687361" lvl="4" indent="-174618" algn="l" defTabSz="457182" rtl="0" eaLnBrk="1" latinLnBrk="0" hangingPunct="1">
              <a:spcBef>
                <a:spcPts val="100"/>
              </a:spcBef>
              <a:buClr>
                <a:schemeClr val="tx1"/>
              </a:buClr>
              <a:buFont typeface="Lucida Grande"/>
              <a:buChar char="-"/>
            </a:pPr>
            <a:r>
              <a:rPr lang="en-US"/>
              <a:t>Fifth level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85B79AD3-9CCE-4AA6-A9B4-5F9A43BC781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177092" y="1384314"/>
            <a:ext cx="2737695" cy="276999"/>
          </a:xfrm>
        </p:spPr>
        <p:txBody>
          <a:bodyPr tIns="0" anchor="b" anchorCtr="0">
            <a:spAutoFit/>
          </a:bodyPr>
          <a:lstStyle>
            <a:lvl1pPr>
              <a:lnSpc>
                <a:spcPct val="90000"/>
              </a:lnSpc>
              <a:spcBef>
                <a:spcPts val="500"/>
              </a:spcBef>
              <a:defRPr sz="20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4C5F5AA9-D133-46A4-A522-544F77D1A78B}"/>
              </a:ext>
            </a:extLst>
          </p:cNvPr>
          <p:cNvSpPr>
            <a:spLocks noGrp="1"/>
          </p:cNvSpPr>
          <p:nvPr>
            <p:ph idx="24"/>
          </p:nvPr>
        </p:nvSpPr>
        <p:spPr>
          <a:xfrm>
            <a:off x="6173809" y="1781174"/>
            <a:ext cx="2742034" cy="1987724"/>
          </a:xfrm>
        </p:spPr>
        <p:txBody>
          <a:bodyPr tIns="0">
            <a:spAutoFit/>
          </a:bodyPr>
          <a:lstStyle>
            <a:lvl2pPr marL="174618" indent="-174618">
              <a:buClr>
                <a:schemeClr val="accent1"/>
              </a:buClr>
              <a:defRPr lang="en-US" sz="2000" kern="1200" baseline="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339711" indent="-165093">
              <a:buClr>
                <a:schemeClr val="accent1"/>
              </a:buClr>
              <a:defRPr lang="en-US" sz="2000" kern="120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512743" indent="-173031">
              <a:buClr>
                <a:schemeClr val="accent1"/>
              </a:buClr>
              <a:defRPr lang="en-US" sz="2000" kern="120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687361" indent="-174618">
              <a:buClr>
                <a:schemeClr val="accent1"/>
              </a:buClr>
              <a:defRPr lang="en-US" sz="2000" kern="120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marL="174618" lvl="1" indent="-174618" algn="l" defTabSz="457182" rtl="0" eaLnBrk="1" latinLnBrk="0" hangingPunct="1">
              <a:spcBef>
                <a:spcPts val="500"/>
              </a:spcBef>
              <a:buClr>
                <a:schemeClr val="tx1"/>
              </a:buClr>
              <a:buFont typeface="Arial"/>
              <a:buChar char="•"/>
            </a:pPr>
            <a:r>
              <a:rPr lang="en-US"/>
              <a:t>Second level</a:t>
            </a:r>
          </a:p>
          <a:p>
            <a:pPr marL="339711" lvl="2" indent="-165093" algn="l" defTabSz="457182" rtl="0" eaLnBrk="1" latinLnBrk="0" hangingPunct="1">
              <a:spcBef>
                <a:spcPts val="300"/>
              </a:spcBef>
              <a:buClr>
                <a:schemeClr val="tx1"/>
              </a:buClr>
              <a:buFont typeface="Lucida Grande"/>
              <a:buChar char="-"/>
            </a:pPr>
            <a:r>
              <a:rPr lang="en-US"/>
              <a:t>Third level</a:t>
            </a:r>
          </a:p>
          <a:p>
            <a:pPr marL="512743" lvl="3" indent="-173031" algn="l" defTabSz="457182" rtl="0" eaLnBrk="1" latinLnBrk="0" hangingPunct="1">
              <a:spcBef>
                <a:spcPts val="200"/>
              </a:spcBef>
              <a:buClr>
                <a:schemeClr val="tx1"/>
              </a:buClr>
              <a:buFont typeface="Arial"/>
              <a:buChar char="•"/>
            </a:pPr>
            <a:r>
              <a:rPr lang="en-US"/>
              <a:t>Fourth level</a:t>
            </a:r>
          </a:p>
          <a:p>
            <a:pPr marL="687361" lvl="4" indent="-174618" algn="l" defTabSz="457182" rtl="0" eaLnBrk="1" latinLnBrk="0" hangingPunct="1">
              <a:spcBef>
                <a:spcPts val="100"/>
              </a:spcBef>
              <a:buClr>
                <a:schemeClr val="tx1"/>
              </a:buClr>
              <a:buFont typeface="Lucida Grande"/>
              <a:buChar char="-"/>
            </a:pPr>
            <a:r>
              <a:rPr lang="en-US"/>
              <a:t>Fifth level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2AD1F5CB-9325-407F-A82E-AD63D7DB55B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075088" y="1384314"/>
            <a:ext cx="2737695" cy="276999"/>
          </a:xfrm>
        </p:spPr>
        <p:txBody>
          <a:bodyPr tIns="0" anchor="b" anchorCtr="0">
            <a:spAutoFit/>
          </a:bodyPr>
          <a:lstStyle>
            <a:lvl1pPr>
              <a:lnSpc>
                <a:spcPct val="90000"/>
              </a:lnSpc>
              <a:spcBef>
                <a:spcPts val="500"/>
              </a:spcBef>
              <a:defRPr sz="20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D422D8ED-8DB0-4D9F-8593-51376DCEC52C}"/>
              </a:ext>
            </a:extLst>
          </p:cNvPr>
          <p:cNvSpPr>
            <a:spLocks noGrp="1"/>
          </p:cNvSpPr>
          <p:nvPr>
            <p:ph idx="26"/>
          </p:nvPr>
        </p:nvSpPr>
        <p:spPr>
          <a:xfrm>
            <a:off x="9070164" y="1781174"/>
            <a:ext cx="2742034" cy="1987724"/>
          </a:xfrm>
        </p:spPr>
        <p:txBody>
          <a:bodyPr tIns="0">
            <a:spAutoFit/>
          </a:bodyPr>
          <a:lstStyle>
            <a:lvl2pPr marL="174618" indent="-174618">
              <a:buClr>
                <a:schemeClr val="accent1"/>
              </a:buClr>
              <a:defRPr lang="en-US" sz="2000" kern="1200" baseline="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339711" indent="-165093">
              <a:buClr>
                <a:schemeClr val="accent1"/>
              </a:buClr>
              <a:defRPr lang="en-US" sz="2000" kern="120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512743" indent="-173031">
              <a:buClr>
                <a:schemeClr val="accent1"/>
              </a:buClr>
              <a:defRPr lang="en-US" sz="2000" kern="120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687361" indent="-174618">
              <a:buClr>
                <a:schemeClr val="accent1"/>
              </a:buClr>
              <a:defRPr lang="en-US" sz="2000" kern="120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marL="174618" lvl="1" indent="-174618" algn="l" defTabSz="457182" rtl="0" eaLnBrk="1" latinLnBrk="0" hangingPunct="1">
              <a:spcBef>
                <a:spcPts val="500"/>
              </a:spcBef>
              <a:buClr>
                <a:schemeClr val="tx1"/>
              </a:buClr>
              <a:buFont typeface="Arial"/>
              <a:buChar char="•"/>
            </a:pPr>
            <a:r>
              <a:rPr lang="en-US"/>
              <a:t>Second level</a:t>
            </a:r>
          </a:p>
          <a:p>
            <a:pPr marL="339711" lvl="2" indent="-165093" algn="l" defTabSz="457182" rtl="0" eaLnBrk="1" latinLnBrk="0" hangingPunct="1">
              <a:spcBef>
                <a:spcPts val="300"/>
              </a:spcBef>
              <a:buClr>
                <a:schemeClr val="tx1"/>
              </a:buClr>
              <a:buFont typeface="Lucida Grande"/>
              <a:buChar char="-"/>
            </a:pPr>
            <a:r>
              <a:rPr lang="en-US"/>
              <a:t>Third level</a:t>
            </a:r>
          </a:p>
          <a:p>
            <a:pPr marL="512743" lvl="3" indent="-173031" algn="l" defTabSz="457182" rtl="0" eaLnBrk="1" latinLnBrk="0" hangingPunct="1">
              <a:spcBef>
                <a:spcPts val="200"/>
              </a:spcBef>
              <a:buClr>
                <a:schemeClr val="tx1"/>
              </a:buClr>
              <a:buFont typeface="Arial"/>
              <a:buChar char="•"/>
            </a:pPr>
            <a:r>
              <a:rPr lang="en-US"/>
              <a:t>Fourth level</a:t>
            </a:r>
          </a:p>
          <a:p>
            <a:pPr marL="687361" lvl="4" indent="-174618" algn="l" defTabSz="457182" rtl="0" eaLnBrk="1" latinLnBrk="0" hangingPunct="1">
              <a:spcBef>
                <a:spcPts val="100"/>
              </a:spcBef>
              <a:buClr>
                <a:schemeClr val="tx1"/>
              </a:buClr>
              <a:buFont typeface="Lucida Grande"/>
              <a:buChar char="-"/>
            </a:pPr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A4D9F3-C7D9-43F2-953A-454ACDC67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8770375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FBF14531-4635-4BAC-8BFB-80B5D5B93B7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1101" y="1412014"/>
            <a:ext cx="2143734" cy="249299"/>
          </a:xfrm>
        </p:spPr>
        <p:txBody>
          <a:bodyPr tIns="0" anchor="b" anchorCtr="0">
            <a:spAutoFit/>
          </a:bodyPr>
          <a:lstStyle>
            <a:lvl1pPr>
              <a:lnSpc>
                <a:spcPct val="90000"/>
              </a:lnSpc>
              <a:spcBef>
                <a:spcPts val="500"/>
              </a:spcBef>
              <a:defRPr sz="18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2472D317-8C7C-4435-97B7-AD733CBE008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702313" y="1412014"/>
            <a:ext cx="2143734" cy="249299"/>
          </a:xfrm>
        </p:spPr>
        <p:txBody>
          <a:bodyPr tIns="0" anchor="b" anchorCtr="0">
            <a:spAutoFit/>
          </a:bodyPr>
          <a:lstStyle>
            <a:lvl1pPr>
              <a:lnSpc>
                <a:spcPct val="90000"/>
              </a:lnSpc>
              <a:spcBef>
                <a:spcPts val="500"/>
              </a:spcBef>
              <a:defRPr sz="18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7C950CA8-931F-42EC-8D1C-684B10BA33D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23526" y="1412014"/>
            <a:ext cx="2143734" cy="249299"/>
          </a:xfrm>
        </p:spPr>
        <p:txBody>
          <a:bodyPr tIns="0" anchor="b" anchorCtr="0">
            <a:spAutoFit/>
          </a:bodyPr>
          <a:lstStyle>
            <a:lvl1pPr>
              <a:lnSpc>
                <a:spcPct val="90000"/>
              </a:lnSpc>
              <a:spcBef>
                <a:spcPts val="500"/>
              </a:spcBef>
              <a:defRPr sz="18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31" name="Text Placeholder 14">
            <a:extLst>
              <a:ext uri="{FF2B5EF4-FFF2-40B4-BE49-F238E27FC236}">
                <a16:creationId xmlns:a16="http://schemas.microsoft.com/office/drawing/2014/main" id="{CFB36ED7-BBFD-4DB9-9421-F9BE8CD07C5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344738" y="1412014"/>
            <a:ext cx="2143734" cy="249299"/>
          </a:xfrm>
        </p:spPr>
        <p:txBody>
          <a:bodyPr tIns="0" anchor="b" anchorCtr="0">
            <a:spAutoFit/>
          </a:bodyPr>
          <a:lstStyle>
            <a:lvl1pPr>
              <a:lnSpc>
                <a:spcPct val="90000"/>
              </a:lnSpc>
              <a:spcBef>
                <a:spcPts val="500"/>
              </a:spcBef>
              <a:defRPr sz="18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D6519DA7-2099-4BBE-BC01-9482B3B5413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665951" y="1412014"/>
            <a:ext cx="2143734" cy="249299"/>
          </a:xfrm>
        </p:spPr>
        <p:txBody>
          <a:bodyPr tIns="0" anchor="b" anchorCtr="0">
            <a:spAutoFit/>
          </a:bodyPr>
          <a:lstStyle>
            <a:lvl1pPr>
              <a:lnSpc>
                <a:spcPct val="90000"/>
              </a:lnSpc>
              <a:spcBef>
                <a:spcPts val="500"/>
              </a:spcBef>
              <a:defRPr sz="18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BDFC327-60D5-4420-B53E-212D6DE48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67CDA3-2D8A-6C25-0F85-6E1AB88FC8F0}"/>
              </a:ext>
            </a:extLst>
          </p:cNvPr>
          <p:cNvSpPr>
            <a:spLocks noGrp="1"/>
          </p:cNvSpPr>
          <p:nvPr>
            <p:ph sz="quarter" idx="28"/>
          </p:nvPr>
        </p:nvSpPr>
        <p:spPr>
          <a:xfrm>
            <a:off x="381099" y="1781174"/>
            <a:ext cx="2143734" cy="1803058"/>
          </a:xfrm>
        </p:spPr>
        <p:txBody>
          <a:bodyPr>
            <a:sp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6E2471F9-5675-827E-F772-4E8A589A7DE9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2702312" y="1781174"/>
            <a:ext cx="2143734" cy="1803058"/>
          </a:xfrm>
        </p:spPr>
        <p:txBody>
          <a:bodyPr>
            <a:sp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B0252D70-3D81-1CBE-A29A-3BE422498435}"/>
              </a:ext>
            </a:extLst>
          </p:cNvPr>
          <p:cNvSpPr>
            <a:spLocks noGrp="1"/>
          </p:cNvSpPr>
          <p:nvPr>
            <p:ph sz="quarter" idx="30"/>
          </p:nvPr>
        </p:nvSpPr>
        <p:spPr>
          <a:xfrm>
            <a:off x="5023526" y="1781174"/>
            <a:ext cx="2143734" cy="1803058"/>
          </a:xfrm>
        </p:spPr>
        <p:txBody>
          <a:bodyPr>
            <a:sp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E8EE84D0-DE36-1F33-0569-3071708C6552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7344739" y="1781174"/>
            <a:ext cx="2143734" cy="1803058"/>
          </a:xfrm>
        </p:spPr>
        <p:txBody>
          <a:bodyPr>
            <a:sp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74FC6590-45B4-60C9-51D1-402D9BEC1CD8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9665951" y="1781174"/>
            <a:ext cx="2143734" cy="1803058"/>
          </a:xfrm>
        </p:spPr>
        <p:txBody>
          <a:bodyPr>
            <a:sp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6713780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8BABC588-5798-4369-86EA-9B137E4E1DB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1100" y="1384314"/>
            <a:ext cx="3615616" cy="276999"/>
          </a:xfrm>
        </p:spPr>
        <p:txBody>
          <a:bodyPr tIns="0" anchor="b" anchorCtr="0">
            <a:spAutoFit/>
          </a:bodyPr>
          <a:lstStyle>
            <a:lvl1pPr>
              <a:lnSpc>
                <a:spcPct val="90000"/>
              </a:lnSpc>
              <a:spcBef>
                <a:spcPts val="500"/>
              </a:spcBef>
              <a:defRPr sz="20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2136F9D9-C115-4CFC-8288-DA3519CE2A0C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381101" y="1781174"/>
            <a:ext cx="3621348" cy="1359346"/>
          </a:xfrm>
        </p:spPr>
        <p:txBody>
          <a:bodyPr tIns="0">
            <a:spAutoFit/>
          </a:bodyPr>
          <a:lstStyle>
            <a:lvl2pPr marL="174618" indent="-174618">
              <a:buClr>
                <a:schemeClr val="accent1"/>
              </a:buClr>
              <a:defRPr lang="en-US" sz="2000" kern="1200" baseline="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339711" indent="-165093">
              <a:buClr>
                <a:schemeClr val="accent1"/>
              </a:buClr>
              <a:defRPr lang="en-US" sz="2000" kern="120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512743" indent="-173031">
              <a:buClr>
                <a:schemeClr val="accent1"/>
              </a:buClr>
              <a:defRPr lang="en-US" sz="2000" kern="120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marL="174618" lvl="1" indent="-174618" algn="l" defTabSz="457182" rtl="0" eaLnBrk="1" latinLnBrk="0" hangingPunct="1">
              <a:spcBef>
                <a:spcPts val="500"/>
              </a:spcBef>
              <a:buClr>
                <a:schemeClr val="tx1"/>
              </a:buClr>
              <a:buFont typeface="Arial"/>
              <a:buChar char="•"/>
            </a:pPr>
            <a:r>
              <a:rPr lang="en-US"/>
              <a:t>Second level</a:t>
            </a:r>
          </a:p>
          <a:p>
            <a:pPr marL="339711" lvl="2" indent="-165093" algn="l" defTabSz="457182" rtl="0" eaLnBrk="1" latinLnBrk="0" hangingPunct="1">
              <a:spcBef>
                <a:spcPts val="300"/>
              </a:spcBef>
              <a:buClr>
                <a:schemeClr val="tx1"/>
              </a:buClr>
              <a:buFont typeface="Lucida Grande"/>
              <a:buChar char="-"/>
            </a:pPr>
            <a:r>
              <a:rPr lang="en-US"/>
              <a:t>Third level</a:t>
            </a:r>
          </a:p>
          <a:p>
            <a:pPr marL="512743" lvl="3" indent="-173031" algn="l" defTabSz="457182" rtl="0" eaLnBrk="1" latinLnBrk="0" hangingPunct="1">
              <a:spcBef>
                <a:spcPts val="200"/>
              </a:spcBef>
              <a:buClr>
                <a:schemeClr val="tx1"/>
              </a:buClr>
              <a:buFont typeface="Arial"/>
              <a:buChar char="•"/>
            </a:pPr>
            <a:r>
              <a:rPr lang="en-US"/>
              <a:t>Fourth level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EFCBBFC1-DBA9-47B0-8B7C-C8EF0A6DD6E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289390" y="1384314"/>
            <a:ext cx="3615616" cy="276999"/>
          </a:xfrm>
        </p:spPr>
        <p:txBody>
          <a:bodyPr tIns="0" anchor="b" anchorCtr="0">
            <a:spAutoFit/>
          </a:bodyPr>
          <a:lstStyle>
            <a:lvl1pPr>
              <a:lnSpc>
                <a:spcPct val="90000"/>
              </a:lnSpc>
              <a:spcBef>
                <a:spcPts val="500"/>
              </a:spcBef>
              <a:defRPr sz="20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45F79959-0949-4FB6-BF24-B3C0EBA34E8A}"/>
              </a:ext>
            </a:extLst>
          </p:cNvPr>
          <p:cNvSpPr>
            <a:spLocks noGrp="1"/>
          </p:cNvSpPr>
          <p:nvPr>
            <p:ph idx="22" hasCustomPrompt="1"/>
          </p:nvPr>
        </p:nvSpPr>
        <p:spPr>
          <a:xfrm>
            <a:off x="4286122" y="1781174"/>
            <a:ext cx="3621348" cy="1359346"/>
          </a:xfrm>
        </p:spPr>
        <p:txBody>
          <a:bodyPr tIns="0">
            <a:spAutoFit/>
          </a:bodyPr>
          <a:lstStyle>
            <a:lvl2pPr marL="174618" indent="-174618">
              <a:buClr>
                <a:schemeClr val="accent1"/>
              </a:buClr>
              <a:defRPr lang="en-US" sz="2000" kern="1200" baseline="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339711" indent="-165093">
              <a:buClr>
                <a:schemeClr val="accent1"/>
              </a:buClr>
              <a:defRPr lang="en-US" sz="2000" kern="120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512743" indent="-173031">
              <a:buClr>
                <a:schemeClr val="accent1"/>
              </a:buClr>
              <a:defRPr lang="en-US" sz="2000" kern="120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marL="174618" lvl="1" indent="-174618" algn="l" defTabSz="457182" rtl="0" eaLnBrk="1" latinLnBrk="0" hangingPunct="1">
              <a:spcBef>
                <a:spcPts val="500"/>
              </a:spcBef>
              <a:buClr>
                <a:schemeClr val="tx1"/>
              </a:buClr>
              <a:buFont typeface="Arial"/>
              <a:buChar char="•"/>
            </a:pPr>
            <a:r>
              <a:rPr lang="en-US"/>
              <a:t>Second level</a:t>
            </a:r>
          </a:p>
          <a:p>
            <a:pPr marL="339711" lvl="2" indent="-165093" algn="l" defTabSz="457182" rtl="0" eaLnBrk="1" latinLnBrk="0" hangingPunct="1">
              <a:spcBef>
                <a:spcPts val="300"/>
              </a:spcBef>
              <a:buClr>
                <a:schemeClr val="tx1"/>
              </a:buClr>
              <a:buFont typeface="Lucida Grande"/>
              <a:buChar char="-"/>
            </a:pPr>
            <a:r>
              <a:rPr lang="en-US"/>
              <a:t>Third level</a:t>
            </a:r>
          </a:p>
          <a:p>
            <a:pPr marL="512743" lvl="3" indent="-173031" algn="l" defTabSz="457182" rtl="0" eaLnBrk="1" latinLnBrk="0" hangingPunct="1">
              <a:spcBef>
                <a:spcPts val="200"/>
              </a:spcBef>
              <a:buClr>
                <a:schemeClr val="tx1"/>
              </a:buClr>
              <a:buFont typeface="Arial"/>
              <a:buChar char="•"/>
            </a:pPr>
            <a:r>
              <a:rPr lang="en-US"/>
              <a:t>Fourth level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00983EFC-9FEF-46E8-9574-59C9D66F27C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197680" y="1384314"/>
            <a:ext cx="3615616" cy="276999"/>
          </a:xfrm>
        </p:spPr>
        <p:txBody>
          <a:bodyPr tIns="0" anchor="b" anchorCtr="0">
            <a:spAutoFit/>
          </a:bodyPr>
          <a:lstStyle>
            <a:lvl1pPr>
              <a:lnSpc>
                <a:spcPct val="90000"/>
              </a:lnSpc>
              <a:spcBef>
                <a:spcPts val="500"/>
              </a:spcBef>
              <a:defRPr sz="20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D08D5800-8154-4234-B28D-C636F2E768A3}"/>
              </a:ext>
            </a:extLst>
          </p:cNvPr>
          <p:cNvSpPr>
            <a:spLocks noGrp="1"/>
          </p:cNvSpPr>
          <p:nvPr>
            <p:ph idx="24" hasCustomPrompt="1"/>
          </p:nvPr>
        </p:nvSpPr>
        <p:spPr>
          <a:xfrm>
            <a:off x="8191143" y="1781174"/>
            <a:ext cx="3621348" cy="1359346"/>
          </a:xfrm>
        </p:spPr>
        <p:txBody>
          <a:bodyPr tIns="0">
            <a:spAutoFit/>
          </a:bodyPr>
          <a:lstStyle>
            <a:lvl2pPr marL="174618" indent="-174618">
              <a:buClr>
                <a:schemeClr val="accent1"/>
              </a:buClr>
              <a:defRPr lang="en-US" sz="2000" kern="1200" baseline="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339711" indent="-165093">
              <a:buClr>
                <a:schemeClr val="accent1"/>
              </a:buClr>
              <a:defRPr lang="en-US" sz="2000" kern="120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512743" indent="-173031">
              <a:buClr>
                <a:schemeClr val="accent1"/>
              </a:buClr>
              <a:defRPr lang="en-US" sz="2000" kern="120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marL="174618" lvl="1" indent="-174618" algn="l" defTabSz="457182" rtl="0" eaLnBrk="1" latinLnBrk="0" hangingPunct="1">
              <a:spcBef>
                <a:spcPts val="500"/>
              </a:spcBef>
              <a:buClr>
                <a:schemeClr val="tx1"/>
              </a:buClr>
              <a:buFont typeface="Arial"/>
              <a:buChar char="•"/>
            </a:pPr>
            <a:r>
              <a:rPr lang="en-US"/>
              <a:t>Second level</a:t>
            </a:r>
          </a:p>
          <a:p>
            <a:pPr marL="339711" lvl="2" indent="-165093" algn="l" defTabSz="457182" rtl="0" eaLnBrk="1" latinLnBrk="0" hangingPunct="1">
              <a:spcBef>
                <a:spcPts val="300"/>
              </a:spcBef>
              <a:buClr>
                <a:schemeClr val="tx1"/>
              </a:buClr>
              <a:buFont typeface="Lucida Grande"/>
              <a:buChar char="-"/>
            </a:pPr>
            <a:r>
              <a:rPr lang="en-US"/>
              <a:t>Third level</a:t>
            </a:r>
          </a:p>
          <a:p>
            <a:pPr marL="512743" lvl="3" indent="-173031" algn="l" defTabSz="457182" rtl="0" eaLnBrk="1" latinLnBrk="0" hangingPunct="1">
              <a:spcBef>
                <a:spcPts val="200"/>
              </a:spcBef>
              <a:buClr>
                <a:schemeClr val="tx1"/>
              </a:buClr>
              <a:buFont typeface="Arial"/>
              <a:buChar char="•"/>
            </a:pPr>
            <a:r>
              <a:rPr lang="en-US"/>
              <a:t>Fourth level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3433CE7C-F359-47A8-841D-14982B8C8FE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81100" y="4044052"/>
            <a:ext cx="3615616" cy="276999"/>
          </a:xfrm>
        </p:spPr>
        <p:txBody>
          <a:bodyPr tIns="0" anchor="b" anchorCtr="0">
            <a:spAutoFit/>
          </a:bodyPr>
          <a:lstStyle>
            <a:lvl1pPr>
              <a:lnSpc>
                <a:spcPct val="90000"/>
              </a:lnSpc>
              <a:spcBef>
                <a:spcPts val="500"/>
              </a:spcBef>
              <a:defRPr sz="20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41F7901-0058-4543-B156-041351228BF3}"/>
              </a:ext>
            </a:extLst>
          </p:cNvPr>
          <p:cNvSpPr>
            <a:spLocks noGrp="1"/>
          </p:cNvSpPr>
          <p:nvPr>
            <p:ph idx="26" hasCustomPrompt="1"/>
          </p:nvPr>
        </p:nvSpPr>
        <p:spPr>
          <a:xfrm>
            <a:off x="381101" y="4440913"/>
            <a:ext cx="3621348" cy="1359346"/>
          </a:xfrm>
        </p:spPr>
        <p:txBody>
          <a:bodyPr tIns="0">
            <a:spAutoFit/>
          </a:bodyPr>
          <a:lstStyle>
            <a:lvl2pPr marL="174618" indent="-174618">
              <a:buClr>
                <a:schemeClr val="accent1"/>
              </a:buClr>
              <a:defRPr lang="en-US" sz="2000" kern="1200" baseline="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339711" indent="-165093">
              <a:buClr>
                <a:schemeClr val="accent1"/>
              </a:buClr>
              <a:defRPr lang="en-US" sz="2000" kern="120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512743" indent="-173031">
              <a:buClr>
                <a:schemeClr val="accent1"/>
              </a:buClr>
              <a:defRPr lang="en-US" sz="2000" kern="120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marL="174618" lvl="1" indent="-174618" algn="l" defTabSz="457182" rtl="0" eaLnBrk="1" latinLnBrk="0" hangingPunct="1">
              <a:spcBef>
                <a:spcPts val="500"/>
              </a:spcBef>
              <a:buClr>
                <a:schemeClr val="tx1"/>
              </a:buClr>
              <a:buFont typeface="Arial"/>
              <a:buChar char="•"/>
            </a:pPr>
            <a:r>
              <a:rPr lang="en-US"/>
              <a:t>Second level</a:t>
            </a:r>
          </a:p>
          <a:p>
            <a:pPr marL="339711" lvl="2" indent="-165093" algn="l" defTabSz="457182" rtl="0" eaLnBrk="1" latinLnBrk="0" hangingPunct="1">
              <a:spcBef>
                <a:spcPts val="300"/>
              </a:spcBef>
              <a:buClr>
                <a:schemeClr val="tx1"/>
              </a:buClr>
              <a:buFont typeface="Lucida Grande"/>
              <a:buChar char="-"/>
            </a:pPr>
            <a:r>
              <a:rPr lang="en-US"/>
              <a:t>Third level</a:t>
            </a:r>
          </a:p>
          <a:p>
            <a:pPr marL="512743" lvl="3" indent="-173031" algn="l" defTabSz="457182" rtl="0" eaLnBrk="1" latinLnBrk="0" hangingPunct="1">
              <a:spcBef>
                <a:spcPts val="200"/>
              </a:spcBef>
              <a:buClr>
                <a:schemeClr val="tx1"/>
              </a:buClr>
              <a:buFont typeface="Arial"/>
              <a:buChar char="•"/>
            </a:pPr>
            <a:r>
              <a:rPr lang="en-US"/>
              <a:t>Fourth level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3B24EDE4-1DE9-4DA3-A5DE-8AA56EA30F8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289390" y="4044052"/>
            <a:ext cx="3615616" cy="276999"/>
          </a:xfrm>
        </p:spPr>
        <p:txBody>
          <a:bodyPr tIns="0" anchor="b" anchorCtr="0">
            <a:spAutoFit/>
          </a:bodyPr>
          <a:lstStyle>
            <a:lvl1pPr>
              <a:lnSpc>
                <a:spcPct val="90000"/>
              </a:lnSpc>
              <a:spcBef>
                <a:spcPts val="500"/>
              </a:spcBef>
              <a:defRPr sz="20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C9E62CC6-7DD7-4F2C-92A7-592426B1F84C}"/>
              </a:ext>
            </a:extLst>
          </p:cNvPr>
          <p:cNvSpPr>
            <a:spLocks noGrp="1"/>
          </p:cNvSpPr>
          <p:nvPr>
            <p:ph idx="28" hasCustomPrompt="1"/>
          </p:nvPr>
        </p:nvSpPr>
        <p:spPr>
          <a:xfrm>
            <a:off x="4286122" y="4440913"/>
            <a:ext cx="3621348" cy="1359346"/>
          </a:xfrm>
        </p:spPr>
        <p:txBody>
          <a:bodyPr tIns="0">
            <a:spAutoFit/>
          </a:bodyPr>
          <a:lstStyle>
            <a:lvl2pPr marL="174618" indent="-174618">
              <a:buClr>
                <a:schemeClr val="accent1"/>
              </a:buClr>
              <a:defRPr lang="en-US" sz="2000" kern="1200" baseline="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339711" indent="-165093">
              <a:buClr>
                <a:schemeClr val="accent1"/>
              </a:buClr>
              <a:defRPr lang="en-US" sz="2000" kern="120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512743" indent="-173031">
              <a:buClr>
                <a:schemeClr val="accent1"/>
              </a:buClr>
              <a:defRPr lang="en-US" sz="2000" kern="120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marL="174618" lvl="1" indent="-174618" algn="l" defTabSz="457182" rtl="0" eaLnBrk="1" latinLnBrk="0" hangingPunct="1">
              <a:spcBef>
                <a:spcPts val="500"/>
              </a:spcBef>
              <a:buClr>
                <a:schemeClr val="tx1"/>
              </a:buClr>
              <a:buFont typeface="Arial"/>
              <a:buChar char="•"/>
            </a:pPr>
            <a:r>
              <a:rPr lang="en-US"/>
              <a:t>Second level</a:t>
            </a:r>
          </a:p>
          <a:p>
            <a:pPr marL="339711" lvl="2" indent="-165093" algn="l" defTabSz="457182" rtl="0" eaLnBrk="1" latinLnBrk="0" hangingPunct="1">
              <a:spcBef>
                <a:spcPts val="300"/>
              </a:spcBef>
              <a:buClr>
                <a:schemeClr val="tx1"/>
              </a:buClr>
              <a:buFont typeface="Lucida Grande"/>
              <a:buChar char="-"/>
            </a:pPr>
            <a:r>
              <a:rPr lang="en-US"/>
              <a:t>Third level</a:t>
            </a:r>
          </a:p>
          <a:p>
            <a:pPr marL="512743" lvl="3" indent="-173031" algn="l" defTabSz="457182" rtl="0" eaLnBrk="1" latinLnBrk="0" hangingPunct="1">
              <a:spcBef>
                <a:spcPts val="200"/>
              </a:spcBef>
              <a:buClr>
                <a:schemeClr val="tx1"/>
              </a:buClr>
              <a:buFont typeface="Arial"/>
              <a:buChar char="•"/>
            </a:pPr>
            <a:r>
              <a:rPr lang="en-US"/>
              <a:t>Fourth level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53DB1F1-4AE8-4CB2-9862-800506C55B5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197680" y="4044052"/>
            <a:ext cx="3615616" cy="276999"/>
          </a:xfrm>
        </p:spPr>
        <p:txBody>
          <a:bodyPr tIns="0" anchor="b" anchorCtr="0">
            <a:spAutoFit/>
          </a:bodyPr>
          <a:lstStyle>
            <a:lvl1pPr>
              <a:lnSpc>
                <a:spcPct val="90000"/>
              </a:lnSpc>
              <a:spcBef>
                <a:spcPts val="500"/>
              </a:spcBef>
              <a:defRPr sz="20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62DFB085-0C55-4FCF-A2C8-2D229DB955D0}"/>
              </a:ext>
            </a:extLst>
          </p:cNvPr>
          <p:cNvSpPr>
            <a:spLocks noGrp="1"/>
          </p:cNvSpPr>
          <p:nvPr>
            <p:ph idx="30" hasCustomPrompt="1"/>
          </p:nvPr>
        </p:nvSpPr>
        <p:spPr>
          <a:xfrm>
            <a:off x="8191143" y="4440913"/>
            <a:ext cx="3621348" cy="1359346"/>
          </a:xfrm>
        </p:spPr>
        <p:txBody>
          <a:bodyPr tIns="0">
            <a:spAutoFit/>
          </a:bodyPr>
          <a:lstStyle>
            <a:lvl2pPr marL="174618" indent="-174618">
              <a:buClr>
                <a:schemeClr val="accent1"/>
              </a:buClr>
              <a:defRPr lang="en-US" sz="2000" kern="1200" baseline="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339711" indent="-165093">
              <a:buClr>
                <a:schemeClr val="accent1"/>
              </a:buClr>
              <a:defRPr lang="en-US" sz="2000" kern="120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512743" indent="-173031">
              <a:buClr>
                <a:schemeClr val="accent1"/>
              </a:buClr>
              <a:defRPr lang="en-US" sz="2000" kern="120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marL="174618" lvl="1" indent="-174618" algn="l" defTabSz="457182" rtl="0" eaLnBrk="1" latinLnBrk="0" hangingPunct="1">
              <a:spcBef>
                <a:spcPts val="500"/>
              </a:spcBef>
              <a:buClr>
                <a:schemeClr val="tx1"/>
              </a:buClr>
              <a:buFont typeface="Arial"/>
              <a:buChar char="•"/>
            </a:pPr>
            <a:r>
              <a:rPr lang="en-US"/>
              <a:t>Second level</a:t>
            </a:r>
          </a:p>
          <a:p>
            <a:pPr marL="339711" lvl="2" indent="-165093" algn="l" defTabSz="457182" rtl="0" eaLnBrk="1" latinLnBrk="0" hangingPunct="1">
              <a:spcBef>
                <a:spcPts val="300"/>
              </a:spcBef>
              <a:buClr>
                <a:schemeClr val="tx1"/>
              </a:buClr>
              <a:buFont typeface="Lucida Grande"/>
              <a:buChar char="-"/>
            </a:pPr>
            <a:r>
              <a:rPr lang="en-US"/>
              <a:t>Third level</a:t>
            </a:r>
          </a:p>
          <a:p>
            <a:pPr marL="512743" lvl="3" indent="-173031" algn="l" defTabSz="457182" rtl="0" eaLnBrk="1" latinLnBrk="0" hangingPunct="1">
              <a:spcBef>
                <a:spcPts val="200"/>
              </a:spcBef>
              <a:buClr>
                <a:schemeClr val="tx1"/>
              </a:buClr>
              <a:buFont typeface="Arial"/>
              <a:buChar char="•"/>
            </a:pPr>
            <a:r>
              <a:rPr lang="en-US"/>
              <a:t>Fourth level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CE697B4-F430-4CA7-935A-2F894B623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3360078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 + Conta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381100" y="2766130"/>
            <a:ext cx="2068993" cy="180049"/>
          </a:xfrm>
        </p:spPr>
        <p:txBody>
          <a:bodyPr tIns="0" anchor="b" anchorCtr="0">
            <a:spAutoFit/>
          </a:bodyPr>
          <a:lstStyle>
            <a:lvl1pPr>
              <a:lnSpc>
                <a:spcPct val="90000"/>
              </a:lnSpc>
              <a:spcBef>
                <a:spcPts val="500"/>
              </a:spcBef>
              <a:defRPr sz="13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Name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21" hasCustomPrompt="1"/>
          </p:nvPr>
        </p:nvSpPr>
        <p:spPr>
          <a:xfrm>
            <a:off x="381101" y="3024575"/>
            <a:ext cx="2068750" cy="593689"/>
          </a:xfrm>
        </p:spPr>
        <p:txBody>
          <a:bodyPr>
            <a:spAutoFit/>
          </a:bodyPr>
          <a:lstStyle>
            <a:lvl1pPr>
              <a:lnSpc>
                <a:spcPct val="110000"/>
              </a:lnSpc>
              <a:spcBef>
                <a:spcPts val="0"/>
              </a:spcBef>
              <a:defRPr sz="1200" baseline="0"/>
            </a:lvl1pPr>
            <a:lvl2pPr marL="112709" indent="-112709">
              <a:lnSpc>
                <a:spcPct val="110000"/>
              </a:lnSpc>
              <a:spcBef>
                <a:spcPts val="0"/>
              </a:spcBef>
              <a:buClr>
                <a:schemeClr val="tx1"/>
              </a:buClr>
              <a:defRPr sz="1200"/>
            </a:lvl2pPr>
            <a:lvl3pPr marL="225416" indent="-112709">
              <a:lnSpc>
                <a:spcPct val="110000"/>
              </a:lnSpc>
              <a:spcBef>
                <a:spcPts val="0"/>
              </a:spcBef>
              <a:buClr>
                <a:schemeClr val="tx1"/>
              </a:buClr>
              <a:defRPr sz="1200"/>
            </a:lvl3pPr>
            <a:lvl4pPr marL="339711" indent="-114295">
              <a:lnSpc>
                <a:spcPct val="110000"/>
              </a:lnSpc>
              <a:spcBef>
                <a:spcPts val="0"/>
              </a:spcBef>
              <a:defRPr sz="1200"/>
            </a:lvl4pPr>
            <a:lvl5pPr marL="460357" indent="-120645">
              <a:lnSpc>
                <a:spcPct val="110000"/>
              </a:lnSpc>
              <a:spcBef>
                <a:spcPts val="0"/>
              </a:spcBef>
              <a:defRPr sz="1200"/>
            </a:lvl5pPr>
          </a:lstStyle>
          <a:p>
            <a:pPr lvl="0"/>
            <a:r>
              <a:rPr lang="en-US"/>
              <a:t>Insert title &amp; email address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0" name="Text Placeholder 29"/>
          <p:cNvSpPr>
            <a:spLocks noGrp="1"/>
          </p:cNvSpPr>
          <p:nvPr>
            <p:ph type="body" sz="quarter" idx="28" hasCustomPrompt="1"/>
          </p:nvPr>
        </p:nvSpPr>
        <p:spPr>
          <a:xfrm>
            <a:off x="381101" y="4077354"/>
            <a:ext cx="8790688" cy="743793"/>
          </a:xfrm>
        </p:spPr>
        <p:txBody>
          <a:bodyPr>
            <a:spAutoFit/>
          </a:bodyPr>
          <a:lstStyle>
            <a:lvl1pPr>
              <a:defRPr sz="900"/>
            </a:lvl1pPr>
            <a:lvl2pPr marL="114295" indent="-114295">
              <a:spcBef>
                <a:spcPts val="100"/>
              </a:spcBef>
              <a:buClr>
                <a:schemeClr val="tx1"/>
              </a:buClr>
              <a:tabLst/>
              <a:defRPr sz="900"/>
            </a:lvl2pPr>
            <a:lvl3pPr marL="230179" indent="-115884">
              <a:spcBef>
                <a:spcPts val="100"/>
              </a:spcBef>
              <a:buClr>
                <a:schemeClr val="tx1"/>
              </a:buClr>
              <a:tabLst/>
              <a:defRPr sz="900"/>
            </a:lvl3pPr>
            <a:lvl4pPr marL="346061" indent="-115884">
              <a:spcBef>
                <a:spcPts val="100"/>
              </a:spcBef>
              <a:buClr>
                <a:schemeClr val="tx1"/>
              </a:buClr>
              <a:tabLst/>
              <a:defRPr sz="900"/>
            </a:lvl4pPr>
            <a:lvl5pPr marL="460357" indent="-114295">
              <a:spcBef>
                <a:spcPts val="100"/>
              </a:spcBef>
              <a:buClr>
                <a:schemeClr val="tx1"/>
              </a:buClr>
              <a:tabLst/>
              <a:defRPr sz="900"/>
            </a:lvl5pPr>
          </a:lstStyle>
          <a:p>
            <a:pPr lvl="0"/>
            <a:r>
              <a:rPr lang="en-US"/>
              <a:t>Insert Legal Copy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E338DBE-2C15-4F70-8277-DDD730F97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AC53361B-5856-4302-8CF7-6BF7C17066C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621666" y="2766130"/>
            <a:ext cx="2068993" cy="180049"/>
          </a:xfrm>
        </p:spPr>
        <p:txBody>
          <a:bodyPr tIns="0" anchor="b" anchorCtr="0">
            <a:spAutoFit/>
          </a:bodyPr>
          <a:lstStyle>
            <a:lvl1pPr>
              <a:lnSpc>
                <a:spcPct val="90000"/>
              </a:lnSpc>
              <a:spcBef>
                <a:spcPts val="500"/>
              </a:spcBef>
              <a:defRPr sz="13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Name</a:t>
            </a:r>
          </a:p>
        </p:txBody>
      </p:sp>
      <p:sp>
        <p:nvSpPr>
          <p:cNvPr id="31" name="Text Placeholder 20">
            <a:extLst>
              <a:ext uri="{FF2B5EF4-FFF2-40B4-BE49-F238E27FC236}">
                <a16:creationId xmlns:a16="http://schemas.microsoft.com/office/drawing/2014/main" id="{95A3F7CB-6CED-43C7-A382-F2A8F2EBD76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621748" y="3024575"/>
            <a:ext cx="2068750" cy="593689"/>
          </a:xfrm>
        </p:spPr>
        <p:txBody>
          <a:bodyPr>
            <a:spAutoFit/>
          </a:bodyPr>
          <a:lstStyle>
            <a:lvl1pPr>
              <a:lnSpc>
                <a:spcPct val="110000"/>
              </a:lnSpc>
              <a:spcBef>
                <a:spcPts val="0"/>
              </a:spcBef>
              <a:defRPr sz="1200" baseline="0"/>
            </a:lvl1pPr>
            <a:lvl2pPr marL="112709" indent="-112709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defRPr lang="en-US" sz="1200" kern="120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225416" indent="-112709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defRPr lang="en-US" sz="1200" kern="120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339711" indent="-114295">
              <a:lnSpc>
                <a:spcPct val="110000"/>
              </a:lnSpc>
              <a:spcBef>
                <a:spcPts val="0"/>
              </a:spcBef>
              <a:defRPr sz="1200"/>
            </a:lvl4pPr>
            <a:lvl5pPr marL="460357" indent="-120645">
              <a:lnSpc>
                <a:spcPct val="110000"/>
              </a:lnSpc>
              <a:spcBef>
                <a:spcPts val="0"/>
              </a:spcBef>
              <a:defRPr sz="1200"/>
            </a:lvl5pPr>
          </a:lstStyle>
          <a:p>
            <a:pPr lvl="0"/>
            <a:r>
              <a:rPr lang="en-US"/>
              <a:t>Insert title &amp; email address</a:t>
            </a:r>
          </a:p>
          <a:p>
            <a:pPr marL="112709" lvl="1" indent="-112709" algn="l" defTabSz="457182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tx1"/>
              </a:buClr>
              <a:buFont typeface="Arial"/>
              <a:buChar char="•"/>
            </a:pPr>
            <a:r>
              <a:rPr lang="en-US"/>
              <a:t>Second level</a:t>
            </a:r>
          </a:p>
          <a:p>
            <a:pPr marL="225416" lvl="2" indent="-112709" algn="l" defTabSz="457182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tx1"/>
              </a:buClr>
              <a:buFont typeface="Lucida Grande"/>
              <a:buChar char="-"/>
            </a:pPr>
            <a:r>
              <a:rPr lang="en-US"/>
              <a:t>Third level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A59C17CE-8E20-47E7-9745-BD8DF5D69E9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862232" y="2766130"/>
            <a:ext cx="2068993" cy="180049"/>
          </a:xfrm>
        </p:spPr>
        <p:txBody>
          <a:bodyPr tIns="0" anchor="b" anchorCtr="0">
            <a:spAutoFit/>
          </a:bodyPr>
          <a:lstStyle>
            <a:lvl1pPr>
              <a:lnSpc>
                <a:spcPct val="90000"/>
              </a:lnSpc>
              <a:spcBef>
                <a:spcPts val="500"/>
              </a:spcBef>
              <a:defRPr sz="13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Name</a:t>
            </a:r>
          </a:p>
        </p:txBody>
      </p:sp>
      <p:sp>
        <p:nvSpPr>
          <p:cNvPr id="33" name="Text Placeholder 20">
            <a:extLst>
              <a:ext uri="{FF2B5EF4-FFF2-40B4-BE49-F238E27FC236}">
                <a16:creationId xmlns:a16="http://schemas.microsoft.com/office/drawing/2014/main" id="{0231F24C-AA35-4993-B9E0-BBEE487530C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862393" y="3024575"/>
            <a:ext cx="2068750" cy="593689"/>
          </a:xfrm>
        </p:spPr>
        <p:txBody>
          <a:bodyPr>
            <a:spAutoFit/>
          </a:bodyPr>
          <a:lstStyle>
            <a:lvl1pPr>
              <a:lnSpc>
                <a:spcPct val="110000"/>
              </a:lnSpc>
              <a:spcBef>
                <a:spcPts val="0"/>
              </a:spcBef>
              <a:defRPr sz="1200" baseline="0"/>
            </a:lvl1pPr>
            <a:lvl2pPr marL="112709" indent="-112709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defRPr lang="en-US" sz="1200" kern="120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225416" indent="-112709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defRPr lang="en-US" sz="1200" kern="120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339711" indent="-114295">
              <a:lnSpc>
                <a:spcPct val="110000"/>
              </a:lnSpc>
              <a:spcBef>
                <a:spcPts val="0"/>
              </a:spcBef>
              <a:defRPr sz="1200"/>
            </a:lvl4pPr>
            <a:lvl5pPr marL="460357" indent="-120645">
              <a:lnSpc>
                <a:spcPct val="110000"/>
              </a:lnSpc>
              <a:spcBef>
                <a:spcPts val="0"/>
              </a:spcBef>
              <a:defRPr sz="1200"/>
            </a:lvl5pPr>
          </a:lstStyle>
          <a:p>
            <a:pPr lvl="0"/>
            <a:r>
              <a:rPr lang="en-US"/>
              <a:t>Insert title &amp; email address</a:t>
            </a:r>
          </a:p>
          <a:p>
            <a:pPr marL="112709" lvl="1" indent="-112709" algn="l" defTabSz="457182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tx1"/>
              </a:buClr>
              <a:buFont typeface="Arial"/>
              <a:buChar char="•"/>
            </a:pPr>
            <a:r>
              <a:rPr lang="en-US"/>
              <a:t>Second level</a:t>
            </a:r>
          </a:p>
          <a:p>
            <a:pPr marL="225416" lvl="2" indent="-112709" algn="l" defTabSz="457182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tx1"/>
              </a:buClr>
              <a:buFont typeface="Lucida Grande"/>
              <a:buChar char="-"/>
            </a:pPr>
            <a:r>
              <a:rPr lang="en-US"/>
              <a:t>Third level</a:t>
            </a:r>
          </a:p>
        </p:txBody>
      </p:sp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4A5AC34E-3B4C-469E-B9C4-C085D8EC027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102796" y="2766130"/>
            <a:ext cx="2068993" cy="180049"/>
          </a:xfrm>
        </p:spPr>
        <p:txBody>
          <a:bodyPr tIns="0" anchor="b" anchorCtr="0">
            <a:spAutoFit/>
          </a:bodyPr>
          <a:lstStyle>
            <a:lvl1pPr>
              <a:lnSpc>
                <a:spcPct val="90000"/>
              </a:lnSpc>
              <a:spcBef>
                <a:spcPts val="500"/>
              </a:spcBef>
              <a:defRPr sz="13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Name</a:t>
            </a:r>
          </a:p>
        </p:txBody>
      </p:sp>
      <p:sp>
        <p:nvSpPr>
          <p:cNvPr id="35" name="Text Placeholder 20">
            <a:extLst>
              <a:ext uri="{FF2B5EF4-FFF2-40B4-BE49-F238E27FC236}">
                <a16:creationId xmlns:a16="http://schemas.microsoft.com/office/drawing/2014/main" id="{A0A6254F-A341-4409-90BD-661FAACB8D4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103039" y="3024575"/>
            <a:ext cx="2068750" cy="593689"/>
          </a:xfrm>
        </p:spPr>
        <p:txBody>
          <a:bodyPr>
            <a:spAutoFit/>
          </a:bodyPr>
          <a:lstStyle>
            <a:lvl1pPr>
              <a:lnSpc>
                <a:spcPct val="110000"/>
              </a:lnSpc>
              <a:spcBef>
                <a:spcPts val="0"/>
              </a:spcBef>
              <a:defRPr sz="1200" baseline="0"/>
            </a:lvl1pPr>
            <a:lvl2pPr marL="112709" indent="-112709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defRPr lang="en-US" sz="1200" kern="120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225416" indent="-112709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defRPr lang="en-US" sz="1200" kern="120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339711" indent="-114295">
              <a:lnSpc>
                <a:spcPct val="110000"/>
              </a:lnSpc>
              <a:spcBef>
                <a:spcPts val="0"/>
              </a:spcBef>
              <a:defRPr sz="1200"/>
            </a:lvl4pPr>
            <a:lvl5pPr marL="460357" indent="-120645">
              <a:lnSpc>
                <a:spcPct val="110000"/>
              </a:lnSpc>
              <a:spcBef>
                <a:spcPts val="0"/>
              </a:spcBef>
              <a:defRPr sz="1200"/>
            </a:lvl5pPr>
          </a:lstStyle>
          <a:p>
            <a:pPr lvl="0"/>
            <a:r>
              <a:rPr lang="en-US"/>
              <a:t>Insert title &amp; email address</a:t>
            </a:r>
          </a:p>
          <a:p>
            <a:pPr marL="112709" lvl="1" indent="-112709" algn="l" defTabSz="457182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tx1"/>
              </a:buClr>
              <a:buFont typeface="Arial"/>
              <a:buChar char="•"/>
            </a:pPr>
            <a:r>
              <a:rPr lang="en-US"/>
              <a:t>Second level</a:t>
            </a:r>
          </a:p>
          <a:p>
            <a:pPr marL="225416" lvl="2" indent="-112709" algn="l" defTabSz="457182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tx1"/>
              </a:buClr>
              <a:buFont typeface="Lucida Grande"/>
              <a:buChar char="-"/>
            </a:pPr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6121312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3">
            <a:extLst>
              <a:ext uri="{FF2B5EF4-FFF2-40B4-BE49-F238E27FC236}">
                <a16:creationId xmlns:a16="http://schemas.microsoft.com/office/drawing/2014/main" id="{F6851EF3-E456-437C-A6B0-4799E41CBB8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096001" y="0"/>
            <a:ext cx="6095999" cy="6858000"/>
          </a:xfrm>
          <a:noFill/>
        </p:spPr>
        <p:txBody>
          <a:bodyPr anchor="ctr"/>
          <a:lstStyle>
            <a:lvl1pPr algn="ctr">
              <a:defRPr baseline="0"/>
            </a:lvl1pPr>
          </a:lstStyle>
          <a:p>
            <a:r>
              <a:rPr lang="en-US"/>
              <a:t>Click icon or drag to insert image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102" y="1781174"/>
            <a:ext cx="5342533" cy="1679947"/>
          </a:xfrm>
        </p:spPr>
        <p:txBody>
          <a:bodyPr tIns="0">
            <a:spAutoFit/>
          </a:bodyPr>
          <a:lstStyle>
            <a:lvl2pPr marL="174618" indent="-174618">
              <a:buClr>
                <a:schemeClr val="accent1"/>
              </a:buClr>
              <a:defRPr lang="en-US" sz="2000" kern="1200" baseline="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339711" indent="-165093">
              <a:buClr>
                <a:schemeClr val="accent1"/>
              </a:buClr>
              <a:defRPr lang="en-US" sz="2000" kern="120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512743" indent="-173031">
              <a:buClr>
                <a:schemeClr val="accent1"/>
              </a:buClr>
              <a:defRPr lang="en-US" sz="2000" kern="120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687361" indent="-174618">
              <a:buClr>
                <a:schemeClr val="accent1"/>
              </a:buClr>
              <a:defRPr lang="en-US" sz="2000" kern="120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marL="174618" lvl="1" indent="-174618" algn="l" defTabSz="457182" rtl="0" eaLnBrk="1" latinLnBrk="0" hangingPunct="1">
              <a:spcBef>
                <a:spcPts val="500"/>
              </a:spcBef>
              <a:buClr>
                <a:schemeClr val="tx1"/>
              </a:buClr>
              <a:buFont typeface="Arial"/>
              <a:buChar char="•"/>
            </a:pPr>
            <a:r>
              <a:rPr lang="en-US"/>
              <a:t>Second level</a:t>
            </a:r>
          </a:p>
          <a:p>
            <a:pPr marL="339711" lvl="2" indent="-165093" algn="l" defTabSz="457182" rtl="0" eaLnBrk="1" latinLnBrk="0" hangingPunct="1">
              <a:spcBef>
                <a:spcPts val="300"/>
              </a:spcBef>
              <a:buClr>
                <a:schemeClr val="tx1"/>
              </a:buClr>
              <a:buFont typeface="Lucida Grande"/>
              <a:buChar char="-"/>
            </a:pPr>
            <a:r>
              <a:rPr lang="en-US"/>
              <a:t>Third level</a:t>
            </a:r>
          </a:p>
          <a:p>
            <a:pPr marL="512743" lvl="3" indent="-173031" algn="l" defTabSz="457182" rtl="0" eaLnBrk="1" latinLnBrk="0" hangingPunct="1">
              <a:spcBef>
                <a:spcPts val="200"/>
              </a:spcBef>
              <a:buClr>
                <a:schemeClr val="tx1"/>
              </a:buClr>
              <a:buFont typeface="Arial"/>
              <a:buChar char="•"/>
            </a:pPr>
            <a:r>
              <a:rPr lang="en-US"/>
              <a:t>Fourth level</a:t>
            </a:r>
          </a:p>
          <a:p>
            <a:pPr marL="687361" lvl="4" indent="-174618" algn="l" defTabSz="457182" rtl="0" eaLnBrk="1" latinLnBrk="0" hangingPunct="1">
              <a:spcBef>
                <a:spcPts val="100"/>
              </a:spcBef>
              <a:buClr>
                <a:schemeClr val="tx1"/>
              </a:buClr>
              <a:buFont typeface="Lucida Grande"/>
              <a:buChar char="-"/>
            </a:pPr>
            <a:r>
              <a:rPr lang="en-US"/>
              <a:t>Fifth level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381183" y="1384314"/>
            <a:ext cx="5341789" cy="276999"/>
          </a:xfrm>
        </p:spPr>
        <p:txBody>
          <a:bodyPr tIns="0" anchor="b" anchorCtr="0">
            <a:spAutoFit/>
          </a:bodyPr>
          <a:lstStyle>
            <a:lvl1pPr>
              <a:lnSpc>
                <a:spcPct val="90000"/>
              </a:lnSpc>
              <a:spcBef>
                <a:spcPts val="500"/>
              </a:spcBef>
              <a:defRPr sz="20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FEC3F1-CFF8-4AA4-BEA2-C7220A4A32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4179035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381100" y="4024732"/>
            <a:ext cx="2711020" cy="276999"/>
          </a:xfrm>
        </p:spPr>
        <p:txBody>
          <a:bodyPr tIns="0" anchor="b" anchorCtr="1">
            <a:spAutoFit/>
          </a:bodyPr>
          <a:lstStyle>
            <a:lvl1pPr>
              <a:lnSpc>
                <a:spcPct val="90000"/>
              </a:lnSpc>
              <a:spcBef>
                <a:spcPts val="500"/>
              </a:spcBef>
              <a:defRPr sz="20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B5A77170-A9FD-45D4-8584-19D45A2A8F9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81101" y="4421593"/>
            <a:ext cx="2711398" cy="556563"/>
          </a:xfrm>
        </p:spPr>
        <p:txBody>
          <a:bodyPr anchor="t" anchorCtr="1">
            <a:spAutoFit/>
          </a:bodyPr>
          <a:lstStyle>
            <a:lvl1pPr>
              <a:defRPr sz="1600"/>
            </a:lvl1pPr>
            <a:lvl2pPr>
              <a:defRPr sz="16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D45E12E6-5FC6-4DAD-AFC7-D1C06F78D641}"/>
              </a:ext>
            </a:extLst>
          </p:cNvPr>
          <p:cNvSpPr>
            <a:spLocks noGrp="1" noChangeAspect="1"/>
          </p:cNvSpPr>
          <p:nvPr>
            <p:ph type="pic" sz="quarter" idx="16"/>
          </p:nvPr>
        </p:nvSpPr>
        <p:spPr>
          <a:xfrm>
            <a:off x="833883" y="1737114"/>
            <a:ext cx="1805458" cy="1804988"/>
          </a:xfrm>
          <a:prstGeom prst="ellipse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5B70EEE1-61F9-44E3-AE83-70A2FCDE472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287310" y="4024732"/>
            <a:ext cx="2711020" cy="276999"/>
          </a:xfrm>
        </p:spPr>
        <p:txBody>
          <a:bodyPr tIns="0" anchor="b" anchorCtr="1">
            <a:spAutoFit/>
          </a:bodyPr>
          <a:lstStyle>
            <a:lvl1pPr>
              <a:lnSpc>
                <a:spcPct val="90000"/>
              </a:lnSpc>
              <a:spcBef>
                <a:spcPts val="500"/>
              </a:spcBef>
              <a:defRPr sz="20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CBF3F0D4-7BA6-430E-8092-94251D51115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287235" y="4421593"/>
            <a:ext cx="2711398" cy="556563"/>
          </a:xfrm>
        </p:spPr>
        <p:txBody>
          <a:bodyPr anchor="t" anchorCtr="1">
            <a:spAutoFit/>
          </a:bodyPr>
          <a:lstStyle>
            <a:lvl1pPr>
              <a:defRPr sz="1600"/>
            </a:lvl1pPr>
            <a:lvl2pPr>
              <a:defRPr sz="16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1D2FC425-D823-47D8-9213-2BED7731FFA9}"/>
              </a:ext>
            </a:extLst>
          </p:cNvPr>
          <p:cNvSpPr>
            <a:spLocks noGrp="1" noChangeAspect="1"/>
          </p:cNvSpPr>
          <p:nvPr>
            <p:ph type="pic" sz="quarter" idx="19"/>
          </p:nvPr>
        </p:nvSpPr>
        <p:spPr>
          <a:xfrm>
            <a:off x="3740093" y="1737114"/>
            <a:ext cx="1805458" cy="1804988"/>
          </a:xfrm>
          <a:prstGeom prst="ellipse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178182FC-A485-4780-8095-1090C2B8ED1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93520" y="4024732"/>
            <a:ext cx="2711020" cy="276999"/>
          </a:xfrm>
        </p:spPr>
        <p:txBody>
          <a:bodyPr tIns="0" anchor="b" anchorCtr="1">
            <a:spAutoFit/>
          </a:bodyPr>
          <a:lstStyle>
            <a:lvl1pPr>
              <a:lnSpc>
                <a:spcPct val="90000"/>
              </a:lnSpc>
              <a:spcBef>
                <a:spcPts val="500"/>
              </a:spcBef>
              <a:defRPr sz="20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B467F341-791E-49E5-84A8-2C48795FE71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193370" y="4421593"/>
            <a:ext cx="2711398" cy="556563"/>
          </a:xfrm>
        </p:spPr>
        <p:txBody>
          <a:bodyPr anchor="t" anchorCtr="1">
            <a:spAutoFit/>
          </a:bodyPr>
          <a:lstStyle>
            <a:lvl1pPr>
              <a:defRPr sz="1600"/>
            </a:lvl1pPr>
            <a:lvl2pPr>
              <a:defRPr sz="16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Picture Placeholder 6">
            <a:extLst>
              <a:ext uri="{FF2B5EF4-FFF2-40B4-BE49-F238E27FC236}">
                <a16:creationId xmlns:a16="http://schemas.microsoft.com/office/drawing/2014/main" id="{665B243A-457D-4431-A51D-DE024E17A13D}"/>
              </a:ext>
            </a:extLst>
          </p:cNvPr>
          <p:cNvSpPr>
            <a:spLocks noGrp="1" noChangeAspect="1"/>
          </p:cNvSpPr>
          <p:nvPr>
            <p:ph type="pic" sz="quarter" idx="22"/>
          </p:nvPr>
        </p:nvSpPr>
        <p:spPr>
          <a:xfrm>
            <a:off x="6646303" y="1737114"/>
            <a:ext cx="1805458" cy="1804988"/>
          </a:xfrm>
          <a:prstGeom prst="ellipse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6666DD00-9E5D-4272-9205-D57612EE559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099731" y="4024732"/>
            <a:ext cx="2711020" cy="276999"/>
          </a:xfrm>
        </p:spPr>
        <p:txBody>
          <a:bodyPr tIns="0" anchor="b" anchorCtr="1">
            <a:spAutoFit/>
          </a:bodyPr>
          <a:lstStyle>
            <a:lvl1pPr>
              <a:lnSpc>
                <a:spcPct val="90000"/>
              </a:lnSpc>
              <a:spcBef>
                <a:spcPts val="500"/>
              </a:spcBef>
              <a:defRPr sz="20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3A0CC58B-4150-475B-A65A-9286B8F46A8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099504" y="4421593"/>
            <a:ext cx="2711398" cy="556563"/>
          </a:xfrm>
        </p:spPr>
        <p:txBody>
          <a:bodyPr anchor="t" anchorCtr="1">
            <a:spAutoFit/>
          </a:bodyPr>
          <a:lstStyle>
            <a:lvl1pPr>
              <a:defRPr sz="1600"/>
            </a:lvl1pPr>
            <a:lvl2pPr>
              <a:defRPr sz="16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1" name="Picture Placeholder 6">
            <a:extLst>
              <a:ext uri="{FF2B5EF4-FFF2-40B4-BE49-F238E27FC236}">
                <a16:creationId xmlns:a16="http://schemas.microsoft.com/office/drawing/2014/main" id="{535117A4-648E-4187-ABAF-F046B1725C1E}"/>
              </a:ext>
            </a:extLst>
          </p:cNvPr>
          <p:cNvSpPr>
            <a:spLocks noGrp="1" noChangeAspect="1"/>
          </p:cNvSpPr>
          <p:nvPr>
            <p:ph type="pic" sz="quarter" idx="25"/>
          </p:nvPr>
        </p:nvSpPr>
        <p:spPr>
          <a:xfrm>
            <a:off x="9552514" y="1737114"/>
            <a:ext cx="1805458" cy="1804988"/>
          </a:xfrm>
          <a:prstGeom prst="ellipse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7CC241-9D6F-48F3-989A-87A4641E97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0588244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– Grid Ligh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53767F06-786F-3D4D-337E-4B3833A9482B}"/>
              </a:ext>
            </a:extLst>
          </p:cNvPr>
          <p:cNvSpPr/>
          <p:nvPr userDrawn="1"/>
        </p:nvSpPr>
        <p:spPr>
          <a:xfrm>
            <a:off x="8127297" y="2180403"/>
            <a:ext cx="4064703" cy="4677597"/>
          </a:xfrm>
          <a:custGeom>
            <a:avLst/>
            <a:gdLst>
              <a:gd name="connsiteX0" fmla="*/ 4063645 w 4063645"/>
              <a:gd name="connsiteY0" fmla="*/ 0 h 4677597"/>
              <a:gd name="connsiteX1" fmla="*/ 4063645 w 4063645"/>
              <a:gd name="connsiteY1" fmla="*/ 2137265 h 4677597"/>
              <a:gd name="connsiteX2" fmla="*/ 3862190 w 4063645"/>
              <a:gd name="connsiteY2" fmla="*/ 2166337 h 4677597"/>
              <a:gd name="connsiteX3" fmla="*/ 2758545 w 4063645"/>
              <a:gd name="connsiteY3" fmla="*/ 2753506 h 4677597"/>
              <a:gd name="connsiteX4" fmla="*/ 2171374 w 4063645"/>
              <a:gd name="connsiteY4" fmla="*/ 4673988 h 4677597"/>
              <a:gd name="connsiteX5" fmla="*/ 2172255 w 4063645"/>
              <a:gd name="connsiteY5" fmla="*/ 4677597 h 4677597"/>
              <a:gd name="connsiteX6" fmla="*/ 19867 w 4063645"/>
              <a:gd name="connsiteY6" fmla="*/ 4677596 h 4677597"/>
              <a:gd name="connsiteX7" fmla="*/ 19545 w 4063645"/>
              <a:gd name="connsiteY7" fmla="*/ 4674915 h 4677597"/>
              <a:gd name="connsiteX8" fmla="*/ 1250832 w 4063645"/>
              <a:gd name="connsiteY8" fmla="*/ 1245793 h 4677597"/>
              <a:gd name="connsiteX9" fmla="*/ 3861258 w 4063645"/>
              <a:gd name="connsiteY9" fmla="*/ 14507 h 4677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63645" h="4677597">
                <a:moveTo>
                  <a:pt x="4063645" y="0"/>
                </a:moveTo>
                <a:lnTo>
                  <a:pt x="4063645" y="2137265"/>
                </a:lnTo>
                <a:lnTo>
                  <a:pt x="3862190" y="2166337"/>
                </a:lnTo>
                <a:cubicBezTo>
                  <a:pt x="3457826" y="2244626"/>
                  <a:pt x="3071703" y="2440348"/>
                  <a:pt x="2758545" y="2753506"/>
                </a:cubicBezTo>
                <a:cubicBezTo>
                  <a:pt x="2236616" y="3275436"/>
                  <a:pt x="2040891" y="4000046"/>
                  <a:pt x="2171374" y="4673988"/>
                </a:cubicBezTo>
                <a:lnTo>
                  <a:pt x="2172255" y="4677597"/>
                </a:lnTo>
                <a:lnTo>
                  <a:pt x="19867" y="4677596"/>
                </a:lnTo>
                <a:lnTo>
                  <a:pt x="19545" y="4674915"/>
                </a:lnTo>
                <a:cubicBezTo>
                  <a:pt x="-97720" y="3449909"/>
                  <a:pt x="312708" y="2183917"/>
                  <a:pt x="1250832" y="1245793"/>
                </a:cubicBezTo>
                <a:cubicBezTo>
                  <a:pt x="1980483" y="516142"/>
                  <a:pt x="2908474" y="105714"/>
                  <a:pt x="3861258" y="14507"/>
                </a:cubicBezTo>
                <a:close/>
              </a:path>
            </a:pathLst>
          </a:custGeom>
          <a:solidFill>
            <a:srgbClr val="FB5C3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/>
          <a:p>
            <a:pPr algn="ctr"/>
            <a:endParaRPr lang="en-US" sz="1400" b="0" i="0" err="1">
              <a:latin typeface="Arial"/>
              <a:cs typeface="Arial"/>
            </a:endParaRPr>
          </a:p>
        </p:txBody>
      </p:sp>
      <p:sp>
        <p:nvSpPr>
          <p:cNvPr id="12" name="Text Placeholder 49">
            <a:extLst>
              <a:ext uri="{FF2B5EF4-FFF2-40B4-BE49-F238E27FC236}">
                <a16:creationId xmlns:a16="http://schemas.microsoft.com/office/drawing/2014/main" id="{C5971528-7519-8D27-8319-0BAC38167AD0}"/>
              </a:ext>
            </a:extLst>
          </p:cNvPr>
          <p:cNvSpPr txBox="1">
            <a:spLocks/>
          </p:cNvSpPr>
          <p:nvPr userDrawn="1"/>
        </p:nvSpPr>
        <p:spPr>
          <a:xfrm>
            <a:off x="3555874" y="3895115"/>
            <a:ext cx="2120608" cy="2120038"/>
          </a:xfrm>
          <a:custGeom>
            <a:avLst/>
            <a:gdLst>
              <a:gd name="connsiteX0" fmla="*/ 265718 w 531436"/>
              <a:gd name="connsiteY0" fmla="*/ 0 h 531432"/>
              <a:gd name="connsiteX1" fmla="*/ 531436 w 531436"/>
              <a:gd name="connsiteY1" fmla="*/ 265716 h 531432"/>
              <a:gd name="connsiteX2" fmla="*/ 265718 w 531436"/>
              <a:gd name="connsiteY2" fmla="*/ 531432 h 531432"/>
              <a:gd name="connsiteX3" fmla="*/ 0 w 531436"/>
              <a:gd name="connsiteY3" fmla="*/ 265716 h 531432"/>
              <a:gd name="connsiteX4" fmla="*/ 265718 w 531436"/>
              <a:gd name="connsiteY4" fmla="*/ 0 h 531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36" h="531432">
                <a:moveTo>
                  <a:pt x="265718" y="0"/>
                </a:moveTo>
                <a:cubicBezTo>
                  <a:pt x="412470" y="0"/>
                  <a:pt x="531436" y="118965"/>
                  <a:pt x="531436" y="265716"/>
                </a:cubicBezTo>
                <a:cubicBezTo>
                  <a:pt x="531436" y="412467"/>
                  <a:pt x="412470" y="531432"/>
                  <a:pt x="265718" y="531432"/>
                </a:cubicBezTo>
                <a:cubicBezTo>
                  <a:pt x="118966" y="531432"/>
                  <a:pt x="0" y="412467"/>
                  <a:pt x="0" y="265716"/>
                </a:cubicBezTo>
                <a:cubicBezTo>
                  <a:pt x="0" y="118965"/>
                  <a:pt x="118966" y="0"/>
                  <a:pt x="265718" y="0"/>
                </a:cubicBezTo>
                <a:close/>
              </a:path>
            </a:pathLst>
          </a:custGeom>
          <a:solidFill>
            <a:srgbClr val="FB5C3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algn="ctr">
              <a:defRPr sz="1400" b="0" i="0">
                <a:solidFill>
                  <a:schemeClr val="lt1"/>
                </a:solidFill>
                <a:latin typeface="Arial"/>
                <a:cs typeface="Arial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lvl="0"/>
            <a:r>
              <a:rPr lang="en-US" sz="1400"/>
              <a:t> 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8029EDDE-5913-D770-3D7E-8AA9DD50B4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3072" y="2298411"/>
            <a:ext cx="5293408" cy="1231106"/>
          </a:xfrm>
        </p:spPr>
        <p:txBody>
          <a:bodyPr lIns="0" tIns="0" rIns="0" bIns="0" anchor="b" anchorCtr="0">
            <a:spAutoFit/>
          </a:bodyPr>
          <a:lstStyle>
            <a:lvl1pPr algn="l">
              <a:lnSpc>
                <a:spcPct val="80000"/>
              </a:lnSpc>
              <a:defRPr sz="5000" b="1" i="0" spc="-1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C3750264-570F-EC56-3569-348B6924106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3072" y="3583491"/>
            <a:ext cx="5293408" cy="366254"/>
          </a:xfrm>
        </p:spPr>
        <p:txBody>
          <a:bodyPr lIns="0" tIns="0" rIns="0" bIns="0" anchor="t" anchorCtr="0">
            <a:spAutoFit/>
          </a:bodyPr>
          <a:lstStyle>
            <a:lvl1pPr marL="0" indent="0" algn="l">
              <a:lnSpc>
                <a:spcPct val="85000"/>
              </a:lnSpc>
              <a:spcBef>
                <a:spcPts val="800"/>
              </a:spcBef>
              <a:buNone/>
              <a:defRPr sz="2800" b="1" i="0" spc="-50">
                <a:solidFill>
                  <a:schemeClr val="bg1"/>
                </a:solidFill>
                <a:latin typeface="Arial"/>
                <a:cs typeface="Arial"/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 style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1599BBD5-72F2-F62D-3703-8A7CB82D7EF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111538" y="6221029"/>
            <a:ext cx="2700952" cy="357052"/>
          </a:xfrm>
        </p:spPr>
        <p:txBody>
          <a:bodyPr anchor="b" anchorCtr="0"/>
          <a:lstStyle>
            <a:lvl1pPr algn="r">
              <a:defRPr sz="800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CC217187-B9BF-BF40-2265-A7F664D7477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1990" y="6084141"/>
            <a:ext cx="3035132" cy="557784"/>
          </a:xfrm>
          <a:prstGeom prst="rect">
            <a:avLst/>
          </a:prstGeom>
        </p:spPr>
      </p:pic>
      <p:pic>
        <p:nvPicPr>
          <p:cNvPr id="18" name="Picture 17" descr="A blue and white robot&#10;&#10;Description automatically generated with medium confidence">
            <a:extLst>
              <a:ext uri="{FF2B5EF4-FFF2-40B4-BE49-F238E27FC236}">
                <a16:creationId xmlns:a16="http://schemas.microsoft.com/office/drawing/2014/main" id="{3F23B5A5-BB46-EB31-FB82-E7B823A219A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211918" y="4466168"/>
            <a:ext cx="3302860" cy="2201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8814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39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1 LRG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2743E1-CA4C-46EB-B654-DB858CED1B2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40764" y="4433366"/>
            <a:ext cx="7021753" cy="1055204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defRPr sz="1600" b="1">
                <a:solidFill>
                  <a:schemeClr val="accent1"/>
                </a:solidFill>
              </a:defRPr>
            </a:lvl1pPr>
            <a:lvl2pPr marL="0" indent="0">
              <a:spcBef>
                <a:spcPts val="0"/>
              </a:spcBef>
              <a:buNone/>
              <a:defRPr sz="1400" b="1"/>
            </a:lvl2pPr>
            <a:lvl3pPr marL="0" indent="0">
              <a:spcBef>
                <a:spcPts val="0"/>
              </a:spcBef>
              <a:buNone/>
              <a:defRPr sz="14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8E707A-818D-4F5F-AF70-92565FE93EF9}"/>
              </a:ext>
            </a:extLst>
          </p:cNvPr>
          <p:cNvSpPr txBox="1"/>
          <p:nvPr userDrawn="1"/>
        </p:nvSpPr>
        <p:spPr>
          <a:xfrm>
            <a:off x="11457723" y="6472936"/>
            <a:ext cx="353177" cy="12242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algn="r" defTabSz="457182" rtl="0" eaLnBrk="1" latinLnBrk="0" hangingPunct="1"/>
            <a:fld id="{CDB435D5-777C-4922-976B-8C95AF7AC8DD}" type="slidenum">
              <a:rPr lang="en-US" sz="700" b="1" i="0" kern="1200" smtClean="0">
                <a:solidFill>
                  <a:schemeClr val="tx1"/>
                </a:solidFill>
                <a:latin typeface="Arial"/>
                <a:ea typeface="+mn-ea"/>
                <a:cs typeface="Arial"/>
              </a:rPr>
              <a:pPr marL="0" algn="r" defTabSz="457182" rtl="0" eaLnBrk="1" latinLnBrk="0" hangingPunct="1"/>
              <a:t>‹#›</a:t>
            </a:fld>
            <a:endParaRPr lang="en-US" sz="700" b="1" i="0" kern="1200" err="1">
              <a:solidFill>
                <a:schemeClr val="tx1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D81732C-6F2E-4AEF-9811-6FEA125FFC70}"/>
              </a:ext>
            </a:extLst>
          </p:cNvPr>
          <p:cNvSpPr/>
          <p:nvPr userDrawn="1"/>
        </p:nvSpPr>
        <p:spPr>
          <a:xfrm>
            <a:off x="-1" y="6812282"/>
            <a:ext cx="12192001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4" name="Freeform: Shape 41">
            <a:extLst>
              <a:ext uri="{FF2B5EF4-FFF2-40B4-BE49-F238E27FC236}">
                <a16:creationId xmlns:a16="http://schemas.microsoft.com/office/drawing/2014/main" id="{53CA33FF-4576-48E6-AEC6-5FD27913874D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9350039" y="515506"/>
            <a:ext cx="520273" cy="520404"/>
          </a:xfrm>
          <a:custGeom>
            <a:avLst/>
            <a:gdLst>
              <a:gd name="connsiteX0" fmla="*/ 265718 w 531436"/>
              <a:gd name="connsiteY0" fmla="*/ 0 h 531432"/>
              <a:gd name="connsiteX1" fmla="*/ 531436 w 531436"/>
              <a:gd name="connsiteY1" fmla="*/ 265716 h 531432"/>
              <a:gd name="connsiteX2" fmla="*/ 265718 w 531436"/>
              <a:gd name="connsiteY2" fmla="*/ 531432 h 531432"/>
              <a:gd name="connsiteX3" fmla="*/ 0 w 531436"/>
              <a:gd name="connsiteY3" fmla="*/ 265716 h 531432"/>
              <a:gd name="connsiteX4" fmla="*/ 265718 w 531436"/>
              <a:gd name="connsiteY4" fmla="*/ 0 h 531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36" h="531432">
                <a:moveTo>
                  <a:pt x="265718" y="0"/>
                </a:moveTo>
                <a:cubicBezTo>
                  <a:pt x="412470" y="0"/>
                  <a:pt x="531436" y="118965"/>
                  <a:pt x="531436" y="265716"/>
                </a:cubicBezTo>
                <a:cubicBezTo>
                  <a:pt x="531436" y="412467"/>
                  <a:pt x="412470" y="531432"/>
                  <a:pt x="265718" y="531432"/>
                </a:cubicBezTo>
                <a:cubicBezTo>
                  <a:pt x="118966" y="531432"/>
                  <a:pt x="0" y="412467"/>
                  <a:pt x="0" y="265716"/>
                </a:cubicBezTo>
                <a:cubicBezTo>
                  <a:pt x="0" y="118965"/>
                  <a:pt x="118966" y="0"/>
                  <a:pt x="265718" y="0"/>
                </a:cubicBezTo>
                <a:close/>
              </a:path>
            </a:pathLst>
          </a:custGeom>
          <a:solidFill>
            <a:schemeClr val="bg1">
              <a:lumMod val="85000"/>
              <a:alpha val="50000"/>
            </a:schemeClr>
          </a:solidFill>
        </p:spPr>
        <p:txBody>
          <a:bodyPr wrap="square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buFont typeface="Arial"/>
              <a:buNone/>
              <a:defRPr sz="1400" kern="1200">
                <a:solidFill>
                  <a:schemeClr val="bg1">
                    <a:alpha val="0"/>
                  </a:schemeClr>
                </a:solidFill>
                <a:latin typeface="Arial"/>
                <a:ea typeface="+mn-ea"/>
                <a:cs typeface="Arial"/>
              </a:defRPr>
            </a:lvl1pPr>
            <a:lvl2pPr marL="174625" indent="-174625" algn="l" defTabSz="457200" rtl="0" eaLnBrk="1" latinLnBrk="0" hangingPunct="1">
              <a:spcBef>
                <a:spcPts val="500"/>
              </a:spcBef>
              <a:buClr>
                <a:schemeClr val="accent1"/>
              </a:buClr>
              <a:buFont typeface="Arial"/>
              <a:buChar char="•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339725" indent="-165100" algn="l" defTabSz="457200" rtl="0" eaLnBrk="1" latinLnBrk="0" hangingPunct="1">
              <a:spcBef>
                <a:spcPts val="300"/>
              </a:spcBef>
              <a:buClr>
                <a:schemeClr val="accent1"/>
              </a:buClr>
              <a:buFont typeface="Lucida Grande"/>
              <a:buChar char="-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512763" indent="-173038" algn="l" defTabSz="457200" rtl="0" eaLnBrk="1" latinLnBrk="0" hangingPunct="1">
              <a:spcBef>
                <a:spcPts val="200"/>
              </a:spcBef>
              <a:buClr>
                <a:schemeClr val="accent1"/>
              </a:buClr>
              <a:buFont typeface="Arial"/>
              <a:buChar char="•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687388" indent="-174625" algn="l" defTabSz="457200" rtl="0" eaLnBrk="1" latinLnBrk="0" hangingPunct="1">
              <a:spcBef>
                <a:spcPts val="100"/>
              </a:spcBef>
              <a:buClr>
                <a:schemeClr val="accent1"/>
              </a:buClr>
              <a:buFont typeface="Lucida Grande"/>
              <a:buChar char="-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/>
              <a:t>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6A2A8D2-297C-4568-BE17-5E673473AC63}"/>
              </a:ext>
            </a:extLst>
          </p:cNvPr>
          <p:cNvSpPr txBox="1">
            <a:spLocks/>
          </p:cNvSpPr>
          <p:nvPr userDrawn="1"/>
        </p:nvSpPr>
        <p:spPr>
          <a:xfrm>
            <a:off x="7041923" y="1"/>
            <a:ext cx="2011251" cy="783591"/>
          </a:xfrm>
          <a:custGeom>
            <a:avLst/>
            <a:gdLst>
              <a:gd name="connsiteX0" fmla="*/ 0 w 2010727"/>
              <a:gd name="connsiteY0" fmla="*/ 0 h 783591"/>
              <a:gd name="connsiteX1" fmla="*/ 554656 w 2010727"/>
              <a:gd name="connsiteY1" fmla="*/ 0 h 783591"/>
              <a:gd name="connsiteX2" fmla="*/ 572969 w 2010727"/>
              <a:gd name="connsiteY2" fmla="*/ 33738 h 783591"/>
              <a:gd name="connsiteX3" fmla="*/ 1005363 w 2010727"/>
              <a:gd name="connsiteY3" fmla="*/ 263640 h 783591"/>
              <a:gd name="connsiteX4" fmla="*/ 1437757 w 2010727"/>
              <a:gd name="connsiteY4" fmla="*/ 33738 h 783591"/>
              <a:gd name="connsiteX5" fmla="*/ 1456070 w 2010727"/>
              <a:gd name="connsiteY5" fmla="*/ 0 h 783591"/>
              <a:gd name="connsiteX6" fmla="*/ 2010727 w 2010727"/>
              <a:gd name="connsiteY6" fmla="*/ 0 h 783591"/>
              <a:gd name="connsiteX7" fmla="*/ 1964925 w 2010727"/>
              <a:gd name="connsiteY7" fmla="*/ 147550 h 783591"/>
              <a:gd name="connsiteX8" fmla="*/ 1005363 w 2010727"/>
              <a:gd name="connsiteY8" fmla="*/ 783591 h 783591"/>
              <a:gd name="connsiteX9" fmla="*/ 45802 w 2010727"/>
              <a:gd name="connsiteY9" fmla="*/ 147550 h 783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010727" h="783591">
                <a:moveTo>
                  <a:pt x="0" y="0"/>
                </a:moveTo>
                <a:lnTo>
                  <a:pt x="554656" y="0"/>
                </a:lnTo>
                <a:lnTo>
                  <a:pt x="572969" y="33738"/>
                </a:lnTo>
                <a:cubicBezTo>
                  <a:pt x="666677" y="172444"/>
                  <a:pt x="825370" y="263640"/>
                  <a:pt x="1005363" y="263640"/>
                </a:cubicBezTo>
                <a:cubicBezTo>
                  <a:pt x="1185356" y="263640"/>
                  <a:pt x="1344049" y="172444"/>
                  <a:pt x="1437757" y="33738"/>
                </a:cubicBezTo>
                <a:lnTo>
                  <a:pt x="1456070" y="0"/>
                </a:lnTo>
                <a:lnTo>
                  <a:pt x="2010727" y="0"/>
                </a:lnTo>
                <a:lnTo>
                  <a:pt x="1964925" y="147550"/>
                </a:lnTo>
                <a:cubicBezTo>
                  <a:pt x="1806831" y="521325"/>
                  <a:pt x="1436725" y="783591"/>
                  <a:pt x="1005363" y="783591"/>
                </a:cubicBezTo>
                <a:cubicBezTo>
                  <a:pt x="574001" y="783591"/>
                  <a:pt x="203895" y="521325"/>
                  <a:pt x="45802" y="147550"/>
                </a:cubicBezTo>
                <a:close/>
              </a:path>
            </a:pathLst>
          </a:custGeom>
          <a:solidFill>
            <a:schemeClr val="bg1">
              <a:lumMod val="85000"/>
              <a:alpha val="50000"/>
            </a:schemeClr>
          </a:solidFill>
        </p:spPr>
        <p:txBody>
          <a:bodyPr wrap="square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buFont typeface="Arial"/>
              <a:buNone/>
              <a:defRPr sz="2000" kern="1200">
                <a:solidFill>
                  <a:schemeClr val="bg1">
                    <a:alpha val="0"/>
                  </a:schemeClr>
                </a:solidFill>
                <a:latin typeface="Arial"/>
                <a:ea typeface="+mn-ea"/>
                <a:cs typeface="Arial"/>
              </a:defRPr>
            </a:lvl1pPr>
            <a:lvl2pPr marL="174625" indent="-174625" algn="l" defTabSz="457200" rtl="0" eaLnBrk="1" latinLnBrk="0" hangingPunct="1">
              <a:spcBef>
                <a:spcPts val="500"/>
              </a:spcBef>
              <a:buClr>
                <a:schemeClr val="accent1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339725" indent="-165100" algn="l" defTabSz="457200" rtl="0" eaLnBrk="1" latinLnBrk="0" hangingPunct="1">
              <a:spcBef>
                <a:spcPts val="300"/>
              </a:spcBef>
              <a:buClr>
                <a:schemeClr val="accent1"/>
              </a:buClr>
              <a:buFont typeface="Lucida Grande"/>
              <a:buChar char="-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512763" indent="-173038" algn="l" defTabSz="457200" rtl="0" eaLnBrk="1" latinLnBrk="0" hangingPunct="1">
              <a:spcBef>
                <a:spcPts val="200"/>
              </a:spcBef>
              <a:buClr>
                <a:schemeClr val="accent1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687388" indent="-174625" algn="l" defTabSz="457200" rtl="0" eaLnBrk="1" latinLnBrk="0" hangingPunct="1">
              <a:spcBef>
                <a:spcPts val="100"/>
              </a:spcBef>
              <a:buClr>
                <a:schemeClr val="accent1"/>
              </a:buClr>
              <a:buFont typeface="Lucida Grande"/>
              <a:buChar char="-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/>
              <a:t>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1047B62-981D-4C30-A5C3-CAC2E5242D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101" y="357722"/>
            <a:ext cx="6610663" cy="69002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EDADDC8-3B73-5D70-D194-99C2668B4E0E}"/>
              </a:ext>
            </a:extLst>
          </p:cNvPr>
          <p:cNvGrpSpPr/>
          <p:nvPr userDrawn="1"/>
        </p:nvGrpSpPr>
        <p:grpSpPr>
          <a:xfrm>
            <a:off x="7423659" y="3013820"/>
            <a:ext cx="4388831" cy="3213947"/>
            <a:chOff x="7421725" y="3013819"/>
            <a:chExt cx="4387688" cy="3213947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E0DAD21-9C99-A971-40D0-77F5CEE8062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alphaModFix amt="13000"/>
            </a:blip>
            <a:stretch>
              <a:fillRect/>
            </a:stretch>
          </p:blipFill>
          <p:spPr>
            <a:xfrm>
              <a:off x="8556272" y="4165752"/>
              <a:ext cx="2171559" cy="2062014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5E214C8-0E3A-83CE-B687-E21169C515F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7421725" y="3013819"/>
              <a:ext cx="4387688" cy="2839092"/>
            </a:xfrm>
            <a:prstGeom prst="rect">
              <a:avLst/>
            </a:prstGeom>
          </p:spPr>
        </p:pic>
      </p:grpSp>
      <p:sp>
        <p:nvSpPr>
          <p:cNvPr id="5" name="Text Placeholder 21">
            <a:extLst>
              <a:ext uri="{FF2B5EF4-FFF2-40B4-BE49-F238E27FC236}">
                <a16:creationId xmlns:a16="http://schemas.microsoft.com/office/drawing/2014/main" id="{A95B0CFD-B4F6-379D-F525-2A047B66776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74033" y="2000250"/>
            <a:ext cx="7176098" cy="2162799"/>
          </a:xfrm>
        </p:spPr>
        <p:txBody>
          <a:bodyPr anchor="b"/>
          <a:lstStyle>
            <a:lvl1pPr marL="137155" indent="-137155">
              <a:defRPr sz="3200"/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“Click to edit Master text </a:t>
            </a:r>
            <a:r>
              <a:rPr lang="en-US" err="1"/>
              <a:t>loremstyle</a:t>
            </a:r>
            <a:r>
              <a:rPr lang="en-US"/>
              <a:t> Master text </a:t>
            </a:r>
            <a:r>
              <a:rPr lang="en-US" err="1"/>
              <a:t>loremstyles</a:t>
            </a:r>
            <a:r>
              <a:rPr lang="en-US"/>
              <a:t> s”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DDDCB45-C801-9BDC-2DBF-049D323A07ED}"/>
              </a:ext>
            </a:extLst>
          </p:cNvPr>
          <p:cNvGrpSpPr/>
          <p:nvPr userDrawn="1"/>
        </p:nvGrpSpPr>
        <p:grpSpPr>
          <a:xfrm>
            <a:off x="6991767" y="244609"/>
            <a:ext cx="4972747" cy="549346"/>
            <a:chOff x="6989946" y="244608"/>
            <a:chExt cx="4971452" cy="549346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50280915-1451-BCDD-7553-EEC2BB844638}"/>
                </a:ext>
              </a:extLst>
            </p:cNvPr>
            <p:cNvSpPr/>
            <p:nvPr userDrawn="1"/>
          </p:nvSpPr>
          <p:spPr>
            <a:xfrm rot="5400000">
              <a:off x="7380249" y="-145695"/>
              <a:ext cx="549346" cy="1329951"/>
            </a:xfrm>
            <a:custGeom>
              <a:avLst/>
              <a:gdLst>
                <a:gd name="connsiteX0" fmla="*/ 520400 w 549346"/>
                <a:gd name="connsiteY0" fmla="*/ 28950 h 1329951"/>
                <a:gd name="connsiteX1" fmla="*/ 520400 w 549346"/>
                <a:gd name="connsiteY1" fmla="*/ 5 h 1329951"/>
                <a:gd name="connsiteX2" fmla="*/ 549346 w 549346"/>
                <a:gd name="connsiteY2" fmla="*/ 5 h 1329951"/>
                <a:gd name="connsiteX3" fmla="*/ 549346 w 549346"/>
                <a:gd name="connsiteY3" fmla="*/ 28950 h 1329951"/>
                <a:gd name="connsiteX4" fmla="*/ 520400 w 549346"/>
                <a:gd name="connsiteY4" fmla="*/ 289149 h 1329951"/>
                <a:gd name="connsiteX5" fmla="*/ 520400 w 549346"/>
                <a:gd name="connsiteY5" fmla="*/ 260205 h 1329951"/>
                <a:gd name="connsiteX6" fmla="*/ 549346 w 549346"/>
                <a:gd name="connsiteY6" fmla="*/ 260205 h 1329951"/>
                <a:gd name="connsiteX7" fmla="*/ 549346 w 549346"/>
                <a:gd name="connsiteY7" fmla="*/ 289149 h 1329951"/>
                <a:gd name="connsiteX8" fmla="*/ 520400 w 549346"/>
                <a:gd name="connsiteY8" fmla="*/ 549350 h 1329951"/>
                <a:gd name="connsiteX9" fmla="*/ 520400 w 549346"/>
                <a:gd name="connsiteY9" fmla="*/ 520405 h 1329951"/>
                <a:gd name="connsiteX10" fmla="*/ 549346 w 549346"/>
                <a:gd name="connsiteY10" fmla="*/ 520405 h 1329951"/>
                <a:gd name="connsiteX11" fmla="*/ 549346 w 549346"/>
                <a:gd name="connsiteY11" fmla="*/ 549350 h 1329951"/>
                <a:gd name="connsiteX12" fmla="*/ 520400 w 549346"/>
                <a:gd name="connsiteY12" fmla="*/ 809553 h 1329951"/>
                <a:gd name="connsiteX13" fmla="*/ 520400 w 549346"/>
                <a:gd name="connsiteY13" fmla="*/ 780608 h 1329951"/>
                <a:gd name="connsiteX14" fmla="*/ 549346 w 549346"/>
                <a:gd name="connsiteY14" fmla="*/ 780608 h 1329951"/>
                <a:gd name="connsiteX15" fmla="*/ 549346 w 549346"/>
                <a:gd name="connsiteY15" fmla="*/ 809553 h 1329951"/>
                <a:gd name="connsiteX16" fmla="*/ 520400 w 549346"/>
                <a:gd name="connsiteY16" fmla="*/ 1069751 h 1329951"/>
                <a:gd name="connsiteX17" fmla="*/ 520400 w 549346"/>
                <a:gd name="connsiteY17" fmla="*/ 1040807 h 1329951"/>
                <a:gd name="connsiteX18" fmla="*/ 549346 w 549346"/>
                <a:gd name="connsiteY18" fmla="*/ 1040807 h 1329951"/>
                <a:gd name="connsiteX19" fmla="*/ 549346 w 549346"/>
                <a:gd name="connsiteY19" fmla="*/ 1069751 h 1329951"/>
                <a:gd name="connsiteX20" fmla="*/ 520400 w 549346"/>
                <a:gd name="connsiteY20" fmla="*/ 1329951 h 1329951"/>
                <a:gd name="connsiteX21" fmla="*/ 520400 w 549346"/>
                <a:gd name="connsiteY21" fmla="*/ 1301007 h 1329951"/>
                <a:gd name="connsiteX22" fmla="*/ 549346 w 549346"/>
                <a:gd name="connsiteY22" fmla="*/ 1301007 h 1329951"/>
                <a:gd name="connsiteX23" fmla="*/ 549346 w 549346"/>
                <a:gd name="connsiteY23" fmla="*/ 1329951 h 1329951"/>
                <a:gd name="connsiteX24" fmla="*/ 260201 w 549346"/>
                <a:gd name="connsiteY24" fmla="*/ 28947 h 1329951"/>
                <a:gd name="connsiteX25" fmla="*/ 260201 w 549346"/>
                <a:gd name="connsiteY25" fmla="*/ 2 h 1329951"/>
                <a:gd name="connsiteX26" fmla="*/ 289145 w 549346"/>
                <a:gd name="connsiteY26" fmla="*/ 2 h 1329951"/>
                <a:gd name="connsiteX27" fmla="*/ 289145 w 549346"/>
                <a:gd name="connsiteY27" fmla="*/ 28947 h 1329951"/>
                <a:gd name="connsiteX28" fmla="*/ 260201 w 549346"/>
                <a:gd name="connsiteY28" fmla="*/ 289147 h 1329951"/>
                <a:gd name="connsiteX29" fmla="*/ 260201 w 549346"/>
                <a:gd name="connsiteY29" fmla="*/ 260203 h 1329951"/>
                <a:gd name="connsiteX30" fmla="*/ 289145 w 549346"/>
                <a:gd name="connsiteY30" fmla="*/ 260203 h 1329951"/>
                <a:gd name="connsiteX31" fmla="*/ 289145 w 549346"/>
                <a:gd name="connsiteY31" fmla="*/ 289147 h 1329951"/>
                <a:gd name="connsiteX32" fmla="*/ 260201 w 549346"/>
                <a:gd name="connsiteY32" fmla="*/ 549348 h 1329951"/>
                <a:gd name="connsiteX33" fmla="*/ 260201 w 549346"/>
                <a:gd name="connsiteY33" fmla="*/ 520403 h 1329951"/>
                <a:gd name="connsiteX34" fmla="*/ 289145 w 549346"/>
                <a:gd name="connsiteY34" fmla="*/ 520403 h 1329951"/>
                <a:gd name="connsiteX35" fmla="*/ 289145 w 549346"/>
                <a:gd name="connsiteY35" fmla="*/ 549348 h 1329951"/>
                <a:gd name="connsiteX36" fmla="*/ 260201 w 549346"/>
                <a:gd name="connsiteY36" fmla="*/ 809551 h 1329951"/>
                <a:gd name="connsiteX37" fmla="*/ 260201 w 549346"/>
                <a:gd name="connsiteY37" fmla="*/ 780605 h 1329951"/>
                <a:gd name="connsiteX38" fmla="*/ 289145 w 549346"/>
                <a:gd name="connsiteY38" fmla="*/ 780605 h 1329951"/>
                <a:gd name="connsiteX39" fmla="*/ 289145 w 549346"/>
                <a:gd name="connsiteY39" fmla="*/ 809551 h 1329951"/>
                <a:gd name="connsiteX40" fmla="*/ 260201 w 549346"/>
                <a:gd name="connsiteY40" fmla="*/ 1069748 h 1329951"/>
                <a:gd name="connsiteX41" fmla="*/ 260201 w 549346"/>
                <a:gd name="connsiteY41" fmla="*/ 1040804 h 1329951"/>
                <a:gd name="connsiteX42" fmla="*/ 289145 w 549346"/>
                <a:gd name="connsiteY42" fmla="*/ 1040804 h 1329951"/>
                <a:gd name="connsiteX43" fmla="*/ 289145 w 549346"/>
                <a:gd name="connsiteY43" fmla="*/ 1069748 h 1329951"/>
                <a:gd name="connsiteX44" fmla="*/ 260201 w 549346"/>
                <a:gd name="connsiteY44" fmla="*/ 1329948 h 1329951"/>
                <a:gd name="connsiteX45" fmla="*/ 260201 w 549346"/>
                <a:gd name="connsiteY45" fmla="*/ 1301004 h 1329951"/>
                <a:gd name="connsiteX46" fmla="*/ 289145 w 549346"/>
                <a:gd name="connsiteY46" fmla="*/ 1301004 h 1329951"/>
                <a:gd name="connsiteX47" fmla="*/ 289145 w 549346"/>
                <a:gd name="connsiteY47" fmla="*/ 1329948 h 1329951"/>
                <a:gd name="connsiteX48" fmla="*/ 0 w 549346"/>
                <a:gd name="connsiteY48" fmla="*/ 28945 h 1329951"/>
                <a:gd name="connsiteX49" fmla="*/ 0 w 549346"/>
                <a:gd name="connsiteY49" fmla="*/ 0 h 1329951"/>
                <a:gd name="connsiteX50" fmla="*/ 28944 w 549346"/>
                <a:gd name="connsiteY50" fmla="*/ 0 h 1329951"/>
                <a:gd name="connsiteX51" fmla="*/ 28944 w 549346"/>
                <a:gd name="connsiteY51" fmla="*/ 28945 h 1329951"/>
                <a:gd name="connsiteX52" fmla="*/ 0 w 549346"/>
                <a:gd name="connsiteY52" fmla="*/ 289145 h 1329951"/>
                <a:gd name="connsiteX53" fmla="*/ 0 w 549346"/>
                <a:gd name="connsiteY53" fmla="*/ 260201 h 1329951"/>
                <a:gd name="connsiteX54" fmla="*/ 28944 w 549346"/>
                <a:gd name="connsiteY54" fmla="*/ 260201 h 1329951"/>
                <a:gd name="connsiteX55" fmla="*/ 28944 w 549346"/>
                <a:gd name="connsiteY55" fmla="*/ 289145 h 1329951"/>
                <a:gd name="connsiteX56" fmla="*/ 0 w 549346"/>
                <a:gd name="connsiteY56" fmla="*/ 549346 h 1329951"/>
                <a:gd name="connsiteX57" fmla="*/ 0 w 549346"/>
                <a:gd name="connsiteY57" fmla="*/ 520401 h 1329951"/>
                <a:gd name="connsiteX58" fmla="*/ 28944 w 549346"/>
                <a:gd name="connsiteY58" fmla="*/ 520401 h 1329951"/>
                <a:gd name="connsiteX59" fmla="*/ 28944 w 549346"/>
                <a:gd name="connsiteY59" fmla="*/ 549346 h 1329951"/>
                <a:gd name="connsiteX60" fmla="*/ 0 w 549346"/>
                <a:gd name="connsiteY60" fmla="*/ 809547 h 1329951"/>
                <a:gd name="connsiteX61" fmla="*/ 0 w 549346"/>
                <a:gd name="connsiteY61" fmla="*/ 780602 h 1329951"/>
                <a:gd name="connsiteX62" fmla="*/ 28944 w 549346"/>
                <a:gd name="connsiteY62" fmla="*/ 780602 h 1329951"/>
                <a:gd name="connsiteX63" fmla="*/ 28944 w 549346"/>
                <a:gd name="connsiteY63" fmla="*/ 809547 h 1329951"/>
                <a:gd name="connsiteX64" fmla="*/ 0 w 549346"/>
                <a:gd name="connsiteY64" fmla="*/ 1069746 h 1329951"/>
                <a:gd name="connsiteX65" fmla="*/ 0 w 549346"/>
                <a:gd name="connsiteY65" fmla="*/ 1040802 h 1329951"/>
                <a:gd name="connsiteX66" fmla="*/ 28944 w 549346"/>
                <a:gd name="connsiteY66" fmla="*/ 1040802 h 1329951"/>
                <a:gd name="connsiteX67" fmla="*/ 28944 w 549346"/>
                <a:gd name="connsiteY67" fmla="*/ 1069746 h 1329951"/>
                <a:gd name="connsiteX68" fmla="*/ 0 w 549346"/>
                <a:gd name="connsiteY68" fmla="*/ 1329946 h 1329951"/>
                <a:gd name="connsiteX69" fmla="*/ 0 w 549346"/>
                <a:gd name="connsiteY69" fmla="*/ 1301002 h 1329951"/>
                <a:gd name="connsiteX70" fmla="*/ 28944 w 549346"/>
                <a:gd name="connsiteY70" fmla="*/ 1301002 h 1329951"/>
                <a:gd name="connsiteX71" fmla="*/ 28944 w 549346"/>
                <a:gd name="connsiteY71" fmla="*/ 1329946 h 1329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549346" h="1329951">
                  <a:moveTo>
                    <a:pt x="520400" y="28950"/>
                  </a:moveTo>
                  <a:lnTo>
                    <a:pt x="520400" y="5"/>
                  </a:lnTo>
                  <a:lnTo>
                    <a:pt x="549346" y="5"/>
                  </a:lnTo>
                  <a:lnTo>
                    <a:pt x="549346" y="28950"/>
                  </a:lnTo>
                  <a:close/>
                  <a:moveTo>
                    <a:pt x="520400" y="289149"/>
                  </a:moveTo>
                  <a:lnTo>
                    <a:pt x="520400" y="260205"/>
                  </a:lnTo>
                  <a:lnTo>
                    <a:pt x="549346" y="260205"/>
                  </a:lnTo>
                  <a:lnTo>
                    <a:pt x="549346" y="289149"/>
                  </a:lnTo>
                  <a:close/>
                  <a:moveTo>
                    <a:pt x="520400" y="549350"/>
                  </a:moveTo>
                  <a:lnTo>
                    <a:pt x="520400" y="520405"/>
                  </a:lnTo>
                  <a:lnTo>
                    <a:pt x="549346" y="520405"/>
                  </a:lnTo>
                  <a:lnTo>
                    <a:pt x="549346" y="549350"/>
                  </a:lnTo>
                  <a:close/>
                  <a:moveTo>
                    <a:pt x="520400" y="809553"/>
                  </a:moveTo>
                  <a:lnTo>
                    <a:pt x="520400" y="780608"/>
                  </a:lnTo>
                  <a:lnTo>
                    <a:pt x="549346" y="780608"/>
                  </a:lnTo>
                  <a:lnTo>
                    <a:pt x="549346" y="809553"/>
                  </a:lnTo>
                  <a:close/>
                  <a:moveTo>
                    <a:pt x="520400" y="1069751"/>
                  </a:moveTo>
                  <a:lnTo>
                    <a:pt x="520400" y="1040807"/>
                  </a:lnTo>
                  <a:lnTo>
                    <a:pt x="549346" y="1040807"/>
                  </a:lnTo>
                  <a:lnTo>
                    <a:pt x="549346" y="1069751"/>
                  </a:lnTo>
                  <a:close/>
                  <a:moveTo>
                    <a:pt x="520400" y="1329951"/>
                  </a:moveTo>
                  <a:lnTo>
                    <a:pt x="520400" y="1301007"/>
                  </a:lnTo>
                  <a:lnTo>
                    <a:pt x="549346" y="1301007"/>
                  </a:lnTo>
                  <a:lnTo>
                    <a:pt x="549346" y="1329951"/>
                  </a:lnTo>
                  <a:close/>
                  <a:moveTo>
                    <a:pt x="260201" y="28947"/>
                  </a:moveTo>
                  <a:lnTo>
                    <a:pt x="260201" y="2"/>
                  </a:lnTo>
                  <a:lnTo>
                    <a:pt x="289145" y="2"/>
                  </a:lnTo>
                  <a:lnTo>
                    <a:pt x="289145" y="28947"/>
                  </a:lnTo>
                  <a:close/>
                  <a:moveTo>
                    <a:pt x="260201" y="289147"/>
                  </a:moveTo>
                  <a:lnTo>
                    <a:pt x="260201" y="260203"/>
                  </a:lnTo>
                  <a:lnTo>
                    <a:pt x="289145" y="260203"/>
                  </a:lnTo>
                  <a:lnTo>
                    <a:pt x="289145" y="289147"/>
                  </a:lnTo>
                  <a:close/>
                  <a:moveTo>
                    <a:pt x="260201" y="549348"/>
                  </a:moveTo>
                  <a:lnTo>
                    <a:pt x="260201" y="520403"/>
                  </a:lnTo>
                  <a:lnTo>
                    <a:pt x="289145" y="520403"/>
                  </a:lnTo>
                  <a:lnTo>
                    <a:pt x="289145" y="549348"/>
                  </a:lnTo>
                  <a:close/>
                  <a:moveTo>
                    <a:pt x="260201" y="809551"/>
                  </a:moveTo>
                  <a:lnTo>
                    <a:pt x="260201" y="780605"/>
                  </a:lnTo>
                  <a:lnTo>
                    <a:pt x="289145" y="780605"/>
                  </a:lnTo>
                  <a:lnTo>
                    <a:pt x="289145" y="809551"/>
                  </a:lnTo>
                  <a:close/>
                  <a:moveTo>
                    <a:pt x="260201" y="1069748"/>
                  </a:moveTo>
                  <a:lnTo>
                    <a:pt x="260201" y="1040804"/>
                  </a:lnTo>
                  <a:lnTo>
                    <a:pt x="289145" y="1040804"/>
                  </a:lnTo>
                  <a:lnTo>
                    <a:pt x="289145" y="1069748"/>
                  </a:lnTo>
                  <a:close/>
                  <a:moveTo>
                    <a:pt x="260201" y="1329948"/>
                  </a:moveTo>
                  <a:lnTo>
                    <a:pt x="260201" y="1301004"/>
                  </a:lnTo>
                  <a:lnTo>
                    <a:pt x="289145" y="1301004"/>
                  </a:lnTo>
                  <a:lnTo>
                    <a:pt x="289145" y="1329948"/>
                  </a:lnTo>
                  <a:close/>
                  <a:moveTo>
                    <a:pt x="0" y="28945"/>
                  </a:moveTo>
                  <a:lnTo>
                    <a:pt x="0" y="0"/>
                  </a:lnTo>
                  <a:lnTo>
                    <a:pt x="28944" y="0"/>
                  </a:lnTo>
                  <a:lnTo>
                    <a:pt x="28944" y="28945"/>
                  </a:lnTo>
                  <a:close/>
                  <a:moveTo>
                    <a:pt x="0" y="289145"/>
                  </a:moveTo>
                  <a:lnTo>
                    <a:pt x="0" y="260201"/>
                  </a:lnTo>
                  <a:lnTo>
                    <a:pt x="28944" y="260201"/>
                  </a:lnTo>
                  <a:lnTo>
                    <a:pt x="28944" y="289145"/>
                  </a:lnTo>
                  <a:close/>
                  <a:moveTo>
                    <a:pt x="0" y="549346"/>
                  </a:moveTo>
                  <a:lnTo>
                    <a:pt x="0" y="520401"/>
                  </a:lnTo>
                  <a:lnTo>
                    <a:pt x="28944" y="520401"/>
                  </a:lnTo>
                  <a:lnTo>
                    <a:pt x="28944" y="549346"/>
                  </a:lnTo>
                  <a:close/>
                  <a:moveTo>
                    <a:pt x="0" y="809547"/>
                  </a:moveTo>
                  <a:lnTo>
                    <a:pt x="0" y="780602"/>
                  </a:lnTo>
                  <a:lnTo>
                    <a:pt x="28944" y="780602"/>
                  </a:lnTo>
                  <a:lnTo>
                    <a:pt x="28944" y="809547"/>
                  </a:lnTo>
                  <a:close/>
                  <a:moveTo>
                    <a:pt x="0" y="1069746"/>
                  </a:moveTo>
                  <a:lnTo>
                    <a:pt x="0" y="1040802"/>
                  </a:lnTo>
                  <a:lnTo>
                    <a:pt x="28944" y="1040802"/>
                  </a:lnTo>
                  <a:lnTo>
                    <a:pt x="28944" y="1069746"/>
                  </a:lnTo>
                  <a:close/>
                  <a:moveTo>
                    <a:pt x="0" y="1329946"/>
                  </a:moveTo>
                  <a:lnTo>
                    <a:pt x="0" y="1301002"/>
                  </a:lnTo>
                  <a:lnTo>
                    <a:pt x="28944" y="1301002"/>
                  </a:lnTo>
                  <a:lnTo>
                    <a:pt x="28944" y="1329946"/>
                  </a:ln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 w="10294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sz="1800"/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D9486D0E-18F6-C372-9C45-AD456FB8A685}"/>
                </a:ext>
              </a:extLst>
            </p:cNvPr>
            <p:cNvGrpSpPr/>
            <p:nvPr userDrawn="1"/>
          </p:nvGrpSpPr>
          <p:grpSpPr>
            <a:xfrm>
              <a:off x="8550712" y="244608"/>
              <a:ext cx="3410686" cy="549346"/>
              <a:chOff x="8550712" y="244608"/>
              <a:chExt cx="3410686" cy="549346"/>
            </a:xfrm>
          </p:grpSpPr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BF4DA62B-F2B2-2F1A-F02D-239965B1EC08}"/>
                  </a:ext>
                </a:extLst>
              </p:cNvPr>
              <p:cNvSpPr/>
              <p:nvPr userDrawn="1"/>
            </p:nvSpPr>
            <p:spPr>
              <a:xfrm rot="5400000">
                <a:off x="11021749" y="-145696"/>
                <a:ext cx="549346" cy="1329953"/>
              </a:xfrm>
              <a:custGeom>
                <a:avLst/>
                <a:gdLst>
                  <a:gd name="connsiteX0" fmla="*/ 520400 w 549346"/>
                  <a:gd name="connsiteY0" fmla="*/ 28951 h 1329953"/>
                  <a:gd name="connsiteX1" fmla="*/ 520400 w 549346"/>
                  <a:gd name="connsiteY1" fmla="*/ 7 h 1329953"/>
                  <a:gd name="connsiteX2" fmla="*/ 549346 w 549346"/>
                  <a:gd name="connsiteY2" fmla="*/ 7 h 1329953"/>
                  <a:gd name="connsiteX3" fmla="*/ 549346 w 549346"/>
                  <a:gd name="connsiteY3" fmla="*/ 28951 h 1329953"/>
                  <a:gd name="connsiteX4" fmla="*/ 520400 w 549346"/>
                  <a:gd name="connsiteY4" fmla="*/ 289151 h 1329953"/>
                  <a:gd name="connsiteX5" fmla="*/ 520400 w 549346"/>
                  <a:gd name="connsiteY5" fmla="*/ 260207 h 1329953"/>
                  <a:gd name="connsiteX6" fmla="*/ 549346 w 549346"/>
                  <a:gd name="connsiteY6" fmla="*/ 260207 h 1329953"/>
                  <a:gd name="connsiteX7" fmla="*/ 549346 w 549346"/>
                  <a:gd name="connsiteY7" fmla="*/ 289151 h 1329953"/>
                  <a:gd name="connsiteX8" fmla="*/ 520400 w 549346"/>
                  <a:gd name="connsiteY8" fmla="*/ 549351 h 1329953"/>
                  <a:gd name="connsiteX9" fmla="*/ 520400 w 549346"/>
                  <a:gd name="connsiteY9" fmla="*/ 520407 h 1329953"/>
                  <a:gd name="connsiteX10" fmla="*/ 549346 w 549346"/>
                  <a:gd name="connsiteY10" fmla="*/ 520407 h 1329953"/>
                  <a:gd name="connsiteX11" fmla="*/ 549346 w 549346"/>
                  <a:gd name="connsiteY11" fmla="*/ 549351 h 1329953"/>
                  <a:gd name="connsiteX12" fmla="*/ 520400 w 549346"/>
                  <a:gd name="connsiteY12" fmla="*/ 809555 h 1329953"/>
                  <a:gd name="connsiteX13" fmla="*/ 520400 w 549346"/>
                  <a:gd name="connsiteY13" fmla="*/ 780609 h 1329953"/>
                  <a:gd name="connsiteX14" fmla="*/ 549346 w 549346"/>
                  <a:gd name="connsiteY14" fmla="*/ 780609 h 1329953"/>
                  <a:gd name="connsiteX15" fmla="*/ 549346 w 549346"/>
                  <a:gd name="connsiteY15" fmla="*/ 809555 h 1329953"/>
                  <a:gd name="connsiteX16" fmla="*/ 520400 w 549346"/>
                  <a:gd name="connsiteY16" fmla="*/ 1069753 h 1329953"/>
                  <a:gd name="connsiteX17" fmla="*/ 520400 w 549346"/>
                  <a:gd name="connsiteY17" fmla="*/ 1040809 h 1329953"/>
                  <a:gd name="connsiteX18" fmla="*/ 549346 w 549346"/>
                  <a:gd name="connsiteY18" fmla="*/ 1040809 h 1329953"/>
                  <a:gd name="connsiteX19" fmla="*/ 549346 w 549346"/>
                  <a:gd name="connsiteY19" fmla="*/ 1069753 h 1329953"/>
                  <a:gd name="connsiteX20" fmla="*/ 520400 w 549346"/>
                  <a:gd name="connsiteY20" fmla="*/ 1329953 h 1329953"/>
                  <a:gd name="connsiteX21" fmla="*/ 520400 w 549346"/>
                  <a:gd name="connsiteY21" fmla="*/ 1301009 h 1329953"/>
                  <a:gd name="connsiteX22" fmla="*/ 549346 w 549346"/>
                  <a:gd name="connsiteY22" fmla="*/ 1301009 h 1329953"/>
                  <a:gd name="connsiteX23" fmla="*/ 549346 w 549346"/>
                  <a:gd name="connsiteY23" fmla="*/ 1329953 h 1329953"/>
                  <a:gd name="connsiteX24" fmla="*/ 260201 w 549346"/>
                  <a:gd name="connsiteY24" fmla="*/ 28949 h 1329953"/>
                  <a:gd name="connsiteX25" fmla="*/ 260201 w 549346"/>
                  <a:gd name="connsiteY25" fmla="*/ 3 h 1329953"/>
                  <a:gd name="connsiteX26" fmla="*/ 289145 w 549346"/>
                  <a:gd name="connsiteY26" fmla="*/ 3 h 1329953"/>
                  <a:gd name="connsiteX27" fmla="*/ 289145 w 549346"/>
                  <a:gd name="connsiteY27" fmla="*/ 28949 h 1329953"/>
                  <a:gd name="connsiteX28" fmla="*/ 0 w 549346"/>
                  <a:gd name="connsiteY28" fmla="*/ 28947 h 1329953"/>
                  <a:gd name="connsiteX29" fmla="*/ 0 w 549346"/>
                  <a:gd name="connsiteY29" fmla="*/ 0 h 1329953"/>
                  <a:gd name="connsiteX30" fmla="*/ 28944 w 549346"/>
                  <a:gd name="connsiteY30" fmla="*/ 0 h 1329953"/>
                  <a:gd name="connsiteX31" fmla="*/ 28944 w 549346"/>
                  <a:gd name="connsiteY31" fmla="*/ 28947 h 1329953"/>
                  <a:gd name="connsiteX32" fmla="*/ 0 w 549346"/>
                  <a:gd name="connsiteY32" fmla="*/ 289147 h 1329953"/>
                  <a:gd name="connsiteX33" fmla="*/ 0 w 549346"/>
                  <a:gd name="connsiteY33" fmla="*/ 260203 h 1329953"/>
                  <a:gd name="connsiteX34" fmla="*/ 28944 w 549346"/>
                  <a:gd name="connsiteY34" fmla="*/ 260203 h 1329953"/>
                  <a:gd name="connsiteX35" fmla="*/ 28944 w 549346"/>
                  <a:gd name="connsiteY35" fmla="*/ 289147 h 1329953"/>
                  <a:gd name="connsiteX36" fmla="*/ 0 w 549346"/>
                  <a:gd name="connsiteY36" fmla="*/ 549347 h 1329953"/>
                  <a:gd name="connsiteX37" fmla="*/ 0 w 549346"/>
                  <a:gd name="connsiteY37" fmla="*/ 520403 h 1329953"/>
                  <a:gd name="connsiteX38" fmla="*/ 28944 w 549346"/>
                  <a:gd name="connsiteY38" fmla="*/ 520403 h 1329953"/>
                  <a:gd name="connsiteX39" fmla="*/ 28944 w 549346"/>
                  <a:gd name="connsiteY39" fmla="*/ 549347 h 1329953"/>
                  <a:gd name="connsiteX40" fmla="*/ 0 w 549346"/>
                  <a:gd name="connsiteY40" fmla="*/ 809549 h 1329953"/>
                  <a:gd name="connsiteX41" fmla="*/ 0 w 549346"/>
                  <a:gd name="connsiteY41" fmla="*/ 780603 h 1329953"/>
                  <a:gd name="connsiteX42" fmla="*/ 28944 w 549346"/>
                  <a:gd name="connsiteY42" fmla="*/ 780603 h 1329953"/>
                  <a:gd name="connsiteX43" fmla="*/ 28944 w 549346"/>
                  <a:gd name="connsiteY43" fmla="*/ 809549 h 1329953"/>
                  <a:gd name="connsiteX44" fmla="*/ 0 w 549346"/>
                  <a:gd name="connsiteY44" fmla="*/ 1069747 h 1329953"/>
                  <a:gd name="connsiteX45" fmla="*/ 0 w 549346"/>
                  <a:gd name="connsiteY45" fmla="*/ 1040803 h 1329953"/>
                  <a:gd name="connsiteX46" fmla="*/ 28944 w 549346"/>
                  <a:gd name="connsiteY46" fmla="*/ 1040803 h 1329953"/>
                  <a:gd name="connsiteX47" fmla="*/ 28944 w 549346"/>
                  <a:gd name="connsiteY47" fmla="*/ 1069747 h 1329953"/>
                  <a:gd name="connsiteX48" fmla="*/ 0 w 549346"/>
                  <a:gd name="connsiteY48" fmla="*/ 1329947 h 1329953"/>
                  <a:gd name="connsiteX49" fmla="*/ 0 w 549346"/>
                  <a:gd name="connsiteY49" fmla="*/ 1301003 h 1329953"/>
                  <a:gd name="connsiteX50" fmla="*/ 28944 w 549346"/>
                  <a:gd name="connsiteY50" fmla="*/ 1301003 h 1329953"/>
                  <a:gd name="connsiteX51" fmla="*/ 28944 w 549346"/>
                  <a:gd name="connsiteY51" fmla="*/ 1329947 h 13299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</a:cxnLst>
                <a:rect l="l" t="t" r="r" b="b"/>
                <a:pathLst>
                  <a:path w="549346" h="1329953">
                    <a:moveTo>
                      <a:pt x="520400" y="28951"/>
                    </a:moveTo>
                    <a:lnTo>
                      <a:pt x="520400" y="7"/>
                    </a:lnTo>
                    <a:lnTo>
                      <a:pt x="549346" y="7"/>
                    </a:lnTo>
                    <a:lnTo>
                      <a:pt x="549346" y="28951"/>
                    </a:lnTo>
                    <a:close/>
                    <a:moveTo>
                      <a:pt x="520400" y="289151"/>
                    </a:moveTo>
                    <a:lnTo>
                      <a:pt x="520400" y="260207"/>
                    </a:lnTo>
                    <a:lnTo>
                      <a:pt x="549346" y="260207"/>
                    </a:lnTo>
                    <a:lnTo>
                      <a:pt x="549346" y="289151"/>
                    </a:lnTo>
                    <a:close/>
                    <a:moveTo>
                      <a:pt x="520400" y="549351"/>
                    </a:moveTo>
                    <a:lnTo>
                      <a:pt x="520400" y="520407"/>
                    </a:lnTo>
                    <a:lnTo>
                      <a:pt x="549346" y="520407"/>
                    </a:lnTo>
                    <a:lnTo>
                      <a:pt x="549346" y="549351"/>
                    </a:lnTo>
                    <a:close/>
                    <a:moveTo>
                      <a:pt x="520400" y="809555"/>
                    </a:moveTo>
                    <a:lnTo>
                      <a:pt x="520400" y="780609"/>
                    </a:lnTo>
                    <a:lnTo>
                      <a:pt x="549346" y="780609"/>
                    </a:lnTo>
                    <a:lnTo>
                      <a:pt x="549346" y="809555"/>
                    </a:lnTo>
                    <a:close/>
                    <a:moveTo>
                      <a:pt x="520400" y="1069753"/>
                    </a:moveTo>
                    <a:lnTo>
                      <a:pt x="520400" y="1040809"/>
                    </a:lnTo>
                    <a:lnTo>
                      <a:pt x="549346" y="1040809"/>
                    </a:lnTo>
                    <a:lnTo>
                      <a:pt x="549346" y="1069753"/>
                    </a:lnTo>
                    <a:close/>
                    <a:moveTo>
                      <a:pt x="520400" y="1329953"/>
                    </a:moveTo>
                    <a:lnTo>
                      <a:pt x="520400" y="1301009"/>
                    </a:lnTo>
                    <a:lnTo>
                      <a:pt x="549346" y="1301009"/>
                    </a:lnTo>
                    <a:lnTo>
                      <a:pt x="549346" y="1329953"/>
                    </a:lnTo>
                    <a:close/>
                    <a:moveTo>
                      <a:pt x="260201" y="28949"/>
                    </a:moveTo>
                    <a:lnTo>
                      <a:pt x="260201" y="3"/>
                    </a:lnTo>
                    <a:lnTo>
                      <a:pt x="289145" y="3"/>
                    </a:lnTo>
                    <a:lnTo>
                      <a:pt x="289145" y="28949"/>
                    </a:lnTo>
                    <a:close/>
                    <a:moveTo>
                      <a:pt x="0" y="28947"/>
                    </a:moveTo>
                    <a:lnTo>
                      <a:pt x="0" y="0"/>
                    </a:lnTo>
                    <a:lnTo>
                      <a:pt x="28944" y="0"/>
                    </a:lnTo>
                    <a:lnTo>
                      <a:pt x="28944" y="28947"/>
                    </a:lnTo>
                    <a:close/>
                    <a:moveTo>
                      <a:pt x="0" y="289147"/>
                    </a:moveTo>
                    <a:lnTo>
                      <a:pt x="0" y="260203"/>
                    </a:lnTo>
                    <a:lnTo>
                      <a:pt x="28944" y="260203"/>
                    </a:lnTo>
                    <a:lnTo>
                      <a:pt x="28944" y="289147"/>
                    </a:lnTo>
                    <a:close/>
                    <a:moveTo>
                      <a:pt x="0" y="549347"/>
                    </a:moveTo>
                    <a:lnTo>
                      <a:pt x="0" y="520403"/>
                    </a:lnTo>
                    <a:lnTo>
                      <a:pt x="28944" y="520403"/>
                    </a:lnTo>
                    <a:lnTo>
                      <a:pt x="28944" y="549347"/>
                    </a:lnTo>
                    <a:close/>
                    <a:moveTo>
                      <a:pt x="0" y="809549"/>
                    </a:moveTo>
                    <a:lnTo>
                      <a:pt x="0" y="780603"/>
                    </a:lnTo>
                    <a:lnTo>
                      <a:pt x="28944" y="780603"/>
                    </a:lnTo>
                    <a:lnTo>
                      <a:pt x="28944" y="809549"/>
                    </a:lnTo>
                    <a:close/>
                    <a:moveTo>
                      <a:pt x="0" y="1069747"/>
                    </a:moveTo>
                    <a:lnTo>
                      <a:pt x="0" y="1040803"/>
                    </a:lnTo>
                    <a:lnTo>
                      <a:pt x="28944" y="1040803"/>
                    </a:lnTo>
                    <a:lnTo>
                      <a:pt x="28944" y="1069747"/>
                    </a:lnTo>
                    <a:close/>
                    <a:moveTo>
                      <a:pt x="0" y="1329947"/>
                    </a:moveTo>
                    <a:lnTo>
                      <a:pt x="0" y="1301003"/>
                    </a:lnTo>
                    <a:lnTo>
                      <a:pt x="28944" y="1301003"/>
                    </a:lnTo>
                    <a:lnTo>
                      <a:pt x="28944" y="1329947"/>
                    </a:lnTo>
                    <a:close/>
                  </a:path>
                </a:pathLst>
              </a:custGeom>
              <a:solidFill>
                <a:schemeClr val="tx2">
                  <a:alpha val="20000"/>
                </a:schemeClr>
              </a:solidFill>
              <a:ln w="10294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pPr lvl="0"/>
                <a:endParaRPr lang="en-US" sz="1800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507B9791-7CA6-544A-D6A6-478E4ECC54C3}"/>
                  </a:ext>
                </a:extLst>
              </p:cNvPr>
              <p:cNvSpPr/>
              <p:nvPr userDrawn="1"/>
            </p:nvSpPr>
            <p:spPr>
              <a:xfrm rot="5400000">
                <a:off x="8941015" y="-145695"/>
                <a:ext cx="549346" cy="1329951"/>
              </a:xfrm>
              <a:custGeom>
                <a:avLst/>
                <a:gdLst>
                  <a:gd name="connsiteX0" fmla="*/ 520400 w 549346"/>
                  <a:gd name="connsiteY0" fmla="*/ 28950 h 1329951"/>
                  <a:gd name="connsiteX1" fmla="*/ 520400 w 549346"/>
                  <a:gd name="connsiteY1" fmla="*/ 5 h 1329951"/>
                  <a:gd name="connsiteX2" fmla="*/ 549346 w 549346"/>
                  <a:gd name="connsiteY2" fmla="*/ 5 h 1329951"/>
                  <a:gd name="connsiteX3" fmla="*/ 549346 w 549346"/>
                  <a:gd name="connsiteY3" fmla="*/ 28950 h 1329951"/>
                  <a:gd name="connsiteX4" fmla="*/ 520400 w 549346"/>
                  <a:gd name="connsiteY4" fmla="*/ 289149 h 1329951"/>
                  <a:gd name="connsiteX5" fmla="*/ 520400 w 549346"/>
                  <a:gd name="connsiteY5" fmla="*/ 260205 h 1329951"/>
                  <a:gd name="connsiteX6" fmla="*/ 549346 w 549346"/>
                  <a:gd name="connsiteY6" fmla="*/ 260205 h 1329951"/>
                  <a:gd name="connsiteX7" fmla="*/ 549346 w 549346"/>
                  <a:gd name="connsiteY7" fmla="*/ 289149 h 1329951"/>
                  <a:gd name="connsiteX8" fmla="*/ 520400 w 549346"/>
                  <a:gd name="connsiteY8" fmla="*/ 549350 h 1329951"/>
                  <a:gd name="connsiteX9" fmla="*/ 520400 w 549346"/>
                  <a:gd name="connsiteY9" fmla="*/ 520405 h 1329951"/>
                  <a:gd name="connsiteX10" fmla="*/ 549346 w 549346"/>
                  <a:gd name="connsiteY10" fmla="*/ 520405 h 1329951"/>
                  <a:gd name="connsiteX11" fmla="*/ 549346 w 549346"/>
                  <a:gd name="connsiteY11" fmla="*/ 549350 h 1329951"/>
                  <a:gd name="connsiteX12" fmla="*/ 520400 w 549346"/>
                  <a:gd name="connsiteY12" fmla="*/ 809553 h 1329951"/>
                  <a:gd name="connsiteX13" fmla="*/ 520400 w 549346"/>
                  <a:gd name="connsiteY13" fmla="*/ 780608 h 1329951"/>
                  <a:gd name="connsiteX14" fmla="*/ 549346 w 549346"/>
                  <a:gd name="connsiteY14" fmla="*/ 780608 h 1329951"/>
                  <a:gd name="connsiteX15" fmla="*/ 549346 w 549346"/>
                  <a:gd name="connsiteY15" fmla="*/ 809553 h 1329951"/>
                  <a:gd name="connsiteX16" fmla="*/ 520400 w 549346"/>
                  <a:gd name="connsiteY16" fmla="*/ 1069751 h 1329951"/>
                  <a:gd name="connsiteX17" fmla="*/ 520400 w 549346"/>
                  <a:gd name="connsiteY17" fmla="*/ 1040807 h 1329951"/>
                  <a:gd name="connsiteX18" fmla="*/ 549346 w 549346"/>
                  <a:gd name="connsiteY18" fmla="*/ 1040807 h 1329951"/>
                  <a:gd name="connsiteX19" fmla="*/ 549346 w 549346"/>
                  <a:gd name="connsiteY19" fmla="*/ 1069751 h 1329951"/>
                  <a:gd name="connsiteX20" fmla="*/ 520400 w 549346"/>
                  <a:gd name="connsiteY20" fmla="*/ 1329951 h 1329951"/>
                  <a:gd name="connsiteX21" fmla="*/ 520400 w 549346"/>
                  <a:gd name="connsiteY21" fmla="*/ 1301007 h 1329951"/>
                  <a:gd name="connsiteX22" fmla="*/ 549346 w 549346"/>
                  <a:gd name="connsiteY22" fmla="*/ 1301007 h 1329951"/>
                  <a:gd name="connsiteX23" fmla="*/ 549346 w 549346"/>
                  <a:gd name="connsiteY23" fmla="*/ 1329951 h 1329951"/>
                  <a:gd name="connsiteX24" fmla="*/ 260201 w 549346"/>
                  <a:gd name="connsiteY24" fmla="*/ 28947 h 1329951"/>
                  <a:gd name="connsiteX25" fmla="*/ 260201 w 549346"/>
                  <a:gd name="connsiteY25" fmla="*/ 2 h 1329951"/>
                  <a:gd name="connsiteX26" fmla="*/ 289145 w 549346"/>
                  <a:gd name="connsiteY26" fmla="*/ 2 h 1329951"/>
                  <a:gd name="connsiteX27" fmla="*/ 289145 w 549346"/>
                  <a:gd name="connsiteY27" fmla="*/ 28947 h 1329951"/>
                  <a:gd name="connsiteX28" fmla="*/ 260201 w 549346"/>
                  <a:gd name="connsiteY28" fmla="*/ 289147 h 1329951"/>
                  <a:gd name="connsiteX29" fmla="*/ 260201 w 549346"/>
                  <a:gd name="connsiteY29" fmla="*/ 260203 h 1329951"/>
                  <a:gd name="connsiteX30" fmla="*/ 289145 w 549346"/>
                  <a:gd name="connsiteY30" fmla="*/ 260203 h 1329951"/>
                  <a:gd name="connsiteX31" fmla="*/ 289145 w 549346"/>
                  <a:gd name="connsiteY31" fmla="*/ 289147 h 1329951"/>
                  <a:gd name="connsiteX32" fmla="*/ 260201 w 549346"/>
                  <a:gd name="connsiteY32" fmla="*/ 549348 h 1329951"/>
                  <a:gd name="connsiteX33" fmla="*/ 260201 w 549346"/>
                  <a:gd name="connsiteY33" fmla="*/ 520403 h 1329951"/>
                  <a:gd name="connsiteX34" fmla="*/ 289145 w 549346"/>
                  <a:gd name="connsiteY34" fmla="*/ 520403 h 1329951"/>
                  <a:gd name="connsiteX35" fmla="*/ 289145 w 549346"/>
                  <a:gd name="connsiteY35" fmla="*/ 549348 h 1329951"/>
                  <a:gd name="connsiteX36" fmla="*/ 260201 w 549346"/>
                  <a:gd name="connsiteY36" fmla="*/ 809551 h 1329951"/>
                  <a:gd name="connsiteX37" fmla="*/ 260201 w 549346"/>
                  <a:gd name="connsiteY37" fmla="*/ 780605 h 1329951"/>
                  <a:gd name="connsiteX38" fmla="*/ 289145 w 549346"/>
                  <a:gd name="connsiteY38" fmla="*/ 780605 h 1329951"/>
                  <a:gd name="connsiteX39" fmla="*/ 289145 w 549346"/>
                  <a:gd name="connsiteY39" fmla="*/ 809551 h 1329951"/>
                  <a:gd name="connsiteX40" fmla="*/ 260201 w 549346"/>
                  <a:gd name="connsiteY40" fmla="*/ 1069748 h 1329951"/>
                  <a:gd name="connsiteX41" fmla="*/ 260201 w 549346"/>
                  <a:gd name="connsiteY41" fmla="*/ 1040804 h 1329951"/>
                  <a:gd name="connsiteX42" fmla="*/ 289145 w 549346"/>
                  <a:gd name="connsiteY42" fmla="*/ 1040804 h 1329951"/>
                  <a:gd name="connsiteX43" fmla="*/ 289145 w 549346"/>
                  <a:gd name="connsiteY43" fmla="*/ 1069748 h 1329951"/>
                  <a:gd name="connsiteX44" fmla="*/ 260201 w 549346"/>
                  <a:gd name="connsiteY44" fmla="*/ 1329948 h 1329951"/>
                  <a:gd name="connsiteX45" fmla="*/ 260201 w 549346"/>
                  <a:gd name="connsiteY45" fmla="*/ 1301004 h 1329951"/>
                  <a:gd name="connsiteX46" fmla="*/ 289145 w 549346"/>
                  <a:gd name="connsiteY46" fmla="*/ 1301004 h 1329951"/>
                  <a:gd name="connsiteX47" fmla="*/ 289145 w 549346"/>
                  <a:gd name="connsiteY47" fmla="*/ 1329948 h 1329951"/>
                  <a:gd name="connsiteX48" fmla="*/ 0 w 549346"/>
                  <a:gd name="connsiteY48" fmla="*/ 28945 h 1329951"/>
                  <a:gd name="connsiteX49" fmla="*/ 0 w 549346"/>
                  <a:gd name="connsiteY49" fmla="*/ 0 h 1329951"/>
                  <a:gd name="connsiteX50" fmla="*/ 28944 w 549346"/>
                  <a:gd name="connsiteY50" fmla="*/ 0 h 1329951"/>
                  <a:gd name="connsiteX51" fmla="*/ 28944 w 549346"/>
                  <a:gd name="connsiteY51" fmla="*/ 28945 h 1329951"/>
                  <a:gd name="connsiteX52" fmla="*/ 0 w 549346"/>
                  <a:gd name="connsiteY52" fmla="*/ 289145 h 1329951"/>
                  <a:gd name="connsiteX53" fmla="*/ 0 w 549346"/>
                  <a:gd name="connsiteY53" fmla="*/ 260201 h 1329951"/>
                  <a:gd name="connsiteX54" fmla="*/ 28944 w 549346"/>
                  <a:gd name="connsiteY54" fmla="*/ 260201 h 1329951"/>
                  <a:gd name="connsiteX55" fmla="*/ 28944 w 549346"/>
                  <a:gd name="connsiteY55" fmla="*/ 289145 h 1329951"/>
                  <a:gd name="connsiteX56" fmla="*/ 0 w 549346"/>
                  <a:gd name="connsiteY56" fmla="*/ 549346 h 1329951"/>
                  <a:gd name="connsiteX57" fmla="*/ 0 w 549346"/>
                  <a:gd name="connsiteY57" fmla="*/ 520401 h 1329951"/>
                  <a:gd name="connsiteX58" fmla="*/ 28944 w 549346"/>
                  <a:gd name="connsiteY58" fmla="*/ 520401 h 1329951"/>
                  <a:gd name="connsiteX59" fmla="*/ 28944 w 549346"/>
                  <a:gd name="connsiteY59" fmla="*/ 549346 h 1329951"/>
                  <a:gd name="connsiteX60" fmla="*/ 0 w 549346"/>
                  <a:gd name="connsiteY60" fmla="*/ 809547 h 1329951"/>
                  <a:gd name="connsiteX61" fmla="*/ 0 w 549346"/>
                  <a:gd name="connsiteY61" fmla="*/ 780602 h 1329951"/>
                  <a:gd name="connsiteX62" fmla="*/ 28944 w 549346"/>
                  <a:gd name="connsiteY62" fmla="*/ 780602 h 1329951"/>
                  <a:gd name="connsiteX63" fmla="*/ 28944 w 549346"/>
                  <a:gd name="connsiteY63" fmla="*/ 809547 h 1329951"/>
                  <a:gd name="connsiteX64" fmla="*/ 0 w 549346"/>
                  <a:gd name="connsiteY64" fmla="*/ 1069746 h 1329951"/>
                  <a:gd name="connsiteX65" fmla="*/ 0 w 549346"/>
                  <a:gd name="connsiteY65" fmla="*/ 1040802 h 1329951"/>
                  <a:gd name="connsiteX66" fmla="*/ 28944 w 549346"/>
                  <a:gd name="connsiteY66" fmla="*/ 1040802 h 1329951"/>
                  <a:gd name="connsiteX67" fmla="*/ 28944 w 549346"/>
                  <a:gd name="connsiteY67" fmla="*/ 1069746 h 1329951"/>
                  <a:gd name="connsiteX68" fmla="*/ 0 w 549346"/>
                  <a:gd name="connsiteY68" fmla="*/ 1329946 h 1329951"/>
                  <a:gd name="connsiteX69" fmla="*/ 0 w 549346"/>
                  <a:gd name="connsiteY69" fmla="*/ 1301002 h 1329951"/>
                  <a:gd name="connsiteX70" fmla="*/ 28944 w 549346"/>
                  <a:gd name="connsiteY70" fmla="*/ 1301002 h 1329951"/>
                  <a:gd name="connsiteX71" fmla="*/ 28944 w 549346"/>
                  <a:gd name="connsiteY71" fmla="*/ 1329946 h 13299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</a:cxnLst>
                <a:rect l="l" t="t" r="r" b="b"/>
                <a:pathLst>
                  <a:path w="549346" h="1329951">
                    <a:moveTo>
                      <a:pt x="520400" y="28950"/>
                    </a:moveTo>
                    <a:lnTo>
                      <a:pt x="520400" y="5"/>
                    </a:lnTo>
                    <a:lnTo>
                      <a:pt x="549346" y="5"/>
                    </a:lnTo>
                    <a:lnTo>
                      <a:pt x="549346" y="28950"/>
                    </a:lnTo>
                    <a:close/>
                    <a:moveTo>
                      <a:pt x="520400" y="289149"/>
                    </a:moveTo>
                    <a:lnTo>
                      <a:pt x="520400" y="260205"/>
                    </a:lnTo>
                    <a:lnTo>
                      <a:pt x="549346" y="260205"/>
                    </a:lnTo>
                    <a:lnTo>
                      <a:pt x="549346" y="289149"/>
                    </a:lnTo>
                    <a:close/>
                    <a:moveTo>
                      <a:pt x="520400" y="549350"/>
                    </a:moveTo>
                    <a:lnTo>
                      <a:pt x="520400" y="520405"/>
                    </a:lnTo>
                    <a:lnTo>
                      <a:pt x="549346" y="520405"/>
                    </a:lnTo>
                    <a:lnTo>
                      <a:pt x="549346" y="549350"/>
                    </a:lnTo>
                    <a:close/>
                    <a:moveTo>
                      <a:pt x="520400" y="809553"/>
                    </a:moveTo>
                    <a:lnTo>
                      <a:pt x="520400" y="780608"/>
                    </a:lnTo>
                    <a:lnTo>
                      <a:pt x="549346" y="780608"/>
                    </a:lnTo>
                    <a:lnTo>
                      <a:pt x="549346" y="809553"/>
                    </a:lnTo>
                    <a:close/>
                    <a:moveTo>
                      <a:pt x="520400" y="1069751"/>
                    </a:moveTo>
                    <a:lnTo>
                      <a:pt x="520400" y="1040807"/>
                    </a:lnTo>
                    <a:lnTo>
                      <a:pt x="549346" y="1040807"/>
                    </a:lnTo>
                    <a:lnTo>
                      <a:pt x="549346" y="1069751"/>
                    </a:lnTo>
                    <a:close/>
                    <a:moveTo>
                      <a:pt x="520400" y="1329951"/>
                    </a:moveTo>
                    <a:lnTo>
                      <a:pt x="520400" y="1301007"/>
                    </a:lnTo>
                    <a:lnTo>
                      <a:pt x="549346" y="1301007"/>
                    </a:lnTo>
                    <a:lnTo>
                      <a:pt x="549346" y="1329951"/>
                    </a:lnTo>
                    <a:close/>
                    <a:moveTo>
                      <a:pt x="260201" y="28947"/>
                    </a:moveTo>
                    <a:lnTo>
                      <a:pt x="260201" y="2"/>
                    </a:lnTo>
                    <a:lnTo>
                      <a:pt x="289145" y="2"/>
                    </a:lnTo>
                    <a:lnTo>
                      <a:pt x="289145" y="28947"/>
                    </a:lnTo>
                    <a:close/>
                    <a:moveTo>
                      <a:pt x="260201" y="289147"/>
                    </a:moveTo>
                    <a:lnTo>
                      <a:pt x="260201" y="260203"/>
                    </a:lnTo>
                    <a:lnTo>
                      <a:pt x="289145" y="260203"/>
                    </a:lnTo>
                    <a:lnTo>
                      <a:pt x="289145" y="289147"/>
                    </a:lnTo>
                    <a:close/>
                    <a:moveTo>
                      <a:pt x="260201" y="549348"/>
                    </a:moveTo>
                    <a:lnTo>
                      <a:pt x="260201" y="520403"/>
                    </a:lnTo>
                    <a:lnTo>
                      <a:pt x="289145" y="520403"/>
                    </a:lnTo>
                    <a:lnTo>
                      <a:pt x="289145" y="549348"/>
                    </a:lnTo>
                    <a:close/>
                    <a:moveTo>
                      <a:pt x="260201" y="809551"/>
                    </a:moveTo>
                    <a:lnTo>
                      <a:pt x="260201" y="780605"/>
                    </a:lnTo>
                    <a:lnTo>
                      <a:pt x="289145" y="780605"/>
                    </a:lnTo>
                    <a:lnTo>
                      <a:pt x="289145" y="809551"/>
                    </a:lnTo>
                    <a:close/>
                    <a:moveTo>
                      <a:pt x="260201" y="1069748"/>
                    </a:moveTo>
                    <a:lnTo>
                      <a:pt x="260201" y="1040804"/>
                    </a:lnTo>
                    <a:lnTo>
                      <a:pt x="289145" y="1040804"/>
                    </a:lnTo>
                    <a:lnTo>
                      <a:pt x="289145" y="1069748"/>
                    </a:lnTo>
                    <a:close/>
                    <a:moveTo>
                      <a:pt x="260201" y="1329948"/>
                    </a:moveTo>
                    <a:lnTo>
                      <a:pt x="260201" y="1301004"/>
                    </a:lnTo>
                    <a:lnTo>
                      <a:pt x="289145" y="1301004"/>
                    </a:lnTo>
                    <a:lnTo>
                      <a:pt x="289145" y="1329948"/>
                    </a:lnTo>
                    <a:close/>
                    <a:moveTo>
                      <a:pt x="0" y="28945"/>
                    </a:moveTo>
                    <a:lnTo>
                      <a:pt x="0" y="0"/>
                    </a:lnTo>
                    <a:lnTo>
                      <a:pt x="28944" y="0"/>
                    </a:lnTo>
                    <a:lnTo>
                      <a:pt x="28944" y="28945"/>
                    </a:lnTo>
                    <a:close/>
                    <a:moveTo>
                      <a:pt x="0" y="289145"/>
                    </a:moveTo>
                    <a:lnTo>
                      <a:pt x="0" y="260201"/>
                    </a:lnTo>
                    <a:lnTo>
                      <a:pt x="28944" y="260201"/>
                    </a:lnTo>
                    <a:lnTo>
                      <a:pt x="28944" y="289145"/>
                    </a:lnTo>
                    <a:close/>
                    <a:moveTo>
                      <a:pt x="0" y="549346"/>
                    </a:moveTo>
                    <a:lnTo>
                      <a:pt x="0" y="520401"/>
                    </a:lnTo>
                    <a:lnTo>
                      <a:pt x="28944" y="520401"/>
                    </a:lnTo>
                    <a:lnTo>
                      <a:pt x="28944" y="549346"/>
                    </a:lnTo>
                    <a:close/>
                    <a:moveTo>
                      <a:pt x="0" y="809547"/>
                    </a:moveTo>
                    <a:lnTo>
                      <a:pt x="0" y="780602"/>
                    </a:lnTo>
                    <a:lnTo>
                      <a:pt x="28944" y="780602"/>
                    </a:lnTo>
                    <a:lnTo>
                      <a:pt x="28944" y="809547"/>
                    </a:lnTo>
                    <a:close/>
                    <a:moveTo>
                      <a:pt x="0" y="1069746"/>
                    </a:moveTo>
                    <a:lnTo>
                      <a:pt x="0" y="1040802"/>
                    </a:lnTo>
                    <a:lnTo>
                      <a:pt x="28944" y="1040802"/>
                    </a:lnTo>
                    <a:lnTo>
                      <a:pt x="28944" y="1069746"/>
                    </a:lnTo>
                    <a:close/>
                    <a:moveTo>
                      <a:pt x="0" y="1329946"/>
                    </a:moveTo>
                    <a:lnTo>
                      <a:pt x="0" y="1301002"/>
                    </a:lnTo>
                    <a:lnTo>
                      <a:pt x="28944" y="1301002"/>
                    </a:lnTo>
                    <a:lnTo>
                      <a:pt x="28944" y="1329946"/>
                    </a:lnTo>
                    <a:close/>
                  </a:path>
                </a:pathLst>
              </a:custGeom>
              <a:solidFill>
                <a:schemeClr val="tx2">
                  <a:alpha val="20000"/>
                </a:schemeClr>
              </a:solidFill>
              <a:ln w="10294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 sz="1800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B7C64E32-5147-C729-670B-2ECA53155A4C}"/>
                  </a:ext>
                </a:extLst>
              </p:cNvPr>
              <p:cNvSpPr/>
              <p:nvPr userDrawn="1"/>
            </p:nvSpPr>
            <p:spPr>
              <a:xfrm rot="5400000">
                <a:off x="9981382" y="374703"/>
                <a:ext cx="549346" cy="289155"/>
              </a:xfrm>
              <a:custGeom>
                <a:avLst/>
                <a:gdLst>
                  <a:gd name="connsiteX0" fmla="*/ 520400 w 549346"/>
                  <a:gd name="connsiteY0" fmla="*/ 28955 h 289155"/>
                  <a:gd name="connsiteX1" fmla="*/ 520400 w 549346"/>
                  <a:gd name="connsiteY1" fmla="*/ 11 h 289155"/>
                  <a:gd name="connsiteX2" fmla="*/ 549346 w 549346"/>
                  <a:gd name="connsiteY2" fmla="*/ 11 h 289155"/>
                  <a:gd name="connsiteX3" fmla="*/ 549346 w 549346"/>
                  <a:gd name="connsiteY3" fmla="*/ 28955 h 289155"/>
                  <a:gd name="connsiteX4" fmla="*/ 520400 w 549346"/>
                  <a:gd name="connsiteY4" fmla="*/ 289155 h 289155"/>
                  <a:gd name="connsiteX5" fmla="*/ 520400 w 549346"/>
                  <a:gd name="connsiteY5" fmla="*/ 260211 h 289155"/>
                  <a:gd name="connsiteX6" fmla="*/ 549346 w 549346"/>
                  <a:gd name="connsiteY6" fmla="*/ 260211 h 289155"/>
                  <a:gd name="connsiteX7" fmla="*/ 549346 w 549346"/>
                  <a:gd name="connsiteY7" fmla="*/ 289155 h 289155"/>
                  <a:gd name="connsiteX8" fmla="*/ 0 w 549346"/>
                  <a:gd name="connsiteY8" fmla="*/ 28951 h 289155"/>
                  <a:gd name="connsiteX9" fmla="*/ 0 w 549346"/>
                  <a:gd name="connsiteY9" fmla="*/ 0 h 289155"/>
                  <a:gd name="connsiteX10" fmla="*/ 28944 w 549346"/>
                  <a:gd name="connsiteY10" fmla="*/ 0 h 289155"/>
                  <a:gd name="connsiteX11" fmla="*/ 28944 w 549346"/>
                  <a:gd name="connsiteY11" fmla="*/ 28951 h 289155"/>
                  <a:gd name="connsiteX12" fmla="*/ 0 w 549346"/>
                  <a:gd name="connsiteY12" fmla="*/ 289151 h 289155"/>
                  <a:gd name="connsiteX13" fmla="*/ 0 w 549346"/>
                  <a:gd name="connsiteY13" fmla="*/ 260207 h 289155"/>
                  <a:gd name="connsiteX14" fmla="*/ 28944 w 549346"/>
                  <a:gd name="connsiteY14" fmla="*/ 260207 h 289155"/>
                  <a:gd name="connsiteX15" fmla="*/ 28944 w 549346"/>
                  <a:gd name="connsiteY15" fmla="*/ 289151 h 2891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549346" h="289155">
                    <a:moveTo>
                      <a:pt x="520400" y="28955"/>
                    </a:moveTo>
                    <a:lnTo>
                      <a:pt x="520400" y="11"/>
                    </a:lnTo>
                    <a:lnTo>
                      <a:pt x="549346" y="11"/>
                    </a:lnTo>
                    <a:lnTo>
                      <a:pt x="549346" y="28955"/>
                    </a:lnTo>
                    <a:close/>
                    <a:moveTo>
                      <a:pt x="520400" y="289155"/>
                    </a:moveTo>
                    <a:lnTo>
                      <a:pt x="520400" y="260211"/>
                    </a:lnTo>
                    <a:lnTo>
                      <a:pt x="549346" y="260211"/>
                    </a:lnTo>
                    <a:lnTo>
                      <a:pt x="549346" y="289155"/>
                    </a:lnTo>
                    <a:close/>
                    <a:moveTo>
                      <a:pt x="0" y="28951"/>
                    </a:moveTo>
                    <a:lnTo>
                      <a:pt x="0" y="0"/>
                    </a:lnTo>
                    <a:lnTo>
                      <a:pt x="28944" y="0"/>
                    </a:lnTo>
                    <a:lnTo>
                      <a:pt x="28944" y="28951"/>
                    </a:lnTo>
                    <a:close/>
                    <a:moveTo>
                      <a:pt x="0" y="289151"/>
                    </a:moveTo>
                    <a:lnTo>
                      <a:pt x="0" y="260207"/>
                    </a:lnTo>
                    <a:lnTo>
                      <a:pt x="28944" y="260207"/>
                    </a:lnTo>
                    <a:lnTo>
                      <a:pt x="28944" y="289151"/>
                    </a:lnTo>
                    <a:close/>
                  </a:path>
                </a:pathLst>
              </a:custGeom>
              <a:solidFill>
                <a:schemeClr val="tx2">
                  <a:alpha val="20000"/>
                </a:schemeClr>
              </a:solidFill>
              <a:ln w="10294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 sz="1800"/>
              </a:p>
            </p:txBody>
          </p:sp>
        </p:grpSp>
      </p:grpSp>
      <p:pic>
        <p:nvPicPr>
          <p:cNvPr id="23" name="Picture 22" descr="Logo&#10;&#10;Description automatically generated">
            <a:extLst>
              <a:ext uri="{FF2B5EF4-FFF2-40B4-BE49-F238E27FC236}">
                <a16:creationId xmlns:a16="http://schemas.microsoft.com/office/drawing/2014/main" id="{CF6D7F17-1B48-F95B-098F-2315CA7733B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29850" y="349031"/>
            <a:ext cx="1781050" cy="329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682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39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 SML/MED Quot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E8E707A-818D-4F5F-AF70-92565FE93EF9}"/>
              </a:ext>
            </a:extLst>
          </p:cNvPr>
          <p:cNvSpPr txBox="1"/>
          <p:nvPr userDrawn="1"/>
        </p:nvSpPr>
        <p:spPr>
          <a:xfrm>
            <a:off x="11457723" y="6472936"/>
            <a:ext cx="353177" cy="12242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algn="r" defTabSz="457182" rtl="0" eaLnBrk="1" latinLnBrk="0" hangingPunct="1"/>
            <a:fld id="{CDB435D5-777C-4922-976B-8C95AF7AC8DD}" type="slidenum">
              <a:rPr lang="en-US" sz="700" b="1" i="0" kern="1200" smtClean="0">
                <a:solidFill>
                  <a:schemeClr val="tx1"/>
                </a:solidFill>
                <a:latin typeface="Arial"/>
                <a:ea typeface="+mn-ea"/>
                <a:cs typeface="Arial"/>
              </a:rPr>
              <a:pPr marL="0" algn="r" defTabSz="457182" rtl="0" eaLnBrk="1" latinLnBrk="0" hangingPunct="1"/>
              <a:t>‹#›</a:t>
            </a:fld>
            <a:endParaRPr lang="en-US" sz="700" b="1" i="0" kern="1200" err="1">
              <a:solidFill>
                <a:schemeClr val="tx1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D81732C-6F2E-4AEF-9811-6FEA125FFC70}"/>
              </a:ext>
            </a:extLst>
          </p:cNvPr>
          <p:cNvSpPr/>
          <p:nvPr userDrawn="1"/>
        </p:nvSpPr>
        <p:spPr>
          <a:xfrm>
            <a:off x="-1" y="6812282"/>
            <a:ext cx="12192001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C4B048DD-74FB-4B91-AF19-BCB05658ED3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58946" y="4932082"/>
            <a:ext cx="1277700" cy="1277367"/>
          </a:xfrm>
          <a:prstGeom prst="ellipse">
            <a:avLst/>
          </a:prstGeom>
          <a:solidFill>
            <a:srgbClr val="ECECEC"/>
          </a:solidFill>
          <a:ln w="76200">
            <a:noFill/>
          </a:ln>
        </p:spPr>
        <p:txBody>
          <a:bodyPr vert="horz" lIns="0" tIns="0" rIns="0" bIns="0" rtlCol="0" anchor="ctr" anchorCtr="0">
            <a:noAutofit/>
          </a:bodyPr>
          <a:lstStyle>
            <a:lvl1pPr>
              <a:defRPr lang="en-PH"/>
            </a:lvl1pPr>
          </a:lstStyle>
          <a:p>
            <a:pPr lvl="0" algn="ctr"/>
            <a:endParaRPr lang="en-PH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F16B6036-F475-4C72-B8D2-2A65E7CBE2A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58946" y="1247776"/>
            <a:ext cx="5157541" cy="3316605"/>
          </a:xfrm>
        </p:spPr>
        <p:txBody>
          <a:bodyPr/>
          <a:lstStyle>
            <a:lvl1pPr>
              <a:defRPr sz="2800"/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endParaRPr lang="en-PH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3FA51D-EBF3-44D4-9FF4-93AB991E2F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101" y="357722"/>
            <a:ext cx="6610663" cy="69002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18" name="Freeform: Shape 41">
            <a:extLst>
              <a:ext uri="{FF2B5EF4-FFF2-40B4-BE49-F238E27FC236}">
                <a16:creationId xmlns:a16="http://schemas.microsoft.com/office/drawing/2014/main" id="{199E99A3-D28D-4137-8547-AF797EF03F3E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9350039" y="515506"/>
            <a:ext cx="520273" cy="520404"/>
          </a:xfrm>
          <a:custGeom>
            <a:avLst/>
            <a:gdLst>
              <a:gd name="connsiteX0" fmla="*/ 265718 w 531436"/>
              <a:gd name="connsiteY0" fmla="*/ 0 h 531432"/>
              <a:gd name="connsiteX1" fmla="*/ 531436 w 531436"/>
              <a:gd name="connsiteY1" fmla="*/ 265716 h 531432"/>
              <a:gd name="connsiteX2" fmla="*/ 265718 w 531436"/>
              <a:gd name="connsiteY2" fmla="*/ 531432 h 531432"/>
              <a:gd name="connsiteX3" fmla="*/ 0 w 531436"/>
              <a:gd name="connsiteY3" fmla="*/ 265716 h 531432"/>
              <a:gd name="connsiteX4" fmla="*/ 265718 w 531436"/>
              <a:gd name="connsiteY4" fmla="*/ 0 h 531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36" h="531432">
                <a:moveTo>
                  <a:pt x="265718" y="0"/>
                </a:moveTo>
                <a:cubicBezTo>
                  <a:pt x="412470" y="0"/>
                  <a:pt x="531436" y="118965"/>
                  <a:pt x="531436" y="265716"/>
                </a:cubicBezTo>
                <a:cubicBezTo>
                  <a:pt x="531436" y="412467"/>
                  <a:pt x="412470" y="531432"/>
                  <a:pt x="265718" y="531432"/>
                </a:cubicBezTo>
                <a:cubicBezTo>
                  <a:pt x="118966" y="531432"/>
                  <a:pt x="0" y="412467"/>
                  <a:pt x="0" y="265716"/>
                </a:cubicBezTo>
                <a:cubicBezTo>
                  <a:pt x="0" y="118965"/>
                  <a:pt x="118966" y="0"/>
                  <a:pt x="265718" y="0"/>
                </a:cubicBezTo>
                <a:close/>
              </a:path>
            </a:pathLst>
          </a:custGeom>
          <a:solidFill>
            <a:schemeClr val="bg1">
              <a:lumMod val="85000"/>
              <a:alpha val="50000"/>
            </a:schemeClr>
          </a:solidFill>
        </p:spPr>
        <p:txBody>
          <a:bodyPr wrap="square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buFont typeface="Arial"/>
              <a:buNone/>
              <a:defRPr sz="1400" kern="1200">
                <a:solidFill>
                  <a:schemeClr val="bg1">
                    <a:alpha val="0"/>
                  </a:schemeClr>
                </a:solidFill>
                <a:latin typeface="Arial"/>
                <a:ea typeface="+mn-ea"/>
                <a:cs typeface="Arial"/>
              </a:defRPr>
            </a:lvl1pPr>
            <a:lvl2pPr marL="174625" indent="-174625" algn="l" defTabSz="457200" rtl="0" eaLnBrk="1" latinLnBrk="0" hangingPunct="1">
              <a:spcBef>
                <a:spcPts val="500"/>
              </a:spcBef>
              <a:buClr>
                <a:schemeClr val="accent1"/>
              </a:buClr>
              <a:buFont typeface="Arial"/>
              <a:buChar char="•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339725" indent="-165100" algn="l" defTabSz="457200" rtl="0" eaLnBrk="1" latinLnBrk="0" hangingPunct="1">
              <a:spcBef>
                <a:spcPts val="300"/>
              </a:spcBef>
              <a:buClr>
                <a:schemeClr val="accent1"/>
              </a:buClr>
              <a:buFont typeface="Lucida Grande"/>
              <a:buChar char="-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512763" indent="-173038" algn="l" defTabSz="457200" rtl="0" eaLnBrk="1" latinLnBrk="0" hangingPunct="1">
              <a:spcBef>
                <a:spcPts val="200"/>
              </a:spcBef>
              <a:buClr>
                <a:schemeClr val="accent1"/>
              </a:buClr>
              <a:buFont typeface="Arial"/>
              <a:buChar char="•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687388" indent="-174625" algn="l" defTabSz="457200" rtl="0" eaLnBrk="1" latinLnBrk="0" hangingPunct="1">
              <a:spcBef>
                <a:spcPts val="100"/>
              </a:spcBef>
              <a:buClr>
                <a:schemeClr val="accent1"/>
              </a:buClr>
              <a:buFont typeface="Lucida Grande"/>
              <a:buChar char="-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/>
              <a:t>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A767187-C3B5-400B-BF75-59E4BA3999B4}"/>
              </a:ext>
            </a:extLst>
          </p:cNvPr>
          <p:cNvSpPr txBox="1">
            <a:spLocks/>
          </p:cNvSpPr>
          <p:nvPr userDrawn="1"/>
        </p:nvSpPr>
        <p:spPr>
          <a:xfrm>
            <a:off x="7041923" y="1"/>
            <a:ext cx="2011251" cy="783591"/>
          </a:xfrm>
          <a:custGeom>
            <a:avLst/>
            <a:gdLst>
              <a:gd name="connsiteX0" fmla="*/ 0 w 2010727"/>
              <a:gd name="connsiteY0" fmla="*/ 0 h 783591"/>
              <a:gd name="connsiteX1" fmla="*/ 554656 w 2010727"/>
              <a:gd name="connsiteY1" fmla="*/ 0 h 783591"/>
              <a:gd name="connsiteX2" fmla="*/ 572969 w 2010727"/>
              <a:gd name="connsiteY2" fmla="*/ 33738 h 783591"/>
              <a:gd name="connsiteX3" fmla="*/ 1005363 w 2010727"/>
              <a:gd name="connsiteY3" fmla="*/ 263640 h 783591"/>
              <a:gd name="connsiteX4" fmla="*/ 1437757 w 2010727"/>
              <a:gd name="connsiteY4" fmla="*/ 33738 h 783591"/>
              <a:gd name="connsiteX5" fmla="*/ 1456070 w 2010727"/>
              <a:gd name="connsiteY5" fmla="*/ 0 h 783591"/>
              <a:gd name="connsiteX6" fmla="*/ 2010727 w 2010727"/>
              <a:gd name="connsiteY6" fmla="*/ 0 h 783591"/>
              <a:gd name="connsiteX7" fmla="*/ 1964925 w 2010727"/>
              <a:gd name="connsiteY7" fmla="*/ 147550 h 783591"/>
              <a:gd name="connsiteX8" fmla="*/ 1005363 w 2010727"/>
              <a:gd name="connsiteY8" fmla="*/ 783591 h 783591"/>
              <a:gd name="connsiteX9" fmla="*/ 45802 w 2010727"/>
              <a:gd name="connsiteY9" fmla="*/ 147550 h 783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010727" h="783591">
                <a:moveTo>
                  <a:pt x="0" y="0"/>
                </a:moveTo>
                <a:lnTo>
                  <a:pt x="554656" y="0"/>
                </a:lnTo>
                <a:lnTo>
                  <a:pt x="572969" y="33738"/>
                </a:lnTo>
                <a:cubicBezTo>
                  <a:pt x="666677" y="172444"/>
                  <a:pt x="825370" y="263640"/>
                  <a:pt x="1005363" y="263640"/>
                </a:cubicBezTo>
                <a:cubicBezTo>
                  <a:pt x="1185356" y="263640"/>
                  <a:pt x="1344049" y="172444"/>
                  <a:pt x="1437757" y="33738"/>
                </a:cubicBezTo>
                <a:lnTo>
                  <a:pt x="1456070" y="0"/>
                </a:lnTo>
                <a:lnTo>
                  <a:pt x="2010727" y="0"/>
                </a:lnTo>
                <a:lnTo>
                  <a:pt x="1964925" y="147550"/>
                </a:lnTo>
                <a:cubicBezTo>
                  <a:pt x="1806831" y="521325"/>
                  <a:pt x="1436725" y="783591"/>
                  <a:pt x="1005363" y="783591"/>
                </a:cubicBezTo>
                <a:cubicBezTo>
                  <a:pt x="574001" y="783591"/>
                  <a:pt x="203895" y="521325"/>
                  <a:pt x="45802" y="147550"/>
                </a:cubicBezTo>
                <a:close/>
              </a:path>
            </a:pathLst>
          </a:custGeom>
          <a:solidFill>
            <a:schemeClr val="bg1">
              <a:lumMod val="85000"/>
              <a:alpha val="50000"/>
            </a:schemeClr>
          </a:solidFill>
        </p:spPr>
        <p:txBody>
          <a:bodyPr wrap="square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buFont typeface="Arial"/>
              <a:buNone/>
              <a:defRPr sz="2000" kern="1200">
                <a:solidFill>
                  <a:schemeClr val="bg1">
                    <a:alpha val="0"/>
                  </a:schemeClr>
                </a:solidFill>
                <a:latin typeface="Arial"/>
                <a:ea typeface="+mn-ea"/>
                <a:cs typeface="Arial"/>
              </a:defRPr>
            </a:lvl1pPr>
            <a:lvl2pPr marL="174625" indent="-174625" algn="l" defTabSz="457200" rtl="0" eaLnBrk="1" latinLnBrk="0" hangingPunct="1">
              <a:spcBef>
                <a:spcPts val="500"/>
              </a:spcBef>
              <a:buClr>
                <a:schemeClr val="accent1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339725" indent="-165100" algn="l" defTabSz="457200" rtl="0" eaLnBrk="1" latinLnBrk="0" hangingPunct="1">
              <a:spcBef>
                <a:spcPts val="300"/>
              </a:spcBef>
              <a:buClr>
                <a:schemeClr val="accent1"/>
              </a:buClr>
              <a:buFont typeface="Lucida Grande"/>
              <a:buChar char="-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512763" indent="-173038" algn="l" defTabSz="457200" rtl="0" eaLnBrk="1" latinLnBrk="0" hangingPunct="1">
              <a:spcBef>
                <a:spcPts val="200"/>
              </a:spcBef>
              <a:buClr>
                <a:schemeClr val="accent1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687388" indent="-174625" algn="l" defTabSz="457200" rtl="0" eaLnBrk="1" latinLnBrk="0" hangingPunct="1">
              <a:spcBef>
                <a:spcPts val="100"/>
              </a:spcBef>
              <a:buClr>
                <a:schemeClr val="accent1"/>
              </a:buClr>
              <a:buFont typeface="Lucida Grande"/>
              <a:buChar char="-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/>
              <a:t> </a:t>
            </a:r>
          </a:p>
        </p:txBody>
      </p:sp>
      <p:sp>
        <p:nvSpPr>
          <p:cNvPr id="21" name="Text Placeholder 21">
            <a:extLst>
              <a:ext uri="{FF2B5EF4-FFF2-40B4-BE49-F238E27FC236}">
                <a16:creationId xmlns:a16="http://schemas.microsoft.com/office/drawing/2014/main" id="{6275DF96-E9FD-4B74-93AD-6BB6131B2AC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216157" y="5223329"/>
            <a:ext cx="3500331" cy="694870"/>
          </a:xfrm>
        </p:spPr>
        <p:txBody>
          <a:bodyPr anchor="ctr"/>
          <a:lstStyle>
            <a:lvl1pPr algn="l">
              <a:spcBef>
                <a:spcPts val="0"/>
              </a:spcBef>
              <a:defRPr sz="1400" b="1">
                <a:solidFill>
                  <a:schemeClr val="tx1"/>
                </a:solidFill>
              </a:defRPr>
            </a:lvl1pPr>
            <a:lvl2pPr marL="0" indent="0" algn="l">
              <a:spcBef>
                <a:spcPts val="0"/>
              </a:spcBef>
              <a:buNone/>
              <a:defRPr sz="1600" b="1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019A511-4556-413D-90A1-72DFACF82F59}"/>
              </a:ext>
            </a:extLst>
          </p:cNvPr>
          <p:cNvCxnSpPr>
            <a:cxnSpLocks/>
          </p:cNvCxnSpPr>
          <p:nvPr userDrawn="1"/>
        </p:nvCxnSpPr>
        <p:spPr>
          <a:xfrm flipV="1">
            <a:off x="6095999" y="1316831"/>
            <a:ext cx="0" cy="4898232"/>
          </a:xfrm>
          <a:prstGeom prst="line">
            <a:avLst/>
          </a:prstGeom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 Placeholder 21">
            <a:extLst>
              <a:ext uri="{FF2B5EF4-FFF2-40B4-BE49-F238E27FC236}">
                <a16:creationId xmlns:a16="http://schemas.microsoft.com/office/drawing/2014/main" id="{234D5942-0260-4903-A7CA-E8BF4BD5062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79512" y="1247776"/>
            <a:ext cx="166732" cy="598591"/>
          </a:xfrm>
        </p:spPr>
        <p:txBody>
          <a:bodyPr anchor="t"/>
          <a:lstStyle>
            <a:lvl1pPr>
              <a:defRPr sz="2800"/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“</a:t>
            </a:r>
          </a:p>
        </p:txBody>
      </p:sp>
      <p:sp>
        <p:nvSpPr>
          <p:cNvPr id="25" name="Picture Placeholder 18">
            <a:extLst>
              <a:ext uri="{FF2B5EF4-FFF2-40B4-BE49-F238E27FC236}">
                <a16:creationId xmlns:a16="http://schemas.microsoft.com/office/drawing/2014/main" id="{B86592B9-34AB-4D27-9986-6FADA0DA55A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654948" y="4932082"/>
            <a:ext cx="1277700" cy="1277367"/>
          </a:xfrm>
          <a:prstGeom prst="ellipse">
            <a:avLst/>
          </a:prstGeom>
          <a:solidFill>
            <a:srgbClr val="ECECEC"/>
          </a:solidFill>
          <a:ln w="76200">
            <a:noFill/>
          </a:ln>
        </p:spPr>
        <p:txBody>
          <a:bodyPr vert="horz" lIns="0" tIns="0" rIns="0" bIns="0" rtlCol="0" anchor="ctr" anchorCtr="0">
            <a:noAutofit/>
          </a:bodyPr>
          <a:lstStyle>
            <a:lvl1pPr>
              <a:defRPr lang="en-PH"/>
            </a:lvl1pPr>
          </a:lstStyle>
          <a:p>
            <a:pPr lvl="0" algn="ctr"/>
            <a:endParaRPr lang="en-PH"/>
          </a:p>
        </p:txBody>
      </p:sp>
      <p:sp>
        <p:nvSpPr>
          <p:cNvPr id="26" name="Text Placeholder 21">
            <a:extLst>
              <a:ext uri="{FF2B5EF4-FFF2-40B4-BE49-F238E27FC236}">
                <a16:creationId xmlns:a16="http://schemas.microsoft.com/office/drawing/2014/main" id="{33BC8332-D34E-4D26-8FEE-507F8A718E3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654948" y="1247776"/>
            <a:ext cx="5157541" cy="3316605"/>
          </a:xfrm>
        </p:spPr>
        <p:txBody>
          <a:bodyPr/>
          <a:lstStyle>
            <a:lvl1pPr>
              <a:defRPr sz="2800"/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endParaRPr lang="en-PH"/>
          </a:p>
        </p:txBody>
      </p:sp>
      <p:sp>
        <p:nvSpPr>
          <p:cNvPr id="27" name="Text Placeholder 21">
            <a:extLst>
              <a:ext uri="{FF2B5EF4-FFF2-40B4-BE49-F238E27FC236}">
                <a16:creationId xmlns:a16="http://schemas.microsoft.com/office/drawing/2014/main" id="{0EC09441-D621-4F7C-A989-54BC678FC81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12159" y="5223329"/>
            <a:ext cx="3500331" cy="694870"/>
          </a:xfrm>
        </p:spPr>
        <p:txBody>
          <a:bodyPr anchor="ctr"/>
          <a:lstStyle>
            <a:lvl1pPr algn="l">
              <a:spcBef>
                <a:spcPts val="0"/>
              </a:spcBef>
              <a:defRPr sz="1400" b="1">
                <a:solidFill>
                  <a:schemeClr val="tx1"/>
                </a:solidFill>
              </a:defRPr>
            </a:lvl1pPr>
            <a:lvl2pPr marL="0" indent="0" algn="l">
              <a:spcBef>
                <a:spcPts val="0"/>
              </a:spcBef>
              <a:buNone/>
              <a:defRPr sz="1600" b="1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1">
            <a:extLst>
              <a:ext uri="{FF2B5EF4-FFF2-40B4-BE49-F238E27FC236}">
                <a16:creationId xmlns:a16="http://schemas.microsoft.com/office/drawing/2014/main" id="{2DF0A1B4-BE3D-48BF-8B6F-A671BDB1ACC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75514" y="1247776"/>
            <a:ext cx="166732" cy="598591"/>
          </a:xfrm>
        </p:spPr>
        <p:txBody>
          <a:bodyPr anchor="t"/>
          <a:lstStyle>
            <a:lvl1pPr>
              <a:defRPr sz="2800"/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“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2743FC2-332C-5C0C-DA17-7E5C7D51EFBA}"/>
              </a:ext>
            </a:extLst>
          </p:cNvPr>
          <p:cNvGrpSpPr/>
          <p:nvPr userDrawn="1"/>
        </p:nvGrpSpPr>
        <p:grpSpPr>
          <a:xfrm>
            <a:off x="6991767" y="244609"/>
            <a:ext cx="4972747" cy="549346"/>
            <a:chOff x="6989946" y="244608"/>
            <a:chExt cx="4971452" cy="549346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F5EBFCFE-6016-21FC-FF2C-9370293F7FA1}"/>
                </a:ext>
              </a:extLst>
            </p:cNvPr>
            <p:cNvSpPr/>
            <p:nvPr userDrawn="1"/>
          </p:nvSpPr>
          <p:spPr>
            <a:xfrm rot="5400000">
              <a:off x="7380249" y="-145695"/>
              <a:ext cx="549346" cy="1329951"/>
            </a:xfrm>
            <a:custGeom>
              <a:avLst/>
              <a:gdLst>
                <a:gd name="connsiteX0" fmla="*/ 520400 w 549346"/>
                <a:gd name="connsiteY0" fmla="*/ 28950 h 1329951"/>
                <a:gd name="connsiteX1" fmla="*/ 520400 w 549346"/>
                <a:gd name="connsiteY1" fmla="*/ 5 h 1329951"/>
                <a:gd name="connsiteX2" fmla="*/ 549346 w 549346"/>
                <a:gd name="connsiteY2" fmla="*/ 5 h 1329951"/>
                <a:gd name="connsiteX3" fmla="*/ 549346 w 549346"/>
                <a:gd name="connsiteY3" fmla="*/ 28950 h 1329951"/>
                <a:gd name="connsiteX4" fmla="*/ 520400 w 549346"/>
                <a:gd name="connsiteY4" fmla="*/ 289149 h 1329951"/>
                <a:gd name="connsiteX5" fmla="*/ 520400 w 549346"/>
                <a:gd name="connsiteY5" fmla="*/ 260205 h 1329951"/>
                <a:gd name="connsiteX6" fmla="*/ 549346 w 549346"/>
                <a:gd name="connsiteY6" fmla="*/ 260205 h 1329951"/>
                <a:gd name="connsiteX7" fmla="*/ 549346 w 549346"/>
                <a:gd name="connsiteY7" fmla="*/ 289149 h 1329951"/>
                <a:gd name="connsiteX8" fmla="*/ 520400 w 549346"/>
                <a:gd name="connsiteY8" fmla="*/ 549350 h 1329951"/>
                <a:gd name="connsiteX9" fmla="*/ 520400 w 549346"/>
                <a:gd name="connsiteY9" fmla="*/ 520405 h 1329951"/>
                <a:gd name="connsiteX10" fmla="*/ 549346 w 549346"/>
                <a:gd name="connsiteY10" fmla="*/ 520405 h 1329951"/>
                <a:gd name="connsiteX11" fmla="*/ 549346 w 549346"/>
                <a:gd name="connsiteY11" fmla="*/ 549350 h 1329951"/>
                <a:gd name="connsiteX12" fmla="*/ 520400 w 549346"/>
                <a:gd name="connsiteY12" fmla="*/ 809553 h 1329951"/>
                <a:gd name="connsiteX13" fmla="*/ 520400 w 549346"/>
                <a:gd name="connsiteY13" fmla="*/ 780608 h 1329951"/>
                <a:gd name="connsiteX14" fmla="*/ 549346 w 549346"/>
                <a:gd name="connsiteY14" fmla="*/ 780608 h 1329951"/>
                <a:gd name="connsiteX15" fmla="*/ 549346 w 549346"/>
                <a:gd name="connsiteY15" fmla="*/ 809553 h 1329951"/>
                <a:gd name="connsiteX16" fmla="*/ 520400 w 549346"/>
                <a:gd name="connsiteY16" fmla="*/ 1069751 h 1329951"/>
                <a:gd name="connsiteX17" fmla="*/ 520400 w 549346"/>
                <a:gd name="connsiteY17" fmla="*/ 1040807 h 1329951"/>
                <a:gd name="connsiteX18" fmla="*/ 549346 w 549346"/>
                <a:gd name="connsiteY18" fmla="*/ 1040807 h 1329951"/>
                <a:gd name="connsiteX19" fmla="*/ 549346 w 549346"/>
                <a:gd name="connsiteY19" fmla="*/ 1069751 h 1329951"/>
                <a:gd name="connsiteX20" fmla="*/ 520400 w 549346"/>
                <a:gd name="connsiteY20" fmla="*/ 1329951 h 1329951"/>
                <a:gd name="connsiteX21" fmla="*/ 520400 w 549346"/>
                <a:gd name="connsiteY21" fmla="*/ 1301007 h 1329951"/>
                <a:gd name="connsiteX22" fmla="*/ 549346 w 549346"/>
                <a:gd name="connsiteY22" fmla="*/ 1301007 h 1329951"/>
                <a:gd name="connsiteX23" fmla="*/ 549346 w 549346"/>
                <a:gd name="connsiteY23" fmla="*/ 1329951 h 1329951"/>
                <a:gd name="connsiteX24" fmla="*/ 260201 w 549346"/>
                <a:gd name="connsiteY24" fmla="*/ 28947 h 1329951"/>
                <a:gd name="connsiteX25" fmla="*/ 260201 w 549346"/>
                <a:gd name="connsiteY25" fmla="*/ 2 h 1329951"/>
                <a:gd name="connsiteX26" fmla="*/ 289145 w 549346"/>
                <a:gd name="connsiteY26" fmla="*/ 2 h 1329951"/>
                <a:gd name="connsiteX27" fmla="*/ 289145 w 549346"/>
                <a:gd name="connsiteY27" fmla="*/ 28947 h 1329951"/>
                <a:gd name="connsiteX28" fmla="*/ 260201 w 549346"/>
                <a:gd name="connsiteY28" fmla="*/ 289147 h 1329951"/>
                <a:gd name="connsiteX29" fmla="*/ 260201 w 549346"/>
                <a:gd name="connsiteY29" fmla="*/ 260203 h 1329951"/>
                <a:gd name="connsiteX30" fmla="*/ 289145 w 549346"/>
                <a:gd name="connsiteY30" fmla="*/ 260203 h 1329951"/>
                <a:gd name="connsiteX31" fmla="*/ 289145 w 549346"/>
                <a:gd name="connsiteY31" fmla="*/ 289147 h 1329951"/>
                <a:gd name="connsiteX32" fmla="*/ 260201 w 549346"/>
                <a:gd name="connsiteY32" fmla="*/ 549348 h 1329951"/>
                <a:gd name="connsiteX33" fmla="*/ 260201 w 549346"/>
                <a:gd name="connsiteY33" fmla="*/ 520403 h 1329951"/>
                <a:gd name="connsiteX34" fmla="*/ 289145 w 549346"/>
                <a:gd name="connsiteY34" fmla="*/ 520403 h 1329951"/>
                <a:gd name="connsiteX35" fmla="*/ 289145 w 549346"/>
                <a:gd name="connsiteY35" fmla="*/ 549348 h 1329951"/>
                <a:gd name="connsiteX36" fmla="*/ 260201 w 549346"/>
                <a:gd name="connsiteY36" fmla="*/ 809551 h 1329951"/>
                <a:gd name="connsiteX37" fmla="*/ 260201 w 549346"/>
                <a:gd name="connsiteY37" fmla="*/ 780605 h 1329951"/>
                <a:gd name="connsiteX38" fmla="*/ 289145 w 549346"/>
                <a:gd name="connsiteY38" fmla="*/ 780605 h 1329951"/>
                <a:gd name="connsiteX39" fmla="*/ 289145 w 549346"/>
                <a:gd name="connsiteY39" fmla="*/ 809551 h 1329951"/>
                <a:gd name="connsiteX40" fmla="*/ 260201 w 549346"/>
                <a:gd name="connsiteY40" fmla="*/ 1069748 h 1329951"/>
                <a:gd name="connsiteX41" fmla="*/ 260201 w 549346"/>
                <a:gd name="connsiteY41" fmla="*/ 1040804 h 1329951"/>
                <a:gd name="connsiteX42" fmla="*/ 289145 w 549346"/>
                <a:gd name="connsiteY42" fmla="*/ 1040804 h 1329951"/>
                <a:gd name="connsiteX43" fmla="*/ 289145 w 549346"/>
                <a:gd name="connsiteY43" fmla="*/ 1069748 h 1329951"/>
                <a:gd name="connsiteX44" fmla="*/ 260201 w 549346"/>
                <a:gd name="connsiteY44" fmla="*/ 1329948 h 1329951"/>
                <a:gd name="connsiteX45" fmla="*/ 260201 w 549346"/>
                <a:gd name="connsiteY45" fmla="*/ 1301004 h 1329951"/>
                <a:gd name="connsiteX46" fmla="*/ 289145 w 549346"/>
                <a:gd name="connsiteY46" fmla="*/ 1301004 h 1329951"/>
                <a:gd name="connsiteX47" fmla="*/ 289145 w 549346"/>
                <a:gd name="connsiteY47" fmla="*/ 1329948 h 1329951"/>
                <a:gd name="connsiteX48" fmla="*/ 0 w 549346"/>
                <a:gd name="connsiteY48" fmla="*/ 28945 h 1329951"/>
                <a:gd name="connsiteX49" fmla="*/ 0 w 549346"/>
                <a:gd name="connsiteY49" fmla="*/ 0 h 1329951"/>
                <a:gd name="connsiteX50" fmla="*/ 28944 w 549346"/>
                <a:gd name="connsiteY50" fmla="*/ 0 h 1329951"/>
                <a:gd name="connsiteX51" fmla="*/ 28944 w 549346"/>
                <a:gd name="connsiteY51" fmla="*/ 28945 h 1329951"/>
                <a:gd name="connsiteX52" fmla="*/ 0 w 549346"/>
                <a:gd name="connsiteY52" fmla="*/ 289145 h 1329951"/>
                <a:gd name="connsiteX53" fmla="*/ 0 w 549346"/>
                <a:gd name="connsiteY53" fmla="*/ 260201 h 1329951"/>
                <a:gd name="connsiteX54" fmla="*/ 28944 w 549346"/>
                <a:gd name="connsiteY54" fmla="*/ 260201 h 1329951"/>
                <a:gd name="connsiteX55" fmla="*/ 28944 w 549346"/>
                <a:gd name="connsiteY55" fmla="*/ 289145 h 1329951"/>
                <a:gd name="connsiteX56" fmla="*/ 0 w 549346"/>
                <a:gd name="connsiteY56" fmla="*/ 549346 h 1329951"/>
                <a:gd name="connsiteX57" fmla="*/ 0 w 549346"/>
                <a:gd name="connsiteY57" fmla="*/ 520401 h 1329951"/>
                <a:gd name="connsiteX58" fmla="*/ 28944 w 549346"/>
                <a:gd name="connsiteY58" fmla="*/ 520401 h 1329951"/>
                <a:gd name="connsiteX59" fmla="*/ 28944 w 549346"/>
                <a:gd name="connsiteY59" fmla="*/ 549346 h 1329951"/>
                <a:gd name="connsiteX60" fmla="*/ 0 w 549346"/>
                <a:gd name="connsiteY60" fmla="*/ 809547 h 1329951"/>
                <a:gd name="connsiteX61" fmla="*/ 0 w 549346"/>
                <a:gd name="connsiteY61" fmla="*/ 780602 h 1329951"/>
                <a:gd name="connsiteX62" fmla="*/ 28944 w 549346"/>
                <a:gd name="connsiteY62" fmla="*/ 780602 h 1329951"/>
                <a:gd name="connsiteX63" fmla="*/ 28944 w 549346"/>
                <a:gd name="connsiteY63" fmla="*/ 809547 h 1329951"/>
                <a:gd name="connsiteX64" fmla="*/ 0 w 549346"/>
                <a:gd name="connsiteY64" fmla="*/ 1069746 h 1329951"/>
                <a:gd name="connsiteX65" fmla="*/ 0 w 549346"/>
                <a:gd name="connsiteY65" fmla="*/ 1040802 h 1329951"/>
                <a:gd name="connsiteX66" fmla="*/ 28944 w 549346"/>
                <a:gd name="connsiteY66" fmla="*/ 1040802 h 1329951"/>
                <a:gd name="connsiteX67" fmla="*/ 28944 w 549346"/>
                <a:gd name="connsiteY67" fmla="*/ 1069746 h 1329951"/>
                <a:gd name="connsiteX68" fmla="*/ 0 w 549346"/>
                <a:gd name="connsiteY68" fmla="*/ 1329946 h 1329951"/>
                <a:gd name="connsiteX69" fmla="*/ 0 w 549346"/>
                <a:gd name="connsiteY69" fmla="*/ 1301002 h 1329951"/>
                <a:gd name="connsiteX70" fmla="*/ 28944 w 549346"/>
                <a:gd name="connsiteY70" fmla="*/ 1301002 h 1329951"/>
                <a:gd name="connsiteX71" fmla="*/ 28944 w 549346"/>
                <a:gd name="connsiteY71" fmla="*/ 1329946 h 1329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549346" h="1329951">
                  <a:moveTo>
                    <a:pt x="520400" y="28950"/>
                  </a:moveTo>
                  <a:lnTo>
                    <a:pt x="520400" y="5"/>
                  </a:lnTo>
                  <a:lnTo>
                    <a:pt x="549346" y="5"/>
                  </a:lnTo>
                  <a:lnTo>
                    <a:pt x="549346" y="28950"/>
                  </a:lnTo>
                  <a:close/>
                  <a:moveTo>
                    <a:pt x="520400" y="289149"/>
                  </a:moveTo>
                  <a:lnTo>
                    <a:pt x="520400" y="260205"/>
                  </a:lnTo>
                  <a:lnTo>
                    <a:pt x="549346" y="260205"/>
                  </a:lnTo>
                  <a:lnTo>
                    <a:pt x="549346" y="289149"/>
                  </a:lnTo>
                  <a:close/>
                  <a:moveTo>
                    <a:pt x="520400" y="549350"/>
                  </a:moveTo>
                  <a:lnTo>
                    <a:pt x="520400" y="520405"/>
                  </a:lnTo>
                  <a:lnTo>
                    <a:pt x="549346" y="520405"/>
                  </a:lnTo>
                  <a:lnTo>
                    <a:pt x="549346" y="549350"/>
                  </a:lnTo>
                  <a:close/>
                  <a:moveTo>
                    <a:pt x="520400" y="809553"/>
                  </a:moveTo>
                  <a:lnTo>
                    <a:pt x="520400" y="780608"/>
                  </a:lnTo>
                  <a:lnTo>
                    <a:pt x="549346" y="780608"/>
                  </a:lnTo>
                  <a:lnTo>
                    <a:pt x="549346" y="809553"/>
                  </a:lnTo>
                  <a:close/>
                  <a:moveTo>
                    <a:pt x="520400" y="1069751"/>
                  </a:moveTo>
                  <a:lnTo>
                    <a:pt x="520400" y="1040807"/>
                  </a:lnTo>
                  <a:lnTo>
                    <a:pt x="549346" y="1040807"/>
                  </a:lnTo>
                  <a:lnTo>
                    <a:pt x="549346" y="1069751"/>
                  </a:lnTo>
                  <a:close/>
                  <a:moveTo>
                    <a:pt x="520400" y="1329951"/>
                  </a:moveTo>
                  <a:lnTo>
                    <a:pt x="520400" y="1301007"/>
                  </a:lnTo>
                  <a:lnTo>
                    <a:pt x="549346" y="1301007"/>
                  </a:lnTo>
                  <a:lnTo>
                    <a:pt x="549346" y="1329951"/>
                  </a:lnTo>
                  <a:close/>
                  <a:moveTo>
                    <a:pt x="260201" y="28947"/>
                  </a:moveTo>
                  <a:lnTo>
                    <a:pt x="260201" y="2"/>
                  </a:lnTo>
                  <a:lnTo>
                    <a:pt x="289145" y="2"/>
                  </a:lnTo>
                  <a:lnTo>
                    <a:pt x="289145" y="28947"/>
                  </a:lnTo>
                  <a:close/>
                  <a:moveTo>
                    <a:pt x="260201" y="289147"/>
                  </a:moveTo>
                  <a:lnTo>
                    <a:pt x="260201" y="260203"/>
                  </a:lnTo>
                  <a:lnTo>
                    <a:pt x="289145" y="260203"/>
                  </a:lnTo>
                  <a:lnTo>
                    <a:pt x="289145" y="289147"/>
                  </a:lnTo>
                  <a:close/>
                  <a:moveTo>
                    <a:pt x="260201" y="549348"/>
                  </a:moveTo>
                  <a:lnTo>
                    <a:pt x="260201" y="520403"/>
                  </a:lnTo>
                  <a:lnTo>
                    <a:pt x="289145" y="520403"/>
                  </a:lnTo>
                  <a:lnTo>
                    <a:pt x="289145" y="549348"/>
                  </a:lnTo>
                  <a:close/>
                  <a:moveTo>
                    <a:pt x="260201" y="809551"/>
                  </a:moveTo>
                  <a:lnTo>
                    <a:pt x="260201" y="780605"/>
                  </a:lnTo>
                  <a:lnTo>
                    <a:pt x="289145" y="780605"/>
                  </a:lnTo>
                  <a:lnTo>
                    <a:pt x="289145" y="809551"/>
                  </a:lnTo>
                  <a:close/>
                  <a:moveTo>
                    <a:pt x="260201" y="1069748"/>
                  </a:moveTo>
                  <a:lnTo>
                    <a:pt x="260201" y="1040804"/>
                  </a:lnTo>
                  <a:lnTo>
                    <a:pt x="289145" y="1040804"/>
                  </a:lnTo>
                  <a:lnTo>
                    <a:pt x="289145" y="1069748"/>
                  </a:lnTo>
                  <a:close/>
                  <a:moveTo>
                    <a:pt x="260201" y="1329948"/>
                  </a:moveTo>
                  <a:lnTo>
                    <a:pt x="260201" y="1301004"/>
                  </a:lnTo>
                  <a:lnTo>
                    <a:pt x="289145" y="1301004"/>
                  </a:lnTo>
                  <a:lnTo>
                    <a:pt x="289145" y="1329948"/>
                  </a:lnTo>
                  <a:close/>
                  <a:moveTo>
                    <a:pt x="0" y="28945"/>
                  </a:moveTo>
                  <a:lnTo>
                    <a:pt x="0" y="0"/>
                  </a:lnTo>
                  <a:lnTo>
                    <a:pt x="28944" y="0"/>
                  </a:lnTo>
                  <a:lnTo>
                    <a:pt x="28944" y="28945"/>
                  </a:lnTo>
                  <a:close/>
                  <a:moveTo>
                    <a:pt x="0" y="289145"/>
                  </a:moveTo>
                  <a:lnTo>
                    <a:pt x="0" y="260201"/>
                  </a:lnTo>
                  <a:lnTo>
                    <a:pt x="28944" y="260201"/>
                  </a:lnTo>
                  <a:lnTo>
                    <a:pt x="28944" y="289145"/>
                  </a:lnTo>
                  <a:close/>
                  <a:moveTo>
                    <a:pt x="0" y="549346"/>
                  </a:moveTo>
                  <a:lnTo>
                    <a:pt x="0" y="520401"/>
                  </a:lnTo>
                  <a:lnTo>
                    <a:pt x="28944" y="520401"/>
                  </a:lnTo>
                  <a:lnTo>
                    <a:pt x="28944" y="549346"/>
                  </a:lnTo>
                  <a:close/>
                  <a:moveTo>
                    <a:pt x="0" y="809547"/>
                  </a:moveTo>
                  <a:lnTo>
                    <a:pt x="0" y="780602"/>
                  </a:lnTo>
                  <a:lnTo>
                    <a:pt x="28944" y="780602"/>
                  </a:lnTo>
                  <a:lnTo>
                    <a:pt x="28944" y="809547"/>
                  </a:lnTo>
                  <a:close/>
                  <a:moveTo>
                    <a:pt x="0" y="1069746"/>
                  </a:moveTo>
                  <a:lnTo>
                    <a:pt x="0" y="1040802"/>
                  </a:lnTo>
                  <a:lnTo>
                    <a:pt x="28944" y="1040802"/>
                  </a:lnTo>
                  <a:lnTo>
                    <a:pt x="28944" y="1069746"/>
                  </a:lnTo>
                  <a:close/>
                  <a:moveTo>
                    <a:pt x="0" y="1329946"/>
                  </a:moveTo>
                  <a:lnTo>
                    <a:pt x="0" y="1301002"/>
                  </a:lnTo>
                  <a:lnTo>
                    <a:pt x="28944" y="1301002"/>
                  </a:lnTo>
                  <a:lnTo>
                    <a:pt x="28944" y="1329946"/>
                  </a:ln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 w="10294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sz="1800"/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BE445AA3-FE4C-44C2-503C-11C670DC57E1}"/>
                </a:ext>
              </a:extLst>
            </p:cNvPr>
            <p:cNvGrpSpPr/>
            <p:nvPr userDrawn="1"/>
          </p:nvGrpSpPr>
          <p:grpSpPr>
            <a:xfrm>
              <a:off x="8550712" y="244608"/>
              <a:ext cx="3410686" cy="549346"/>
              <a:chOff x="8550712" y="244608"/>
              <a:chExt cx="3410686" cy="549346"/>
            </a:xfrm>
          </p:grpSpPr>
          <p:sp>
            <p:nvSpPr>
              <p:cNvPr id="6" name="Freeform: Shape 5">
                <a:extLst>
                  <a:ext uri="{FF2B5EF4-FFF2-40B4-BE49-F238E27FC236}">
                    <a16:creationId xmlns:a16="http://schemas.microsoft.com/office/drawing/2014/main" id="{2542F323-794E-8266-F045-9DAA48260F5F}"/>
                  </a:ext>
                </a:extLst>
              </p:cNvPr>
              <p:cNvSpPr/>
              <p:nvPr userDrawn="1"/>
            </p:nvSpPr>
            <p:spPr>
              <a:xfrm rot="5400000">
                <a:off x="11021749" y="-145696"/>
                <a:ext cx="549346" cy="1329953"/>
              </a:xfrm>
              <a:custGeom>
                <a:avLst/>
                <a:gdLst>
                  <a:gd name="connsiteX0" fmla="*/ 520400 w 549346"/>
                  <a:gd name="connsiteY0" fmla="*/ 28951 h 1329953"/>
                  <a:gd name="connsiteX1" fmla="*/ 520400 w 549346"/>
                  <a:gd name="connsiteY1" fmla="*/ 7 h 1329953"/>
                  <a:gd name="connsiteX2" fmla="*/ 549346 w 549346"/>
                  <a:gd name="connsiteY2" fmla="*/ 7 h 1329953"/>
                  <a:gd name="connsiteX3" fmla="*/ 549346 w 549346"/>
                  <a:gd name="connsiteY3" fmla="*/ 28951 h 1329953"/>
                  <a:gd name="connsiteX4" fmla="*/ 520400 w 549346"/>
                  <a:gd name="connsiteY4" fmla="*/ 289151 h 1329953"/>
                  <a:gd name="connsiteX5" fmla="*/ 520400 w 549346"/>
                  <a:gd name="connsiteY5" fmla="*/ 260207 h 1329953"/>
                  <a:gd name="connsiteX6" fmla="*/ 549346 w 549346"/>
                  <a:gd name="connsiteY6" fmla="*/ 260207 h 1329953"/>
                  <a:gd name="connsiteX7" fmla="*/ 549346 w 549346"/>
                  <a:gd name="connsiteY7" fmla="*/ 289151 h 1329953"/>
                  <a:gd name="connsiteX8" fmla="*/ 520400 w 549346"/>
                  <a:gd name="connsiteY8" fmla="*/ 549351 h 1329953"/>
                  <a:gd name="connsiteX9" fmla="*/ 520400 w 549346"/>
                  <a:gd name="connsiteY9" fmla="*/ 520407 h 1329953"/>
                  <a:gd name="connsiteX10" fmla="*/ 549346 w 549346"/>
                  <a:gd name="connsiteY10" fmla="*/ 520407 h 1329953"/>
                  <a:gd name="connsiteX11" fmla="*/ 549346 w 549346"/>
                  <a:gd name="connsiteY11" fmla="*/ 549351 h 1329953"/>
                  <a:gd name="connsiteX12" fmla="*/ 520400 w 549346"/>
                  <a:gd name="connsiteY12" fmla="*/ 809555 h 1329953"/>
                  <a:gd name="connsiteX13" fmla="*/ 520400 w 549346"/>
                  <a:gd name="connsiteY13" fmla="*/ 780609 h 1329953"/>
                  <a:gd name="connsiteX14" fmla="*/ 549346 w 549346"/>
                  <a:gd name="connsiteY14" fmla="*/ 780609 h 1329953"/>
                  <a:gd name="connsiteX15" fmla="*/ 549346 w 549346"/>
                  <a:gd name="connsiteY15" fmla="*/ 809555 h 1329953"/>
                  <a:gd name="connsiteX16" fmla="*/ 520400 w 549346"/>
                  <a:gd name="connsiteY16" fmla="*/ 1069753 h 1329953"/>
                  <a:gd name="connsiteX17" fmla="*/ 520400 w 549346"/>
                  <a:gd name="connsiteY17" fmla="*/ 1040809 h 1329953"/>
                  <a:gd name="connsiteX18" fmla="*/ 549346 w 549346"/>
                  <a:gd name="connsiteY18" fmla="*/ 1040809 h 1329953"/>
                  <a:gd name="connsiteX19" fmla="*/ 549346 w 549346"/>
                  <a:gd name="connsiteY19" fmla="*/ 1069753 h 1329953"/>
                  <a:gd name="connsiteX20" fmla="*/ 520400 w 549346"/>
                  <a:gd name="connsiteY20" fmla="*/ 1329953 h 1329953"/>
                  <a:gd name="connsiteX21" fmla="*/ 520400 w 549346"/>
                  <a:gd name="connsiteY21" fmla="*/ 1301009 h 1329953"/>
                  <a:gd name="connsiteX22" fmla="*/ 549346 w 549346"/>
                  <a:gd name="connsiteY22" fmla="*/ 1301009 h 1329953"/>
                  <a:gd name="connsiteX23" fmla="*/ 549346 w 549346"/>
                  <a:gd name="connsiteY23" fmla="*/ 1329953 h 1329953"/>
                  <a:gd name="connsiteX24" fmla="*/ 260201 w 549346"/>
                  <a:gd name="connsiteY24" fmla="*/ 28949 h 1329953"/>
                  <a:gd name="connsiteX25" fmla="*/ 260201 w 549346"/>
                  <a:gd name="connsiteY25" fmla="*/ 3 h 1329953"/>
                  <a:gd name="connsiteX26" fmla="*/ 289145 w 549346"/>
                  <a:gd name="connsiteY26" fmla="*/ 3 h 1329953"/>
                  <a:gd name="connsiteX27" fmla="*/ 289145 w 549346"/>
                  <a:gd name="connsiteY27" fmla="*/ 28949 h 1329953"/>
                  <a:gd name="connsiteX28" fmla="*/ 0 w 549346"/>
                  <a:gd name="connsiteY28" fmla="*/ 28947 h 1329953"/>
                  <a:gd name="connsiteX29" fmla="*/ 0 w 549346"/>
                  <a:gd name="connsiteY29" fmla="*/ 0 h 1329953"/>
                  <a:gd name="connsiteX30" fmla="*/ 28944 w 549346"/>
                  <a:gd name="connsiteY30" fmla="*/ 0 h 1329953"/>
                  <a:gd name="connsiteX31" fmla="*/ 28944 w 549346"/>
                  <a:gd name="connsiteY31" fmla="*/ 28947 h 1329953"/>
                  <a:gd name="connsiteX32" fmla="*/ 0 w 549346"/>
                  <a:gd name="connsiteY32" fmla="*/ 289147 h 1329953"/>
                  <a:gd name="connsiteX33" fmla="*/ 0 w 549346"/>
                  <a:gd name="connsiteY33" fmla="*/ 260203 h 1329953"/>
                  <a:gd name="connsiteX34" fmla="*/ 28944 w 549346"/>
                  <a:gd name="connsiteY34" fmla="*/ 260203 h 1329953"/>
                  <a:gd name="connsiteX35" fmla="*/ 28944 w 549346"/>
                  <a:gd name="connsiteY35" fmla="*/ 289147 h 1329953"/>
                  <a:gd name="connsiteX36" fmla="*/ 0 w 549346"/>
                  <a:gd name="connsiteY36" fmla="*/ 549347 h 1329953"/>
                  <a:gd name="connsiteX37" fmla="*/ 0 w 549346"/>
                  <a:gd name="connsiteY37" fmla="*/ 520403 h 1329953"/>
                  <a:gd name="connsiteX38" fmla="*/ 28944 w 549346"/>
                  <a:gd name="connsiteY38" fmla="*/ 520403 h 1329953"/>
                  <a:gd name="connsiteX39" fmla="*/ 28944 w 549346"/>
                  <a:gd name="connsiteY39" fmla="*/ 549347 h 1329953"/>
                  <a:gd name="connsiteX40" fmla="*/ 0 w 549346"/>
                  <a:gd name="connsiteY40" fmla="*/ 809549 h 1329953"/>
                  <a:gd name="connsiteX41" fmla="*/ 0 w 549346"/>
                  <a:gd name="connsiteY41" fmla="*/ 780603 h 1329953"/>
                  <a:gd name="connsiteX42" fmla="*/ 28944 w 549346"/>
                  <a:gd name="connsiteY42" fmla="*/ 780603 h 1329953"/>
                  <a:gd name="connsiteX43" fmla="*/ 28944 w 549346"/>
                  <a:gd name="connsiteY43" fmla="*/ 809549 h 1329953"/>
                  <a:gd name="connsiteX44" fmla="*/ 0 w 549346"/>
                  <a:gd name="connsiteY44" fmla="*/ 1069747 h 1329953"/>
                  <a:gd name="connsiteX45" fmla="*/ 0 w 549346"/>
                  <a:gd name="connsiteY45" fmla="*/ 1040803 h 1329953"/>
                  <a:gd name="connsiteX46" fmla="*/ 28944 w 549346"/>
                  <a:gd name="connsiteY46" fmla="*/ 1040803 h 1329953"/>
                  <a:gd name="connsiteX47" fmla="*/ 28944 w 549346"/>
                  <a:gd name="connsiteY47" fmla="*/ 1069747 h 1329953"/>
                  <a:gd name="connsiteX48" fmla="*/ 0 w 549346"/>
                  <a:gd name="connsiteY48" fmla="*/ 1329947 h 1329953"/>
                  <a:gd name="connsiteX49" fmla="*/ 0 w 549346"/>
                  <a:gd name="connsiteY49" fmla="*/ 1301003 h 1329953"/>
                  <a:gd name="connsiteX50" fmla="*/ 28944 w 549346"/>
                  <a:gd name="connsiteY50" fmla="*/ 1301003 h 1329953"/>
                  <a:gd name="connsiteX51" fmla="*/ 28944 w 549346"/>
                  <a:gd name="connsiteY51" fmla="*/ 1329947 h 13299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</a:cxnLst>
                <a:rect l="l" t="t" r="r" b="b"/>
                <a:pathLst>
                  <a:path w="549346" h="1329953">
                    <a:moveTo>
                      <a:pt x="520400" y="28951"/>
                    </a:moveTo>
                    <a:lnTo>
                      <a:pt x="520400" y="7"/>
                    </a:lnTo>
                    <a:lnTo>
                      <a:pt x="549346" y="7"/>
                    </a:lnTo>
                    <a:lnTo>
                      <a:pt x="549346" y="28951"/>
                    </a:lnTo>
                    <a:close/>
                    <a:moveTo>
                      <a:pt x="520400" y="289151"/>
                    </a:moveTo>
                    <a:lnTo>
                      <a:pt x="520400" y="260207"/>
                    </a:lnTo>
                    <a:lnTo>
                      <a:pt x="549346" y="260207"/>
                    </a:lnTo>
                    <a:lnTo>
                      <a:pt x="549346" y="289151"/>
                    </a:lnTo>
                    <a:close/>
                    <a:moveTo>
                      <a:pt x="520400" y="549351"/>
                    </a:moveTo>
                    <a:lnTo>
                      <a:pt x="520400" y="520407"/>
                    </a:lnTo>
                    <a:lnTo>
                      <a:pt x="549346" y="520407"/>
                    </a:lnTo>
                    <a:lnTo>
                      <a:pt x="549346" y="549351"/>
                    </a:lnTo>
                    <a:close/>
                    <a:moveTo>
                      <a:pt x="520400" y="809555"/>
                    </a:moveTo>
                    <a:lnTo>
                      <a:pt x="520400" y="780609"/>
                    </a:lnTo>
                    <a:lnTo>
                      <a:pt x="549346" y="780609"/>
                    </a:lnTo>
                    <a:lnTo>
                      <a:pt x="549346" y="809555"/>
                    </a:lnTo>
                    <a:close/>
                    <a:moveTo>
                      <a:pt x="520400" y="1069753"/>
                    </a:moveTo>
                    <a:lnTo>
                      <a:pt x="520400" y="1040809"/>
                    </a:lnTo>
                    <a:lnTo>
                      <a:pt x="549346" y="1040809"/>
                    </a:lnTo>
                    <a:lnTo>
                      <a:pt x="549346" y="1069753"/>
                    </a:lnTo>
                    <a:close/>
                    <a:moveTo>
                      <a:pt x="520400" y="1329953"/>
                    </a:moveTo>
                    <a:lnTo>
                      <a:pt x="520400" y="1301009"/>
                    </a:lnTo>
                    <a:lnTo>
                      <a:pt x="549346" y="1301009"/>
                    </a:lnTo>
                    <a:lnTo>
                      <a:pt x="549346" y="1329953"/>
                    </a:lnTo>
                    <a:close/>
                    <a:moveTo>
                      <a:pt x="260201" y="28949"/>
                    </a:moveTo>
                    <a:lnTo>
                      <a:pt x="260201" y="3"/>
                    </a:lnTo>
                    <a:lnTo>
                      <a:pt x="289145" y="3"/>
                    </a:lnTo>
                    <a:lnTo>
                      <a:pt x="289145" y="28949"/>
                    </a:lnTo>
                    <a:close/>
                    <a:moveTo>
                      <a:pt x="0" y="28947"/>
                    </a:moveTo>
                    <a:lnTo>
                      <a:pt x="0" y="0"/>
                    </a:lnTo>
                    <a:lnTo>
                      <a:pt x="28944" y="0"/>
                    </a:lnTo>
                    <a:lnTo>
                      <a:pt x="28944" y="28947"/>
                    </a:lnTo>
                    <a:close/>
                    <a:moveTo>
                      <a:pt x="0" y="289147"/>
                    </a:moveTo>
                    <a:lnTo>
                      <a:pt x="0" y="260203"/>
                    </a:lnTo>
                    <a:lnTo>
                      <a:pt x="28944" y="260203"/>
                    </a:lnTo>
                    <a:lnTo>
                      <a:pt x="28944" y="289147"/>
                    </a:lnTo>
                    <a:close/>
                    <a:moveTo>
                      <a:pt x="0" y="549347"/>
                    </a:moveTo>
                    <a:lnTo>
                      <a:pt x="0" y="520403"/>
                    </a:lnTo>
                    <a:lnTo>
                      <a:pt x="28944" y="520403"/>
                    </a:lnTo>
                    <a:lnTo>
                      <a:pt x="28944" y="549347"/>
                    </a:lnTo>
                    <a:close/>
                    <a:moveTo>
                      <a:pt x="0" y="809549"/>
                    </a:moveTo>
                    <a:lnTo>
                      <a:pt x="0" y="780603"/>
                    </a:lnTo>
                    <a:lnTo>
                      <a:pt x="28944" y="780603"/>
                    </a:lnTo>
                    <a:lnTo>
                      <a:pt x="28944" y="809549"/>
                    </a:lnTo>
                    <a:close/>
                    <a:moveTo>
                      <a:pt x="0" y="1069747"/>
                    </a:moveTo>
                    <a:lnTo>
                      <a:pt x="0" y="1040803"/>
                    </a:lnTo>
                    <a:lnTo>
                      <a:pt x="28944" y="1040803"/>
                    </a:lnTo>
                    <a:lnTo>
                      <a:pt x="28944" y="1069747"/>
                    </a:lnTo>
                    <a:close/>
                    <a:moveTo>
                      <a:pt x="0" y="1329947"/>
                    </a:moveTo>
                    <a:lnTo>
                      <a:pt x="0" y="1301003"/>
                    </a:lnTo>
                    <a:lnTo>
                      <a:pt x="28944" y="1301003"/>
                    </a:lnTo>
                    <a:lnTo>
                      <a:pt x="28944" y="1329947"/>
                    </a:lnTo>
                    <a:close/>
                  </a:path>
                </a:pathLst>
              </a:custGeom>
              <a:solidFill>
                <a:schemeClr val="tx2">
                  <a:alpha val="20000"/>
                </a:schemeClr>
              </a:solidFill>
              <a:ln w="10294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pPr lvl="0"/>
                <a:endParaRPr lang="en-US" sz="1800"/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1038A9EC-E877-A690-BB8B-182C7AE31717}"/>
                  </a:ext>
                </a:extLst>
              </p:cNvPr>
              <p:cNvSpPr/>
              <p:nvPr userDrawn="1"/>
            </p:nvSpPr>
            <p:spPr>
              <a:xfrm rot="5400000">
                <a:off x="8941015" y="-145695"/>
                <a:ext cx="549346" cy="1329951"/>
              </a:xfrm>
              <a:custGeom>
                <a:avLst/>
                <a:gdLst>
                  <a:gd name="connsiteX0" fmla="*/ 520400 w 549346"/>
                  <a:gd name="connsiteY0" fmla="*/ 28950 h 1329951"/>
                  <a:gd name="connsiteX1" fmla="*/ 520400 w 549346"/>
                  <a:gd name="connsiteY1" fmla="*/ 5 h 1329951"/>
                  <a:gd name="connsiteX2" fmla="*/ 549346 w 549346"/>
                  <a:gd name="connsiteY2" fmla="*/ 5 h 1329951"/>
                  <a:gd name="connsiteX3" fmla="*/ 549346 w 549346"/>
                  <a:gd name="connsiteY3" fmla="*/ 28950 h 1329951"/>
                  <a:gd name="connsiteX4" fmla="*/ 520400 w 549346"/>
                  <a:gd name="connsiteY4" fmla="*/ 289149 h 1329951"/>
                  <a:gd name="connsiteX5" fmla="*/ 520400 w 549346"/>
                  <a:gd name="connsiteY5" fmla="*/ 260205 h 1329951"/>
                  <a:gd name="connsiteX6" fmla="*/ 549346 w 549346"/>
                  <a:gd name="connsiteY6" fmla="*/ 260205 h 1329951"/>
                  <a:gd name="connsiteX7" fmla="*/ 549346 w 549346"/>
                  <a:gd name="connsiteY7" fmla="*/ 289149 h 1329951"/>
                  <a:gd name="connsiteX8" fmla="*/ 520400 w 549346"/>
                  <a:gd name="connsiteY8" fmla="*/ 549350 h 1329951"/>
                  <a:gd name="connsiteX9" fmla="*/ 520400 w 549346"/>
                  <a:gd name="connsiteY9" fmla="*/ 520405 h 1329951"/>
                  <a:gd name="connsiteX10" fmla="*/ 549346 w 549346"/>
                  <a:gd name="connsiteY10" fmla="*/ 520405 h 1329951"/>
                  <a:gd name="connsiteX11" fmla="*/ 549346 w 549346"/>
                  <a:gd name="connsiteY11" fmla="*/ 549350 h 1329951"/>
                  <a:gd name="connsiteX12" fmla="*/ 520400 w 549346"/>
                  <a:gd name="connsiteY12" fmla="*/ 809553 h 1329951"/>
                  <a:gd name="connsiteX13" fmla="*/ 520400 w 549346"/>
                  <a:gd name="connsiteY13" fmla="*/ 780608 h 1329951"/>
                  <a:gd name="connsiteX14" fmla="*/ 549346 w 549346"/>
                  <a:gd name="connsiteY14" fmla="*/ 780608 h 1329951"/>
                  <a:gd name="connsiteX15" fmla="*/ 549346 w 549346"/>
                  <a:gd name="connsiteY15" fmla="*/ 809553 h 1329951"/>
                  <a:gd name="connsiteX16" fmla="*/ 520400 w 549346"/>
                  <a:gd name="connsiteY16" fmla="*/ 1069751 h 1329951"/>
                  <a:gd name="connsiteX17" fmla="*/ 520400 w 549346"/>
                  <a:gd name="connsiteY17" fmla="*/ 1040807 h 1329951"/>
                  <a:gd name="connsiteX18" fmla="*/ 549346 w 549346"/>
                  <a:gd name="connsiteY18" fmla="*/ 1040807 h 1329951"/>
                  <a:gd name="connsiteX19" fmla="*/ 549346 w 549346"/>
                  <a:gd name="connsiteY19" fmla="*/ 1069751 h 1329951"/>
                  <a:gd name="connsiteX20" fmla="*/ 520400 w 549346"/>
                  <a:gd name="connsiteY20" fmla="*/ 1329951 h 1329951"/>
                  <a:gd name="connsiteX21" fmla="*/ 520400 w 549346"/>
                  <a:gd name="connsiteY21" fmla="*/ 1301007 h 1329951"/>
                  <a:gd name="connsiteX22" fmla="*/ 549346 w 549346"/>
                  <a:gd name="connsiteY22" fmla="*/ 1301007 h 1329951"/>
                  <a:gd name="connsiteX23" fmla="*/ 549346 w 549346"/>
                  <a:gd name="connsiteY23" fmla="*/ 1329951 h 1329951"/>
                  <a:gd name="connsiteX24" fmla="*/ 260201 w 549346"/>
                  <a:gd name="connsiteY24" fmla="*/ 28947 h 1329951"/>
                  <a:gd name="connsiteX25" fmla="*/ 260201 w 549346"/>
                  <a:gd name="connsiteY25" fmla="*/ 2 h 1329951"/>
                  <a:gd name="connsiteX26" fmla="*/ 289145 w 549346"/>
                  <a:gd name="connsiteY26" fmla="*/ 2 h 1329951"/>
                  <a:gd name="connsiteX27" fmla="*/ 289145 w 549346"/>
                  <a:gd name="connsiteY27" fmla="*/ 28947 h 1329951"/>
                  <a:gd name="connsiteX28" fmla="*/ 260201 w 549346"/>
                  <a:gd name="connsiteY28" fmla="*/ 289147 h 1329951"/>
                  <a:gd name="connsiteX29" fmla="*/ 260201 w 549346"/>
                  <a:gd name="connsiteY29" fmla="*/ 260203 h 1329951"/>
                  <a:gd name="connsiteX30" fmla="*/ 289145 w 549346"/>
                  <a:gd name="connsiteY30" fmla="*/ 260203 h 1329951"/>
                  <a:gd name="connsiteX31" fmla="*/ 289145 w 549346"/>
                  <a:gd name="connsiteY31" fmla="*/ 289147 h 1329951"/>
                  <a:gd name="connsiteX32" fmla="*/ 260201 w 549346"/>
                  <a:gd name="connsiteY32" fmla="*/ 549348 h 1329951"/>
                  <a:gd name="connsiteX33" fmla="*/ 260201 w 549346"/>
                  <a:gd name="connsiteY33" fmla="*/ 520403 h 1329951"/>
                  <a:gd name="connsiteX34" fmla="*/ 289145 w 549346"/>
                  <a:gd name="connsiteY34" fmla="*/ 520403 h 1329951"/>
                  <a:gd name="connsiteX35" fmla="*/ 289145 w 549346"/>
                  <a:gd name="connsiteY35" fmla="*/ 549348 h 1329951"/>
                  <a:gd name="connsiteX36" fmla="*/ 260201 w 549346"/>
                  <a:gd name="connsiteY36" fmla="*/ 809551 h 1329951"/>
                  <a:gd name="connsiteX37" fmla="*/ 260201 w 549346"/>
                  <a:gd name="connsiteY37" fmla="*/ 780605 h 1329951"/>
                  <a:gd name="connsiteX38" fmla="*/ 289145 w 549346"/>
                  <a:gd name="connsiteY38" fmla="*/ 780605 h 1329951"/>
                  <a:gd name="connsiteX39" fmla="*/ 289145 w 549346"/>
                  <a:gd name="connsiteY39" fmla="*/ 809551 h 1329951"/>
                  <a:gd name="connsiteX40" fmla="*/ 260201 w 549346"/>
                  <a:gd name="connsiteY40" fmla="*/ 1069748 h 1329951"/>
                  <a:gd name="connsiteX41" fmla="*/ 260201 w 549346"/>
                  <a:gd name="connsiteY41" fmla="*/ 1040804 h 1329951"/>
                  <a:gd name="connsiteX42" fmla="*/ 289145 w 549346"/>
                  <a:gd name="connsiteY42" fmla="*/ 1040804 h 1329951"/>
                  <a:gd name="connsiteX43" fmla="*/ 289145 w 549346"/>
                  <a:gd name="connsiteY43" fmla="*/ 1069748 h 1329951"/>
                  <a:gd name="connsiteX44" fmla="*/ 260201 w 549346"/>
                  <a:gd name="connsiteY44" fmla="*/ 1329948 h 1329951"/>
                  <a:gd name="connsiteX45" fmla="*/ 260201 w 549346"/>
                  <a:gd name="connsiteY45" fmla="*/ 1301004 h 1329951"/>
                  <a:gd name="connsiteX46" fmla="*/ 289145 w 549346"/>
                  <a:gd name="connsiteY46" fmla="*/ 1301004 h 1329951"/>
                  <a:gd name="connsiteX47" fmla="*/ 289145 w 549346"/>
                  <a:gd name="connsiteY47" fmla="*/ 1329948 h 1329951"/>
                  <a:gd name="connsiteX48" fmla="*/ 0 w 549346"/>
                  <a:gd name="connsiteY48" fmla="*/ 28945 h 1329951"/>
                  <a:gd name="connsiteX49" fmla="*/ 0 w 549346"/>
                  <a:gd name="connsiteY49" fmla="*/ 0 h 1329951"/>
                  <a:gd name="connsiteX50" fmla="*/ 28944 w 549346"/>
                  <a:gd name="connsiteY50" fmla="*/ 0 h 1329951"/>
                  <a:gd name="connsiteX51" fmla="*/ 28944 w 549346"/>
                  <a:gd name="connsiteY51" fmla="*/ 28945 h 1329951"/>
                  <a:gd name="connsiteX52" fmla="*/ 0 w 549346"/>
                  <a:gd name="connsiteY52" fmla="*/ 289145 h 1329951"/>
                  <a:gd name="connsiteX53" fmla="*/ 0 w 549346"/>
                  <a:gd name="connsiteY53" fmla="*/ 260201 h 1329951"/>
                  <a:gd name="connsiteX54" fmla="*/ 28944 w 549346"/>
                  <a:gd name="connsiteY54" fmla="*/ 260201 h 1329951"/>
                  <a:gd name="connsiteX55" fmla="*/ 28944 w 549346"/>
                  <a:gd name="connsiteY55" fmla="*/ 289145 h 1329951"/>
                  <a:gd name="connsiteX56" fmla="*/ 0 w 549346"/>
                  <a:gd name="connsiteY56" fmla="*/ 549346 h 1329951"/>
                  <a:gd name="connsiteX57" fmla="*/ 0 w 549346"/>
                  <a:gd name="connsiteY57" fmla="*/ 520401 h 1329951"/>
                  <a:gd name="connsiteX58" fmla="*/ 28944 w 549346"/>
                  <a:gd name="connsiteY58" fmla="*/ 520401 h 1329951"/>
                  <a:gd name="connsiteX59" fmla="*/ 28944 w 549346"/>
                  <a:gd name="connsiteY59" fmla="*/ 549346 h 1329951"/>
                  <a:gd name="connsiteX60" fmla="*/ 0 w 549346"/>
                  <a:gd name="connsiteY60" fmla="*/ 809547 h 1329951"/>
                  <a:gd name="connsiteX61" fmla="*/ 0 w 549346"/>
                  <a:gd name="connsiteY61" fmla="*/ 780602 h 1329951"/>
                  <a:gd name="connsiteX62" fmla="*/ 28944 w 549346"/>
                  <a:gd name="connsiteY62" fmla="*/ 780602 h 1329951"/>
                  <a:gd name="connsiteX63" fmla="*/ 28944 w 549346"/>
                  <a:gd name="connsiteY63" fmla="*/ 809547 h 1329951"/>
                  <a:gd name="connsiteX64" fmla="*/ 0 w 549346"/>
                  <a:gd name="connsiteY64" fmla="*/ 1069746 h 1329951"/>
                  <a:gd name="connsiteX65" fmla="*/ 0 w 549346"/>
                  <a:gd name="connsiteY65" fmla="*/ 1040802 h 1329951"/>
                  <a:gd name="connsiteX66" fmla="*/ 28944 w 549346"/>
                  <a:gd name="connsiteY66" fmla="*/ 1040802 h 1329951"/>
                  <a:gd name="connsiteX67" fmla="*/ 28944 w 549346"/>
                  <a:gd name="connsiteY67" fmla="*/ 1069746 h 1329951"/>
                  <a:gd name="connsiteX68" fmla="*/ 0 w 549346"/>
                  <a:gd name="connsiteY68" fmla="*/ 1329946 h 1329951"/>
                  <a:gd name="connsiteX69" fmla="*/ 0 w 549346"/>
                  <a:gd name="connsiteY69" fmla="*/ 1301002 h 1329951"/>
                  <a:gd name="connsiteX70" fmla="*/ 28944 w 549346"/>
                  <a:gd name="connsiteY70" fmla="*/ 1301002 h 1329951"/>
                  <a:gd name="connsiteX71" fmla="*/ 28944 w 549346"/>
                  <a:gd name="connsiteY71" fmla="*/ 1329946 h 13299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</a:cxnLst>
                <a:rect l="l" t="t" r="r" b="b"/>
                <a:pathLst>
                  <a:path w="549346" h="1329951">
                    <a:moveTo>
                      <a:pt x="520400" y="28950"/>
                    </a:moveTo>
                    <a:lnTo>
                      <a:pt x="520400" y="5"/>
                    </a:lnTo>
                    <a:lnTo>
                      <a:pt x="549346" y="5"/>
                    </a:lnTo>
                    <a:lnTo>
                      <a:pt x="549346" y="28950"/>
                    </a:lnTo>
                    <a:close/>
                    <a:moveTo>
                      <a:pt x="520400" y="289149"/>
                    </a:moveTo>
                    <a:lnTo>
                      <a:pt x="520400" y="260205"/>
                    </a:lnTo>
                    <a:lnTo>
                      <a:pt x="549346" y="260205"/>
                    </a:lnTo>
                    <a:lnTo>
                      <a:pt x="549346" y="289149"/>
                    </a:lnTo>
                    <a:close/>
                    <a:moveTo>
                      <a:pt x="520400" y="549350"/>
                    </a:moveTo>
                    <a:lnTo>
                      <a:pt x="520400" y="520405"/>
                    </a:lnTo>
                    <a:lnTo>
                      <a:pt x="549346" y="520405"/>
                    </a:lnTo>
                    <a:lnTo>
                      <a:pt x="549346" y="549350"/>
                    </a:lnTo>
                    <a:close/>
                    <a:moveTo>
                      <a:pt x="520400" y="809553"/>
                    </a:moveTo>
                    <a:lnTo>
                      <a:pt x="520400" y="780608"/>
                    </a:lnTo>
                    <a:lnTo>
                      <a:pt x="549346" y="780608"/>
                    </a:lnTo>
                    <a:lnTo>
                      <a:pt x="549346" y="809553"/>
                    </a:lnTo>
                    <a:close/>
                    <a:moveTo>
                      <a:pt x="520400" y="1069751"/>
                    </a:moveTo>
                    <a:lnTo>
                      <a:pt x="520400" y="1040807"/>
                    </a:lnTo>
                    <a:lnTo>
                      <a:pt x="549346" y="1040807"/>
                    </a:lnTo>
                    <a:lnTo>
                      <a:pt x="549346" y="1069751"/>
                    </a:lnTo>
                    <a:close/>
                    <a:moveTo>
                      <a:pt x="520400" y="1329951"/>
                    </a:moveTo>
                    <a:lnTo>
                      <a:pt x="520400" y="1301007"/>
                    </a:lnTo>
                    <a:lnTo>
                      <a:pt x="549346" y="1301007"/>
                    </a:lnTo>
                    <a:lnTo>
                      <a:pt x="549346" y="1329951"/>
                    </a:lnTo>
                    <a:close/>
                    <a:moveTo>
                      <a:pt x="260201" y="28947"/>
                    </a:moveTo>
                    <a:lnTo>
                      <a:pt x="260201" y="2"/>
                    </a:lnTo>
                    <a:lnTo>
                      <a:pt x="289145" y="2"/>
                    </a:lnTo>
                    <a:lnTo>
                      <a:pt x="289145" y="28947"/>
                    </a:lnTo>
                    <a:close/>
                    <a:moveTo>
                      <a:pt x="260201" y="289147"/>
                    </a:moveTo>
                    <a:lnTo>
                      <a:pt x="260201" y="260203"/>
                    </a:lnTo>
                    <a:lnTo>
                      <a:pt x="289145" y="260203"/>
                    </a:lnTo>
                    <a:lnTo>
                      <a:pt x="289145" y="289147"/>
                    </a:lnTo>
                    <a:close/>
                    <a:moveTo>
                      <a:pt x="260201" y="549348"/>
                    </a:moveTo>
                    <a:lnTo>
                      <a:pt x="260201" y="520403"/>
                    </a:lnTo>
                    <a:lnTo>
                      <a:pt x="289145" y="520403"/>
                    </a:lnTo>
                    <a:lnTo>
                      <a:pt x="289145" y="549348"/>
                    </a:lnTo>
                    <a:close/>
                    <a:moveTo>
                      <a:pt x="260201" y="809551"/>
                    </a:moveTo>
                    <a:lnTo>
                      <a:pt x="260201" y="780605"/>
                    </a:lnTo>
                    <a:lnTo>
                      <a:pt x="289145" y="780605"/>
                    </a:lnTo>
                    <a:lnTo>
                      <a:pt x="289145" y="809551"/>
                    </a:lnTo>
                    <a:close/>
                    <a:moveTo>
                      <a:pt x="260201" y="1069748"/>
                    </a:moveTo>
                    <a:lnTo>
                      <a:pt x="260201" y="1040804"/>
                    </a:lnTo>
                    <a:lnTo>
                      <a:pt x="289145" y="1040804"/>
                    </a:lnTo>
                    <a:lnTo>
                      <a:pt x="289145" y="1069748"/>
                    </a:lnTo>
                    <a:close/>
                    <a:moveTo>
                      <a:pt x="260201" y="1329948"/>
                    </a:moveTo>
                    <a:lnTo>
                      <a:pt x="260201" y="1301004"/>
                    </a:lnTo>
                    <a:lnTo>
                      <a:pt x="289145" y="1301004"/>
                    </a:lnTo>
                    <a:lnTo>
                      <a:pt x="289145" y="1329948"/>
                    </a:lnTo>
                    <a:close/>
                    <a:moveTo>
                      <a:pt x="0" y="28945"/>
                    </a:moveTo>
                    <a:lnTo>
                      <a:pt x="0" y="0"/>
                    </a:lnTo>
                    <a:lnTo>
                      <a:pt x="28944" y="0"/>
                    </a:lnTo>
                    <a:lnTo>
                      <a:pt x="28944" y="28945"/>
                    </a:lnTo>
                    <a:close/>
                    <a:moveTo>
                      <a:pt x="0" y="289145"/>
                    </a:moveTo>
                    <a:lnTo>
                      <a:pt x="0" y="260201"/>
                    </a:lnTo>
                    <a:lnTo>
                      <a:pt x="28944" y="260201"/>
                    </a:lnTo>
                    <a:lnTo>
                      <a:pt x="28944" y="289145"/>
                    </a:lnTo>
                    <a:close/>
                    <a:moveTo>
                      <a:pt x="0" y="549346"/>
                    </a:moveTo>
                    <a:lnTo>
                      <a:pt x="0" y="520401"/>
                    </a:lnTo>
                    <a:lnTo>
                      <a:pt x="28944" y="520401"/>
                    </a:lnTo>
                    <a:lnTo>
                      <a:pt x="28944" y="549346"/>
                    </a:lnTo>
                    <a:close/>
                    <a:moveTo>
                      <a:pt x="0" y="809547"/>
                    </a:moveTo>
                    <a:lnTo>
                      <a:pt x="0" y="780602"/>
                    </a:lnTo>
                    <a:lnTo>
                      <a:pt x="28944" y="780602"/>
                    </a:lnTo>
                    <a:lnTo>
                      <a:pt x="28944" y="809547"/>
                    </a:lnTo>
                    <a:close/>
                    <a:moveTo>
                      <a:pt x="0" y="1069746"/>
                    </a:moveTo>
                    <a:lnTo>
                      <a:pt x="0" y="1040802"/>
                    </a:lnTo>
                    <a:lnTo>
                      <a:pt x="28944" y="1040802"/>
                    </a:lnTo>
                    <a:lnTo>
                      <a:pt x="28944" y="1069746"/>
                    </a:lnTo>
                    <a:close/>
                    <a:moveTo>
                      <a:pt x="0" y="1329946"/>
                    </a:moveTo>
                    <a:lnTo>
                      <a:pt x="0" y="1301002"/>
                    </a:lnTo>
                    <a:lnTo>
                      <a:pt x="28944" y="1301002"/>
                    </a:lnTo>
                    <a:lnTo>
                      <a:pt x="28944" y="1329946"/>
                    </a:lnTo>
                    <a:close/>
                  </a:path>
                </a:pathLst>
              </a:custGeom>
              <a:solidFill>
                <a:schemeClr val="tx2">
                  <a:alpha val="20000"/>
                </a:schemeClr>
              </a:solidFill>
              <a:ln w="10294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 sz="1800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2A2834A2-A7F7-C320-0640-B1830EF42B76}"/>
                  </a:ext>
                </a:extLst>
              </p:cNvPr>
              <p:cNvSpPr/>
              <p:nvPr userDrawn="1"/>
            </p:nvSpPr>
            <p:spPr>
              <a:xfrm rot="5400000">
                <a:off x="9981382" y="374703"/>
                <a:ext cx="549346" cy="289155"/>
              </a:xfrm>
              <a:custGeom>
                <a:avLst/>
                <a:gdLst>
                  <a:gd name="connsiteX0" fmla="*/ 520400 w 549346"/>
                  <a:gd name="connsiteY0" fmla="*/ 28955 h 289155"/>
                  <a:gd name="connsiteX1" fmla="*/ 520400 w 549346"/>
                  <a:gd name="connsiteY1" fmla="*/ 11 h 289155"/>
                  <a:gd name="connsiteX2" fmla="*/ 549346 w 549346"/>
                  <a:gd name="connsiteY2" fmla="*/ 11 h 289155"/>
                  <a:gd name="connsiteX3" fmla="*/ 549346 w 549346"/>
                  <a:gd name="connsiteY3" fmla="*/ 28955 h 289155"/>
                  <a:gd name="connsiteX4" fmla="*/ 520400 w 549346"/>
                  <a:gd name="connsiteY4" fmla="*/ 289155 h 289155"/>
                  <a:gd name="connsiteX5" fmla="*/ 520400 w 549346"/>
                  <a:gd name="connsiteY5" fmla="*/ 260211 h 289155"/>
                  <a:gd name="connsiteX6" fmla="*/ 549346 w 549346"/>
                  <a:gd name="connsiteY6" fmla="*/ 260211 h 289155"/>
                  <a:gd name="connsiteX7" fmla="*/ 549346 w 549346"/>
                  <a:gd name="connsiteY7" fmla="*/ 289155 h 289155"/>
                  <a:gd name="connsiteX8" fmla="*/ 0 w 549346"/>
                  <a:gd name="connsiteY8" fmla="*/ 28951 h 289155"/>
                  <a:gd name="connsiteX9" fmla="*/ 0 w 549346"/>
                  <a:gd name="connsiteY9" fmla="*/ 0 h 289155"/>
                  <a:gd name="connsiteX10" fmla="*/ 28944 w 549346"/>
                  <a:gd name="connsiteY10" fmla="*/ 0 h 289155"/>
                  <a:gd name="connsiteX11" fmla="*/ 28944 w 549346"/>
                  <a:gd name="connsiteY11" fmla="*/ 28951 h 289155"/>
                  <a:gd name="connsiteX12" fmla="*/ 0 w 549346"/>
                  <a:gd name="connsiteY12" fmla="*/ 289151 h 289155"/>
                  <a:gd name="connsiteX13" fmla="*/ 0 w 549346"/>
                  <a:gd name="connsiteY13" fmla="*/ 260207 h 289155"/>
                  <a:gd name="connsiteX14" fmla="*/ 28944 w 549346"/>
                  <a:gd name="connsiteY14" fmla="*/ 260207 h 289155"/>
                  <a:gd name="connsiteX15" fmla="*/ 28944 w 549346"/>
                  <a:gd name="connsiteY15" fmla="*/ 289151 h 2891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549346" h="289155">
                    <a:moveTo>
                      <a:pt x="520400" y="28955"/>
                    </a:moveTo>
                    <a:lnTo>
                      <a:pt x="520400" y="11"/>
                    </a:lnTo>
                    <a:lnTo>
                      <a:pt x="549346" y="11"/>
                    </a:lnTo>
                    <a:lnTo>
                      <a:pt x="549346" y="28955"/>
                    </a:lnTo>
                    <a:close/>
                    <a:moveTo>
                      <a:pt x="520400" y="289155"/>
                    </a:moveTo>
                    <a:lnTo>
                      <a:pt x="520400" y="260211"/>
                    </a:lnTo>
                    <a:lnTo>
                      <a:pt x="549346" y="260211"/>
                    </a:lnTo>
                    <a:lnTo>
                      <a:pt x="549346" y="289155"/>
                    </a:lnTo>
                    <a:close/>
                    <a:moveTo>
                      <a:pt x="0" y="28951"/>
                    </a:moveTo>
                    <a:lnTo>
                      <a:pt x="0" y="0"/>
                    </a:lnTo>
                    <a:lnTo>
                      <a:pt x="28944" y="0"/>
                    </a:lnTo>
                    <a:lnTo>
                      <a:pt x="28944" y="28951"/>
                    </a:lnTo>
                    <a:close/>
                    <a:moveTo>
                      <a:pt x="0" y="289151"/>
                    </a:moveTo>
                    <a:lnTo>
                      <a:pt x="0" y="260207"/>
                    </a:lnTo>
                    <a:lnTo>
                      <a:pt x="28944" y="260207"/>
                    </a:lnTo>
                    <a:lnTo>
                      <a:pt x="28944" y="289151"/>
                    </a:lnTo>
                    <a:close/>
                  </a:path>
                </a:pathLst>
              </a:custGeom>
              <a:solidFill>
                <a:schemeClr val="tx2">
                  <a:alpha val="20000"/>
                </a:schemeClr>
              </a:solidFill>
              <a:ln w="10294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 sz="1800"/>
              </a:p>
            </p:txBody>
          </p:sp>
        </p:grpSp>
      </p:grpSp>
      <p:pic>
        <p:nvPicPr>
          <p:cNvPr id="17" name="Picture 16" descr="Logo&#10;&#10;Description automatically generated">
            <a:extLst>
              <a:ext uri="{FF2B5EF4-FFF2-40B4-BE49-F238E27FC236}">
                <a16:creationId xmlns:a16="http://schemas.microsoft.com/office/drawing/2014/main" id="{D34F5A2E-4CD5-9300-E796-D1D4F22FEB8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29850" y="349031"/>
            <a:ext cx="1781050" cy="329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69873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3 SML/MED Quote 2 - INTERNAL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D81732C-6F2E-4AEF-9811-6FEA125FFC70}"/>
              </a:ext>
            </a:extLst>
          </p:cNvPr>
          <p:cNvSpPr/>
          <p:nvPr userDrawn="1"/>
        </p:nvSpPr>
        <p:spPr>
          <a:xfrm>
            <a:off x="-1" y="6812282"/>
            <a:ext cx="12192001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BC6C205-47B4-4EAF-A304-5E39ED78BF1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353196" y="349030"/>
            <a:ext cx="1419987" cy="325698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A798C541-060A-4CFF-8E6D-61EFFA974FD7}"/>
              </a:ext>
            </a:extLst>
          </p:cNvPr>
          <p:cNvGrpSpPr/>
          <p:nvPr userDrawn="1"/>
        </p:nvGrpSpPr>
        <p:grpSpPr>
          <a:xfrm>
            <a:off x="6991767" y="244609"/>
            <a:ext cx="4972747" cy="549346"/>
            <a:chOff x="6989946" y="244608"/>
            <a:chExt cx="4971452" cy="549346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41FB5ADC-F052-4737-A99C-B80AD7668767}"/>
                </a:ext>
              </a:extLst>
            </p:cNvPr>
            <p:cNvSpPr/>
            <p:nvPr userDrawn="1"/>
          </p:nvSpPr>
          <p:spPr>
            <a:xfrm rot="5400000">
              <a:off x="11021749" y="-145696"/>
              <a:ext cx="549346" cy="1329953"/>
            </a:xfrm>
            <a:custGeom>
              <a:avLst/>
              <a:gdLst>
                <a:gd name="connsiteX0" fmla="*/ 520400 w 549346"/>
                <a:gd name="connsiteY0" fmla="*/ 28951 h 1329953"/>
                <a:gd name="connsiteX1" fmla="*/ 520400 w 549346"/>
                <a:gd name="connsiteY1" fmla="*/ 7 h 1329953"/>
                <a:gd name="connsiteX2" fmla="*/ 549346 w 549346"/>
                <a:gd name="connsiteY2" fmla="*/ 7 h 1329953"/>
                <a:gd name="connsiteX3" fmla="*/ 549346 w 549346"/>
                <a:gd name="connsiteY3" fmla="*/ 28951 h 1329953"/>
                <a:gd name="connsiteX4" fmla="*/ 520400 w 549346"/>
                <a:gd name="connsiteY4" fmla="*/ 289151 h 1329953"/>
                <a:gd name="connsiteX5" fmla="*/ 520400 w 549346"/>
                <a:gd name="connsiteY5" fmla="*/ 260207 h 1329953"/>
                <a:gd name="connsiteX6" fmla="*/ 549346 w 549346"/>
                <a:gd name="connsiteY6" fmla="*/ 260207 h 1329953"/>
                <a:gd name="connsiteX7" fmla="*/ 549346 w 549346"/>
                <a:gd name="connsiteY7" fmla="*/ 289151 h 1329953"/>
                <a:gd name="connsiteX8" fmla="*/ 520400 w 549346"/>
                <a:gd name="connsiteY8" fmla="*/ 549351 h 1329953"/>
                <a:gd name="connsiteX9" fmla="*/ 520400 w 549346"/>
                <a:gd name="connsiteY9" fmla="*/ 520407 h 1329953"/>
                <a:gd name="connsiteX10" fmla="*/ 549346 w 549346"/>
                <a:gd name="connsiteY10" fmla="*/ 520407 h 1329953"/>
                <a:gd name="connsiteX11" fmla="*/ 549346 w 549346"/>
                <a:gd name="connsiteY11" fmla="*/ 549351 h 1329953"/>
                <a:gd name="connsiteX12" fmla="*/ 520400 w 549346"/>
                <a:gd name="connsiteY12" fmla="*/ 809555 h 1329953"/>
                <a:gd name="connsiteX13" fmla="*/ 520400 w 549346"/>
                <a:gd name="connsiteY13" fmla="*/ 780609 h 1329953"/>
                <a:gd name="connsiteX14" fmla="*/ 549346 w 549346"/>
                <a:gd name="connsiteY14" fmla="*/ 780609 h 1329953"/>
                <a:gd name="connsiteX15" fmla="*/ 549346 w 549346"/>
                <a:gd name="connsiteY15" fmla="*/ 809555 h 1329953"/>
                <a:gd name="connsiteX16" fmla="*/ 520400 w 549346"/>
                <a:gd name="connsiteY16" fmla="*/ 1069753 h 1329953"/>
                <a:gd name="connsiteX17" fmla="*/ 520400 w 549346"/>
                <a:gd name="connsiteY17" fmla="*/ 1040809 h 1329953"/>
                <a:gd name="connsiteX18" fmla="*/ 549346 w 549346"/>
                <a:gd name="connsiteY18" fmla="*/ 1040809 h 1329953"/>
                <a:gd name="connsiteX19" fmla="*/ 549346 w 549346"/>
                <a:gd name="connsiteY19" fmla="*/ 1069753 h 1329953"/>
                <a:gd name="connsiteX20" fmla="*/ 520400 w 549346"/>
                <a:gd name="connsiteY20" fmla="*/ 1329953 h 1329953"/>
                <a:gd name="connsiteX21" fmla="*/ 520400 w 549346"/>
                <a:gd name="connsiteY21" fmla="*/ 1301009 h 1329953"/>
                <a:gd name="connsiteX22" fmla="*/ 549346 w 549346"/>
                <a:gd name="connsiteY22" fmla="*/ 1301009 h 1329953"/>
                <a:gd name="connsiteX23" fmla="*/ 549346 w 549346"/>
                <a:gd name="connsiteY23" fmla="*/ 1329953 h 1329953"/>
                <a:gd name="connsiteX24" fmla="*/ 260201 w 549346"/>
                <a:gd name="connsiteY24" fmla="*/ 28949 h 1329953"/>
                <a:gd name="connsiteX25" fmla="*/ 260201 w 549346"/>
                <a:gd name="connsiteY25" fmla="*/ 3 h 1329953"/>
                <a:gd name="connsiteX26" fmla="*/ 289145 w 549346"/>
                <a:gd name="connsiteY26" fmla="*/ 3 h 1329953"/>
                <a:gd name="connsiteX27" fmla="*/ 289145 w 549346"/>
                <a:gd name="connsiteY27" fmla="*/ 28949 h 1329953"/>
                <a:gd name="connsiteX28" fmla="*/ 0 w 549346"/>
                <a:gd name="connsiteY28" fmla="*/ 28947 h 1329953"/>
                <a:gd name="connsiteX29" fmla="*/ 0 w 549346"/>
                <a:gd name="connsiteY29" fmla="*/ 0 h 1329953"/>
                <a:gd name="connsiteX30" fmla="*/ 28944 w 549346"/>
                <a:gd name="connsiteY30" fmla="*/ 0 h 1329953"/>
                <a:gd name="connsiteX31" fmla="*/ 28944 w 549346"/>
                <a:gd name="connsiteY31" fmla="*/ 28947 h 1329953"/>
                <a:gd name="connsiteX32" fmla="*/ 0 w 549346"/>
                <a:gd name="connsiteY32" fmla="*/ 289147 h 1329953"/>
                <a:gd name="connsiteX33" fmla="*/ 0 w 549346"/>
                <a:gd name="connsiteY33" fmla="*/ 260203 h 1329953"/>
                <a:gd name="connsiteX34" fmla="*/ 28944 w 549346"/>
                <a:gd name="connsiteY34" fmla="*/ 260203 h 1329953"/>
                <a:gd name="connsiteX35" fmla="*/ 28944 w 549346"/>
                <a:gd name="connsiteY35" fmla="*/ 289147 h 1329953"/>
                <a:gd name="connsiteX36" fmla="*/ 0 w 549346"/>
                <a:gd name="connsiteY36" fmla="*/ 549347 h 1329953"/>
                <a:gd name="connsiteX37" fmla="*/ 0 w 549346"/>
                <a:gd name="connsiteY37" fmla="*/ 520403 h 1329953"/>
                <a:gd name="connsiteX38" fmla="*/ 28944 w 549346"/>
                <a:gd name="connsiteY38" fmla="*/ 520403 h 1329953"/>
                <a:gd name="connsiteX39" fmla="*/ 28944 w 549346"/>
                <a:gd name="connsiteY39" fmla="*/ 549347 h 1329953"/>
                <a:gd name="connsiteX40" fmla="*/ 0 w 549346"/>
                <a:gd name="connsiteY40" fmla="*/ 809549 h 1329953"/>
                <a:gd name="connsiteX41" fmla="*/ 0 w 549346"/>
                <a:gd name="connsiteY41" fmla="*/ 780603 h 1329953"/>
                <a:gd name="connsiteX42" fmla="*/ 28944 w 549346"/>
                <a:gd name="connsiteY42" fmla="*/ 780603 h 1329953"/>
                <a:gd name="connsiteX43" fmla="*/ 28944 w 549346"/>
                <a:gd name="connsiteY43" fmla="*/ 809549 h 1329953"/>
                <a:gd name="connsiteX44" fmla="*/ 0 w 549346"/>
                <a:gd name="connsiteY44" fmla="*/ 1069747 h 1329953"/>
                <a:gd name="connsiteX45" fmla="*/ 0 w 549346"/>
                <a:gd name="connsiteY45" fmla="*/ 1040803 h 1329953"/>
                <a:gd name="connsiteX46" fmla="*/ 28944 w 549346"/>
                <a:gd name="connsiteY46" fmla="*/ 1040803 h 1329953"/>
                <a:gd name="connsiteX47" fmla="*/ 28944 w 549346"/>
                <a:gd name="connsiteY47" fmla="*/ 1069747 h 1329953"/>
                <a:gd name="connsiteX48" fmla="*/ 0 w 549346"/>
                <a:gd name="connsiteY48" fmla="*/ 1329947 h 1329953"/>
                <a:gd name="connsiteX49" fmla="*/ 0 w 549346"/>
                <a:gd name="connsiteY49" fmla="*/ 1301003 h 1329953"/>
                <a:gd name="connsiteX50" fmla="*/ 28944 w 549346"/>
                <a:gd name="connsiteY50" fmla="*/ 1301003 h 1329953"/>
                <a:gd name="connsiteX51" fmla="*/ 28944 w 549346"/>
                <a:gd name="connsiteY51" fmla="*/ 1329947 h 132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549346" h="1329953">
                  <a:moveTo>
                    <a:pt x="520400" y="28951"/>
                  </a:moveTo>
                  <a:lnTo>
                    <a:pt x="520400" y="7"/>
                  </a:lnTo>
                  <a:lnTo>
                    <a:pt x="549346" y="7"/>
                  </a:lnTo>
                  <a:lnTo>
                    <a:pt x="549346" y="28951"/>
                  </a:lnTo>
                  <a:close/>
                  <a:moveTo>
                    <a:pt x="520400" y="289151"/>
                  </a:moveTo>
                  <a:lnTo>
                    <a:pt x="520400" y="260207"/>
                  </a:lnTo>
                  <a:lnTo>
                    <a:pt x="549346" y="260207"/>
                  </a:lnTo>
                  <a:lnTo>
                    <a:pt x="549346" y="289151"/>
                  </a:lnTo>
                  <a:close/>
                  <a:moveTo>
                    <a:pt x="520400" y="549351"/>
                  </a:moveTo>
                  <a:lnTo>
                    <a:pt x="520400" y="520407"/>
                  </a:lnTo>
                  <a:lnTo>
                    <a:pt x="549346" y="520407"/>
                  </a:lnTo>
                  <a:lnTo>
                    <a:pt x="549346" y="549351"/>
                  </a:lnTo>
                  <a:close/>
                  <a:moveTo>
                    <a:pt x="520400" y="809555"/>
                  </a:moveTo>
                  <a:lnTo>
                    <a:pt x="520400" y="780609"/>
                  </a:lnTo>
                  <a:lnTo>
                    <a:pt x="549346" y="780609"/>
                  </a:lnTo>
                  <a:lnTo>
                    <a:pt x="549346" y="809555"/>
                  </a:lnTo>
                  <a:close/>
                  <a:moveTo>
                    <a:pt x="520400" y="1069753"/>
                  </a:moveTo>
                  <a:lnTo>
                    <a:pt x="520400" y="1040809"/>
                  </a:lnTo>
                  <a:lnTo>
                    <a:pt x="549346" y="1040809"/>
                  </a:lnTo>
                  <a:lnTo>
                    <a:pt x="549346" y="1069753"/>
                  </a:lnTo>
                  <a:close/>
                  <a:moveTo>
                    <a:pt x="520400" y="1329953"/>
                  </a:moveTo>
                  <a:lnTo>
                    <a:pt x="520400" y="1301009"/>
                  </a:lnTo>
                  <a:lnTo>
                    <a:pt x="549346" y="1301009"/>
                  </a:lnTo>
                  <a:lnTo>
                    <a:pt x="549346" y="1329953"/>
                  </a:lnTo>
                  <a:close/>
                  <a:moveTo>
                    <a:pt x="260201" y="28949"/>
                  </a:moveTo>
                  <a:lnTo>
                    <a:pt x="260201" y="3"/>
                  </a:lnTo>
                  <a:lnTo>
                    <a:pt x="289145" y="3"/>
                  </a:lnTo>
                  <a:lnTo>
                    <a:pt x="289145" y="28949"/>
                  </a:lnTo>
                  <a:close/>
                  <a:moveTo>
                    <a:pt x="0" y="28947"/>
                  </a:moveTo>
                  <a:lnTo>
                    <a:pt x="0" y="0"/>
                  </a:lnTo>
                  <a:lnTo>
                    <a:pt x="28944" y="0"/>
                  </a:lnTo>
                  <a:lnTo>
                    <a:pt x="28944" y="28947"/>
                  </a:lnTo>
                  <a:close/>
                  <a:moveTo>
                    <a:pt x="0" y="289147"/>
                  </a:moveTo>
                  <a:lnTo>
                    <a:pt x="0" y="260203"/>
                  </a:lnTo>
                  <a:lnTo>
                    <a:pt x="28944" y="260203"/>
                  </a:lnTo>
                  <a:lnTo>
                    <a:pt x="28944" y="289147"/>
                  </a:lnTo>
                  <a:close/>
                  <a:moveTo>
                    <a:pt x="0" y="549347"/>
                  </a:moveTo>
                  <a:lnTo>
                    <a:pt x="0" y="520403"/>
                  </a:lnTo>
                  <a:lnTo>
                    <a:pt x="28944" y="520403"/>
                  </a:lnTo>
                  <a:lnTo>
                    <a:pt x="28944" y="549347"/>
                  </a:lnTo>
                  <a:close/>
                  <a:moveTo>
                    <a:pt x="0" y="809549"/>
                  </a:moveTo>
                  <a:lnTo>
                    <a:pt x="0" y="780603"/>
                  </a:lnTo>
                  <a:lnTo>
                    <a:pt x="28944" y="780603"/>
                  </a:lnTo>
                  <a:lnTo>
                    <a:pt x="28944" y="809549"/>
                  </a:lnTo>
                  <a:close/>
                  <a:moveTo>
                    <a:pt x="0" y="1069747"/>
                  </a:moveTo>
                  <a:lnTo>
                    <a:pt x="0" y="1040803"/>
                  </a:lnTo>
                  <a:lnTo>
                    <a:pt x="28944" y="1040803"/>
                  </a:lnTo>
                  <a:lnTo>
                    <a:pt x="28944" y="1069747"/>
                  </a:lnTo>
                  <a:close/>
                  <a:moveTo>
                    <a:pt x="0" y="1329947"/>
                  </a:moveTo>
                  <a:lnTo>
                    <a:pt x="0" y="1301003"/>
                  </a:lnTo>
                  <a:lnTo>
                    <a:pt x="28944" y="1301003"/>
                  </a:lnTo>
                  <a:lnTo>
                    <a:pt x="28944" y="1329947"/>
                  </a:ln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 w="10294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lvl="0"/>
              <a:endParaRPr lang="en-US" sz="180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68E90BFE-EBA5-4D40-BC0E-60E4ADCA24C6}"/>
                </a:ext>
              </a:extLst>
            </p:cNvPr>
            <p:cNvSpPr/>
            <p:nvPr userDrawn="1"/>
          </p:nvSpPr>
          <p:spPr>
            <a:xfrm rot="5400000">
              <a:off x="7380249" y="-145695"/>
              <a:ext cx="549346" cy="1329951"/>
            </a:xfrm>
            <a:custGeom>
              <a:avLst/>
              <a:gdLst>
                <a:gd name="connsiteX0" fmla="*/ 520400 w 549346"/>
                <a:gd name="connsiteY0" fmla="*/ 28950 h 1329951"/>
                <a:gd name="connsiteX1" fmla="*/ 520400 w 549346"/>
                <a:gd name="connsiteY1" fmla="*/ 5 h 1329951"/>
                <a:gd name="connsiteX2" fmla="*/ 549346 w 549346"/>
                <a:gd name="connsiteY2" fmla="*/ 5 h 1329951"/>
                <a:gd name="connsiteX3" fmla="*/ 549346 w 549346"/>
                <a:gd name="connsiteY3" fmla="*/ 28950 h 1329951"/>
                <a:gd name="connsiteX4" fmla="*/ 520400 w 549346"/>
                <a:gd name="connsiteY4" fmla="*/ 289149 h 1329951"/>
                <a:gd name="connsiteX5" fmla="*/ 520400 w 549346"/>
                <a:gd name="connsiteY5" fmla="*/ 260205 h 1329951"/>
                <a:gd name="connsiteX6" fmla="*/ 549346 w 549346"/>
                <a:gd name="connsiteY6" fmla="*/ 260205 h 1329951"/>
                <a:gd name="connsiteX7" fmla="*/ 549346 w 549346"/>
                <a:gd name="connsiteY7" fmla="*/ 289149 h 1329951"/>
                <a:gd name="connsiteX8" fmla="*/ 520400 w 549346"/>
                <a:gd name="connsiteY8" fmla="*/ 549350 h 1329951"/>
                <a:gd name="connsiteX9" fmla="*/ 520400 w 549346"/>
                <a:gd name="connsiteY9" fmla="*/ 520405 h 1329951"/>
                <a:gd name="connsiteX10" fmla="*/ 549346 w 549346"/>
                <a:gd name="connsiteY10" fmla="*/ 520405 h 1329951"/>
                <a:gd name="connsiteX11" fmla="*/ 549346 w 549346"/>
                <a:gd name="connsiteY11" fmla="*/ 549350 h 1329951"/>
                <a:gd name="connsiteX12" fmla="*/ 520400 w 549346"/>
                <a:gd name="connsiteY12" fmla="*/ 809553 h 1329951"/>
                <a:gd name="connsiteX13" fmla="*/ 520400 w 549346"/>
                <a:gd name="connsiteY13" fmla="*/ 780608 h 1329951"/>
                <a:gd name="connsiteX14" fmla="*/ 549346 w 549346"/>
                <a:gd name="connsiteY14" fmla="*/ 780608 h 1329951"/>
                <a:gd name="connsiteX15" fmla="*/ 549346 w 549346"/>
                <a:gd name="connsiteY15" fmla="*/ 809553 h 1329951"/>
                <a:gd name="connsiteX16" fmla="*/ 520400 w 549346"/>
                <a:gd name="connsiteY16" fmla="*/ 1069751 h 1329951"/>
                <a:gd name="connsiteX17" fmla="*/ 520400 w 549346"/>
                <a:gd name="connsiteY17" fmla="*/ 1040807 h 1329951"/>
                <a:gd name="connsiteX18" fmla="*/ 549346 w 549346"/>
                <a:gd name="connsiteY18" fmla="*/ 1040807 h 1329951"/>
                <a:gd name="connsiteX19" fmla="*/ 549346 w 549346"/>
                <a:gd name="connsiteY19" fmla="*/ 1069751 h 1329951"/>
                <a:gd name="connsiteX20" fmla="*/ 520400 w 549346"/>
                <a:gd name="connsiteY20" fmla="*/ 1329951 h 1329951"/>
                <a:gd name="connsiteX21" fmla="*/ 520400 w 549346"/>
                <a:gd name="connsiteY21" fmla="*/ 1301007 h 1329951"/>
                <a:gd name="connsiteX22" fmla="*/ 549346 w 549346"/>
                <a:gd name="connsiteY22" fmla="*/ 1301007 h 1329951"/>
                <a:gd name="connsiteX23" fmla="*/ 549346 w 549346"/>
                <a:gd name="connsiteY23" fmla="*/ 1329951 h 1329951"/>
                <a:gd name="connsiteX24" fmla="*/ 260201 w 549346"/>
                <a:gd name="connsiteY24" fmla="*/ 28947 h 1329951"/>
                <a:gd name="connsiteX25" fmla="*/ 260201 w 549346"/>
                <a:gd name="connsiteY25" fmla="*/ 2 h 1329951"/>
                <a:gd name="connsiteX26" fmla="*/ 289145 w 549346"/>
                <a:gd name="connsiteY26" fmla="*/ 2 h 1329951"/>
                <a:gd name="connsiteX27" fmla="*/ 289145 w 549346"/>
                <a:gd name="connsiteY27" fmla="*/ 28947 h 1329951"/>
                <a:gd name="connsiteX28" fmla="*/ 260201 w 549346"/>
                <a:gd name="connsiteY28" fmla="*/ 289147 h 1329951"/>
                <a:gd name="connsiteX29" fmla="*/ 260201 w 549346"/>
                <a:gd name="connsiteY29" fmla="*/ 260203 h 1329951"/>
                <a:gd name="connsiteX30" fmla="*/ 289145 w 549346"/>
                <a:gd name="connsiteY30" fmla="*/ 260203 h 1329951"/>
                <a:gd name="connsiteX31" fmla="*/ 289145 w 549346"/>
                <a:gd name="connsiteY31" fmla="*/ 289147 h 1329951"/>
                <a:gd name="connsiteX32" fmla="*/ 260201 w 549346"/>
                <a:gd name="connsiteY32" fmla="*/ 549348 h 1329951"/>
                <a:gd name="connsiteX33" fmla="*/ 260201 w 549346"/>
                <a:gd name="connsiteY33" fmla="*/ 520403 h 1329951"/>
                <a:gd name="connsiteX34" fmla="*/ 289145 w 549346"/>
                <a:gd name="connsiteY34" fmla="*/ 520403 h 1329951"/>
                <a:gd name="connsiteX35" fmla="*/ 289145 w 549346"/>
                <a:gd name="connsiteY35" fmla="*/ 549348 h 1329951"/>
                <a:gd name="connsiteX36" fmla="*/ 260201 w 549346"/>
                <a:gd name="connsiteY36" fmla="*/ 809551 h 1329951"/>
                <a:gd name="connsiteX37" fmla="*/ 260201 w 549346"/>
                <a:gd name="connsiteY37" fmla="*/ 780605 h 1329951"/>
                <a:gd name="connsiteX38" fmla="*/ 289145 w 549346"/>
                <a:gd name="connsiteY38" fmla="*/ 780605 h 1329951"/>
                <a:gd name="connsiteX39" fmla="*/ 289145 w 549346"/>
                <a:gd name="connsiteY39" fmla="*/ 809551 h 1329951"/>
                <a:gd name="connsiteX40" fmla="*/ 260201 w 549346"/>
                <a:gd name="connsiteY40" fmla="*/ 1069748 h 1329951"/>
                <a:gd name="connsiteX41" fmla="*/ 260201 w 549346"/>
                <a:gd name="connsiteY41" fmla="*/ 1040804 h 1329951"/>
                <a:gd name="connsiteX42" fmla="*/ 289145 w 549346"/>
                <a:gd name="connsiteY42" fmla="*/ 1040804 h 1329951"/>
                <a:gd name="connsiteX43" fmla="*/ 289145 w 549346"/>
                <a:gd name="connsiteY43" fmla="*/ 1069748 h 1329951"/>
                <a:gd name="connsiteX44" fmla="*/ 260201 w 549346"/>
                <a:gd name="connsiteY44" fmla="*/ 1329948 h 1329951"/>
                <a:gd name="connsiteX45" fmla="*/ 260201 w 549346"/>
                <a:gd name="connsiteY45" fmla="*/ 1301004 h 1329951"/>
                <a:gd name="connsiteX46" fmla="*/ 289145 w 549346"/>
                <a:gd name="connsiteY46" fmla="*/ 1301004 h 1329951"/>
                <a:gd name="connsiteX47" fmla="*/ 289145 w 549346"/>
                <a:gd name="connsiteY47" fmla="*/ 1329948 h 1329951"/>
                <a:gd name="connsiteX48" fmla="*/ 0 w 549346"/>
                <a:gd name="connsiteY48" fmla="*/ 28945 h 1329951"/>
                <a:gd name="connsiteX49" fmla="*/ 0 w 549346"/>
                <a:gd name="connsiteY49" fmla="*/ 0 h 1329951"/>
                <a:gd name="connsiteX50" fmla="*/ 28944 w 549346"/>
                <a:gd name="connsiteY50" fmla="*/ 0 h 1329951"/>
                <a:gd name="connsiteX51" fmla="*/ 28944 w 549346"/>
                <a:gd name="connsiteY51" fmla="*/ 28945 h 1329951"/>
                <a:gd name="connsiteX52" fmla="*/ 0 w 549346"/>
                <a:gd name="connsiteY52" fmla="*/ 289145 h 1329951"/>
                <a:gd name="connsiteX53" fmla="*/ 0 w 549346"/>
                <a:gd name="connsiteY53" fmla="*/ 260201 h 1329951"/>
                <a:gd name="connsiteX54" fmla="*/ 28944 w 549346"/>
                <a:gd name="connsiteY54" fmla="*/ 260201 h 1329951"/>
                <a:gd name="connsiteX55" fmla="*/ 28944 w 549346"/>
                <a:gd name="connsiteY55" fmla="*/ 289145 h 1329951"/>
                <a:gd name="connsiteX56" fmla="*/ 0 w 549346"/>
                <a:gd name="connsiteY56" fmla="*/ 549346 h 1329951"/>
                <a:gd name="connsiteX57" fmla="*/ 0 w 549346"/>
                <a:gd name="connsiteY57" fmla="*/ 520401 h 1329951"/>
                <a:gd name="connsiteX58" fmla="*/ 28944 w 549346"/>
                <a:gd name="connsiteY58" fmla="*/ 520401 h 1329951"/>
                <a:gd name="connsiteX59" fmla="*/ 28944 w 549346"/>
                <a:gd name="connsiteY59" fmla="*/ 549346 h 1329951"/>
                <a:gd name="connsiteX60" fmla="*/ 0 w 549346"/>
                <a:gd name="connsiteY60" fmla="*/ 809547 h 1329951"/>
                <a:gd name="connsiteX61" fmla="*/ 0 w 549346"/>
                <a:gd name="connsiteY61" fmla="*/ 780602 h 1329951"/>
                <a:gd name="connsiteX62" fmla="*/ 28944 w 549346"/>
                <a:gd name="connsiteY62" fmla="*/ 780602 h 1329951"/>
                <a:gd name="connsiteX63" fmla="*/ 28944 w 549346"/>
                <a:gd name="connsiteY63" fmla="*/ 809547 h 1329951"/>
                <a:gd name="connsiteX64" fmla="*/ 0 w 549346"/>
                <a:gd name="connsiteY64" fmla="*/ 1069746 h 1329951"/>
                <a:gd name="connsiteX65" fmla="*/ 0 w 549346"/>
                <a:gd name="connsiteY65" fmla="*/ 1040802 h 1329951"/>
                <a:gd name="connsiteX66" fmla="*/ 28944 w 549346"/>
                <a:gd name="connsiteY66" fmla="*/ 1040802 h 1329951"/>
                <a:gd name="connsiteX67" fmla="*/ 28944 w 549346"/>
                <a:gd name="connsiteY67" fmla="*/ 1069746 h 1329951"/>
                <a:gd name="connsiteX68" fmla="*/ 0 w 549346"/>
                <a:gd name="connsiteY68" fmla="*/ 1329946 h 1329951"/>
                <a:gd name="connsiteX69" fmla="*/ 0 w 549346"/>
                <a:gd name="connsiteY69" fmla="*/ 1301002 h 1329951"/>
                <a:gd name="connsiteX70" fmla="*/ 28944 w 549346"/>
                <a:gd name="connsiteY70" fmla="*/ 1301002 h 1329951"/>
                <a:gd name="connsiteX71" fmla="*/ 28944 w 549346"/>
                <a:gd name="connsiteY71" fmla="*/ 1329946 h 1329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549346" h="1329951">
                  <a:moveTo>
                    <a:pt x="520400" y="28950"/>
                  </a:moveTo>
                  <a:lnTo>
                    <a:pt x="520400" y="5"/>
                  </a:lnTo>
                  <a:lnTo>
                    <a:pt x="549346" y="5"/>
                  </a:lnTo>
                  <a:lnTo>
                    <a:pt x="549346" y="28950"/>
                  </a:lnTo>
                  <a:close/>
                  <a:moveTo>
                    <a:pt x="520400" y="289149"/>
                  </a:moveTo>
                  <a:lnTo>
                    <a:pt x="520400" y="260205"/>
                  </a:lnTo>
                  <a:lnTo>
                    <a:pt x="549346" y="260205"/>
                  </a:lnTo>
                  <a:lnTo>
                    <a:pt x="549346" y="289149"/>
                  </a:lnTo>
                  <a:close/>
                  <a:moveTo>
                    <a:pt x="520400" y="549350"/>
                  </a:moveTo>
                  <a:lnTo>
                    <a:pt x="520400" y="520405"/>
                  </a:lnTo>
                  <a:lnTo>
                    <a:pt x="549346" y="520405"/>
                  </a:lnTo>
                  <a:lnTo>
                    <a:pt x="549346" y="549350"/>
                  </a:lnTo>
                  <a:close/>
                  <a:moveTo>
                    <a:pt x="520400" y="809553"/>
                  </a:moveTo>
                  <a:lnTo>
                    <a:pt x="520400" y="780608"/>
                  </a:lnTo>
                  <a:lnTo>
                    <a:pt x="549346" y="780608"/>
                  </a:lnTo>
                  <a:lnTo>
                    <a:pt x="549346" y="809553"/>
                  </a:lnTo>
                  <a:close/>
                  <a:moveTo>
                    <a:pt x="520400" y="1069751"/>
                  </a:moveTo>
                  <a:lnTo>
                    <a:pt x="520400" y="1040807"/>
                  </a:lnTo>
                  <a:lnTo>
                    <a:pt x="549346" y="1040807"/>
                  </a:lnTo>
                  <a:lnTo>
                    <a:pt x="549346" y="1069751"/>
                  </a:lnTo>
                  <a:close/>
                  <a:moveTo>
                    <a:pt x="520400" y="1329951"/>
                  </a:moveTo>
                  <a:lnTo>
                    <a:pt x="520400" y="1301007"/>
                  </a:lnTo>
                  <a:lnTo>
                    <a:pt x="549346" y="1301007"/>
                  </a:lnTo>
                  <a:lnTo>
                    <a:pt x="549346" y="1329951"/>
                  </a:lnTo>
                  <a:close/>
                  <a:moveTo>
                    <a:pt x="260201" y="28947"/>
                  </a:moveTo>
                  <a:lnTo>
                    <a:pt x="260201" y="2"/>
                  </a:lnTo>
                  <a:lnTo>
                    <a:pt x="289145" y="2"/>
                  </a:lnTo>
                  <a:lnTo>
                    <a:pt x="289145" y="28947"/>
                  </a:lnTo>
                  <a:close/>
                  <a:moveTo>
                    <a:pt x="260201" y="289147"/>
                  </a:moveTo>
                  <a:lnTo>
                    <a:pt x="260201" y="260203"/>
                  </a:lnTo>
                  <a:lnTo>
                    <a:pt x="289145" y="260203"/>
                  </a:lnTo>
                  <a:lnTo>
                    <a:pt x="289145" y="289147"/>
                  </a:lnTo>
                  <a:close/>
                  <a:moveTo>
                    <a:pt x="260201" y="549348"/>
                  </a:moveTo>
                  <a:lnTo>
                    <a:pt x="260201" y="520403"/>
                  </a:lnTo>
                  <a:lnTo>
                    <a:pt x="289145" y="520403"/>
                  </a:lnTo>
                  <a:lnTo>
                    <a:pt x="289145" y="549348"/>
                  </a:lnTo>
                  <a:close/>
                  <a:moveTo>
                    <a:pt x="260201" y="809551"/>
                  </a:moveTo>
                  <a:lnTo>
                    <a:pt x="260201" y="780605"/>
                  </a:lnTo>
                  <a:lnTo>
                    <a:pt x="289145" y="780605"/>
                  </a:lnTo>
                  <a:lnTo>
                    <a:pt x="289145" y="809551"/>
                  </a:lnTo>
                  <a:close/>
                  <a:moveTo>
                    <a:pt x="260201" y="1069748"/>
                  </a:moveTo>
                  <a:lnTo>
                    <a:pt x="260201" y="1040804"/>
                  </a:lnTo>
                  <a:lnTo>
                    <a:pt x="289145" y="1040804"/>
                  </a:lnTo>
                  <a:lnTo>
                    <a:pt x="289145" y="1069748"/>
                  </a:lnTo>
                  <a:close/>
                  <a:moveTo>
                    <a:pt x="260201" y="1329948"/>
                  </a:moveTo>
                  <a:lnTo>
                    <a:pt x="260201" y="1301004"/>
                  </a:lnTo>
                  <a:lnTo>
                    <a:pt x="289145" y="1301004"/>
                  </a:lnTo>
                  <a:lnTo>
                    <a:pt x="289145" y="1329948"/>
                  </a:lnTo>
                  <a:close/>
                  <a:moveTo>
                    <a:pt x="0" y="28945"/>
                  </a:moveTo>
                  <a:lnTo>
                    <a:pt x="0" y="0"/>
                  </a:lnTo>
                  <a:lnTo>
                    <a:pt x="28944" y="0"/>
                  </a:lnTo>
                  <a:lnTo>
                    <a:pt x="28944" y="28945"/>
                  </a:lnTo>
                  <a:close/>
                  <a:moveTo>
                    <a:pt x="0" y="289145"/>
                  </a:moveTo>
                  <a:lnTo>
                    <a:pt x="0" y="260201"/>
                  </a:lnTo>
                  <a:lnTo>
                    <a:pt x="28944" y="260201"/>
                  </a:lnTo>
                  <a:lnTo>
                    <a:pt x="28944" y="289145"/>
                  </a:lnTo>
                  <a:close/>
                  <a:moveTo>
                    <a:pt x="0" y="549346"/>
                  </a:moveTo>
                  <a:lnTo>
                    <a:pt x="0" y="520401"/>
                  </a:lnTo>
                  <a:lnTo>
                    <a:pt x="28944" y="520401"/>
                  </a:lnTo>
                  <a:lnTo>
                    <a:pt x="28944" y="549346"/>
                  </a:lnTo>
                  <a:close/>
                  <a:moveTo>
                    <a:pt x="0" y="809547"/>
                  </a:moveTo>
                  <a:lnTo>
                    <a:pt x="0" y="780602"/>
                  </a:lnTo>
                  <a:lnTo>
                    <a:pt x="28944" y="780602"/>
                  </a:lnTo>
                  <a:lnTo>
                    <a:pt x="28944" y="809547"/>
                  </a:lnTo>
                  <a:close/>
                  <a:moveTo>
                    <a:pt x="0" y="1069746"/>
                  </a:moveTo>
                  <a:lnTo>
                    <a:pt x="0" y="1040802"/>
                  </a:lnTo>
                  <a:lnTo>
                    <a:pt x="28944" y="1040802"/>
                  </a:lnTo>
                  <a:lnTo>
                    <a:pt x="28944" y="1069746"/>
                  </a:lnTo>
                  <a:close/>
                  <a:moveTo>
                    <a:pt x="0" y="1329946"/>
                  </a:moveTo>
                  <a:lnTo>
                    <a:pt x="0" y="1301002"/>
                  </a:lnTo>
                  <a:lnTo>
                    <a:pt x="28944" y="1301002"/>
                  </a:lnTo>
                  <a:lnTo>
                    <a:pt x="28944" y="1329946"/>
                  </a:ln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 w="10294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sz="180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A3CED93F-D9D4-4D4C-A1CE-321ECA87D7AE}"/>
                </a:ext>
              </a:extLst>
            </p:cNvPr>
            <p:cNvSpPr/>
            <p:nvPr userDrawn="1"/>
          </p:nvSpPr>
          <p:spPr>
            <a:xfrm rot="5400000">
              <a:off x="8941015" y="-145695"/>
              <a:ext cx="549346" cy="1329951"/>
            </a:xfrm>
            <a:custGeom>
              <a:avLst/>
              <a:gdLst>
                <a:gd name="connsiteX0" fmla="*/ 520400 w 549346"/>
                <a:gd name="connsiteY0" fmla="*/ 28950 h 1329951"/>
                <a:gd name="connsiteX1" fmla="*/ 520400 w 549346"/>
                <a:gd name="connsiteY1" fmla="*/ 5 h 1329951"/>
                <a:gd name="connsiteX2" fmla="*/ 549346 w 549346"/>
                <a:gd name="connsiteY2" fmla="*/ 5 h 1329951"/>
                <a:gd name="connsiteX3" fmla="*/ 549346 w 549346"/>
                <a:gd name="connsiteY3" fmla="*/ 28950 h 1329951"/>
                <a:gd name="connsiteX4" fmla="*/ 520400 w 549346"/>
                <a:gd name="connsiteY4" fmla="*/ 289149 h 1329951"/>
                <a:gd name="connsiteX5" fmla="*/ 520400 w 549346"/>
                <a:gd name="connsiteY5" fmla="*/ 260205 h 1329951"/>
                <a:gd name="connsiteX6" fmla="*/ 549346 w 549346"/>
                <a:gd name="connsiteY6" fmla="*/ 260205 h 1329951"/>
                <a:gd name="connsiteX7" fmla="*/ 549346 w 549346"/>
                <a:gd name="connsiteY7" fmla="*/ 289149 h 1329951"/>
                <a:gd name="connsiteX8" fmla="*/ 520400 w 549346"/>
                <a:gd name="connsiteY8" fmla="*/ 549350 h 1329951"/>
                <a:gd name="connsiteX9" fmla="*/ 520400 w 549346"/>
                <a:gd name="connsiteY9" fmla="*/ 520405 h 1329951"/>
                <a:gd name="connsiteX10" fmla="*/ 549346 w 549346"/>
                <a:gd name="connsiteY10" fmla="*/ 520405 h 1329951"/>
                <a:gd name="connsiteX11" fmla="*/ 549346 w 549346"/>
                <a:gd name="connsiteY11" fmla="*/ 549350 h 1329951"/>
                <a:gd name="connsiteX12" fmla="*/ 520400 w 549346"/>
                <a:gd name="connsiteY12" fmla="*/ 809553 h 1329951"/>
                <a:gd name="connsiteX13" fmla="*/ 520400 w 549346"/>
                <a:gd name="connsiteY13" fmla="*/ 780608 h 1329951"/>
                <a:gd name="connsiteX14" fmla="*/ 549346 w 549346"/>
                <a:gd name="connsiteY14" fmla="*/ 780608 h 1329951"/>
                <a:gd name="connsiteX15" fmla="*/ 549346 w 549346"/>
                <a:gd name="connsiteY15" fmla="*/ 809553 h 1329951"/>
                <a:gd name="connsiteX16" fmla="*/ 520400 w 549346"/>
                <a:gd name="connsiteY16" fmla="*/ 1069751 h 1329951"/>
                <a:gd name="connsiteX17" fmla="*/ 520400 w 549346"/>
                <a:gd name="connsiteY17" fmla="*/ 1040807 h 1329951"/>
                <a:gd name="connsiteX18" fmla="*/ 549346 w 549346"/>
                <a:gd name="connsiteY18" fmla="*/ 1040807 h 1329951"/>
                <a:gd name="connsiteX19" fmla="*/ 549346 w 549346"/>
                <a:gd name="connsiteY19" fmla="*/ 1069751 h 1329951"/>
                <a:gd name="connsiteX20" fmla="*/ 520400 w 549346"/>
                <a:gd name="connsiteY20" fmla="*/ 1329951 h 1329951"/>
                <a:gd name="connsiteX21" fmla="*/ 520400 w 549346"/>
                <a:gd name="connsiteY21" fmla="*/ 1301007 h 1329951"/>
                <a:gd name="connsiteX22" fmla="*/ 549346 w 549346"/>
                <a:gd name="connsiteY22" fmla="*/ 1301007 h 1329951"/>
                <a:gd name="connsiteX23" fmla="*/ 549346 w 549346"/>
                <a:gd name="connsiteY23" fmla="*/ 1329951 h 1329951"/>
                <a:gd name="connsiteX24" fmla="*/ 260201 w 549346"/>
                <a:gd name="connsiteY24" fmla="*/ 28947 h 1329951"/>
                <a:gd name="connsiteX25" fmla="*/ 260201 w 549346"/>
                <a:gd name="connsiteY25" fmla="*/ 2 h 1329951"/>
                <a:gd name="connsiteX26" fmla="*/ 289145 w 549346"/>
                <a:gd name="connsiteY26" fmla="*/ 2 h 1329951"/>
                <a:gd name="connsiteX27" fmla="*/ 289145 w 549346"/>
                <a:gd name="connsiteY27" fmla="*/ 28947 h 1329951"/>
                <a:gd name="connsiteX28" fmla="*/ 260201 w 549346"/>
                <a:gd name="connsiteY28" fmla="*/ 289147 h 1329951"/>
                <a:gd name="connsiteX29" fmla="*/ 260201 w 549346"/>
                <a:gd name="connsiteY29" fmla="*/ 260203 h 1329951"/>
                <a:gd name="connsiteX30" fmla="*/ 289145 w 549346"/>
                <a:gd name="connsiteY30" fmla="*/ 260203 h 1329951"/>
                <a:gd name="connsiteX31" fmla="*/ 289145 w 549346"/>
                <a:gd name="connsiteY31" fmla="*/ 289147 h 1329951"/>
                <a:gd name="connsiteX32" fmla="*/ 260201 w 549346"/>
                <a:gd name="connsiteY32" fmla="*/ 549348 h 1329951"/>
                <a:gd name="connsiteX33" fmla="*/ 260201 w 549346"/>
                <a:gd name="connsiteY33" fmla="*/ 520403 h 1329951"/>
                <a:gd name="connsiteX34" fmla="*/ 289145 w 549346"/>
                <a:gd name="connsiteY34" fmla="*/ 520403 h 1329951"/>
                <a:gd name="connsiteX35" fmla="*/ 289145 w 549346"/>
                <a:gd name="connsiteY35" fmla="*/ 549348 h 1329951"/>
                <a:gd name="connsiteX36" fmla="*/ 260201 w 549346"/>
                <a:gd name="connsiteY36" fmla="*/ 809551 h 1329951"/>
                <a:gd name="connsiteX37" fmla="*/ 260201 w 549346"/>
                <a:gd name="connsiteY37" fmla="*/ 780605 h 1329951"/>
                <a:gd name="connsiteX38" fmla="*/ 289145 w 549346"/>
                <a:gd name="connsiteY38" fmla="*/ 780605 h 1329951"/>
                <a:gd name="connsiteX39" fmla="*/ 289145 w 549346"/>
                <a:gd name="connsiteY39" fmla="*/ 809551 h 1329951"/>
                <a:gd name="connsiteX40" fmla="*/ 260201 w 549346"/>
                <a:gd name="connsiteY40" fmla="*/ 1069748 h 1329951"/>
                <a:gd name="connsiteX41" fmla="*/ 260201 w 549346"/>
                <a:gd name="connsiteY41" fmla="*/ 1040804 h 1329951"/>
                <a:gd name="connsiteX42" fmla="*/ 289145 w 549346"/>
                <a:gd name="connsiteY42" fmla="*/ 1040804 h 1329951"/>
                <a:gd name="connsiteX43" fmla="*/ 289145 w 549346"/>
                <a:gd name="connsiteY43" fmla="*/ 1069748 h 1329951"/>
                <a:gd name="connsiteX44" fmla="*/ 260201 w 549346"/>
                <a:gd name="connsiteY44" fmla="*/ 1329948 h 1329951"/>
                <a:gd name="connsiteX45" fmla="*/ 260201 w 549346"/>
                <a:gd name="connsiteY45" fmla="*/ 1301004 h 1329951"/>
                <a:gd name="connsiteX46" fmla="*/ 289145 w 549346"/>
                <a:gd name="connsiteY46" fmla="*/ 1301004 h 1329951"/>
                <a:gd name="connsiteX47" fmla="*/ 289145 w 549346"/>
                <a:gd name="connsiteY47" fmla="*/ 1329948 h 1329951"/>
                <a:gd name="connsiteX48" fmla="*/ 0 w 549346"/>
                <a:gd name="connsiteY48" fmla="*/ 28945 h 1329951"/>
                <a:gd name="connsiteX49" fmla="*/ 0 w 549346"/>
                <a:gd name="connsiteY49" fmla="*/ 0 h 1329951"/>
                <a:gd name="connsiteX50" fmla="*/ 28944 w 549346"/>
                <a:gd name="connsiteY50" fmla="*/ 0 h 1329951"/>
                <a:gd name="connsiteX51" fmla="*/ 28944 w 549346"/>
                <a:gd name="connsiteY51" fmla="*/ 28945 h 1329951"/>
                <a:gd name="connsiteX52" fmla="*/ 0 w 549346"/>
                <a:gd name="connsiteY52" fmla="*/ 289145 h 1329951"/>
                <a:gd name="connsiteX53" fmla="*/ 0 w 549346"/>
                <a:gd name="connsiteY53" fmla="*/ 260201 h 1329951"/>
                <a:gd name="connsiteX54" fmla="*/ 28944 w 549346"/>
                <a:gd name="connsiteY54" fmla="*/ 260201 h 1329951"/>
                <a:gd name="connsiteX55" fmla="*/ 28944 w 549346"/>
                <a:gd name="connsiteY55" fmla="*/ 289145 h 1329951"/>
                <a:gd name="connsiteX56" fmla="*/ 0 w 549346"/>
                <a:gd name="connsiteY56" fmla="*/ 549346 h 1329951"/>
                <a:gd name="connsiteX57" fmla="*/ 0 w 549346"/>
                <a:gd name="connsiteY57" fmla="*/ 520401 h 1329951"/>
                <a:gd name="connsiteX58" fmla="*/ 28944 w 549346"/>
                <a:gd name="connsiteY58" fmla="*/ 520401 h 1329951"/>
                <a:gd name="connsiteX59" fmla="*/ 28944 w 549346"/>
                <a:gd name="connsiteY59" fmla="*/ 549346 h 1329951"/>
                <a:gd name="connsiteX60" fmla="*/ 0 w 549346"/>
                <a:gd name="connsiteY60" fmla="*/ 809547 h 1329951"/>
                <a:gd name="connsiteX61" fmla="*/ 0 w 549346"/>
                <a:gd name="connsiteY61" fmla="*/ 780602 h 1329951"/>
                <a:gd name="connsiteX62" fmla="*/ 28944 w 549346"/>
                <a:gd name="connsiteY62" fmla="*/ 780602 h 1329951"/>
                <a:gd name="connsiteX63" fmla="*/ 28944 w 549346"/>
                <a:gd name="connsiteY63" fmla="*/ 809547 h 1329951"/>
                <a:gd name="connsiteX64" fmla="*/ 0 w 549346"/>
                <a:gd name="connsiteY64" fmla="*/ 1069746 h 1329951"/>
                <a:gd name="connsiteX65" fmla="*/ 0 w 549346"/>
                <a:gd name="connsiteY65" fmla="*/ 1040802 h 1329951"/>
                <a:gd name="connsiteX66" fmla="*/ 28944 w 549346"/>
                <a:gd name="connsiteY66" fmla="*/ 1040802 h 1329951"/>
                <a:gd name="connsiteX67" fmla="*/ 28944 w 549346"/>
                <a:gd name="connsiteY67" fmla="*/ 1069746 h 1329951"/>
                <a:gd name="connsiteX68" fmla="*/ 0 w 549346"/>
                <a:gd name="connsiteY68" fmla="*/ 1329946 h 1329951"/>
                <a:gd name="connsiteX69" fmla="*/ 0 w 549346"/>
                <a:gd name="connsiteY69" fmla="*/ 1301002 h 1329951"/>
                <a:gd name="connsiteX70" fmla="*/ 28944 w 549346"/>
                <a:gd name="connsiteY70" fmla="*/ 1301002 h 1329951"/>
                <a:gd name="connsiteX71" fmla="*/ 28944 w 549346"/>
                <a:gd name="connsiteY71" fmla="*/ 1329946 h 1329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549346" h="1329951">
                  <a:moveTo>
                    <a:pt x="520400" y="28950"/>
                  </a:moveTo>
                  <a:lnTo>
                    <a:pt x="520400" y="5"/>
                  </a:lnTo>
                  <a:lnTo>
                    <a:pt x="549346" y="5"/>
                  </a:lnTo>
                  <a:lnTo>
                    <a:pt x="549346" y="28950"/>
                  </a:lnTo>
                  <a:close/>
                  <a:moveTo>
                    <a:pt x="520400" y="289149"/>
                  </a:moveTo>
                  <a:lnTo>
                    <a:pt x="520400" y="260205"/>
                  </a:lnTo>
                  <a:lnTo>
                    <a:pt x="549346" y="260205"/>
                  </a:lnTo>
                  <a:lnTo>
                    <a:pt x="549346" y="289149"/>
                  </a:lnTo>
                  <a:close/>
                  <a:moveTo>
                    <a:pt x="520400" y="549350"/>
                  </a:moveTo>
                  <a:lnTo>
                    <a:pt x="520400" y="520405"/>
                  </a:lnTo>
                  <a:lnTo>
                    <a:pt x="549346" y="520405"/>
                  </a:lnTo>
                  <a:lnTo>
                    <a:pt x="549346" y="549350"/>
                  </a:lnTo>
                  <a:close/>
                  <a:moveTo>
                    <a:pt x="520400" y="809553"/>
                  </a:moveTo>
                  <a:lnTo>
                    <a:pt x="520400" y="780608"/>
                  </a:lnTo>
                  <a:lnTo>
                    <a:pt x="549346" y="780608"/>
                  </a:lnTo>
                  <a:lnTo>
                    <a:pt x="549346" y="809553"/>
                  </a:lnTo>
                  <a:close/>
                  <a:moveTo>
                    <a:pt x="520400" y="1069751"/>
                  </a:moveTo>
                  <a:lnTo>
                    <a:pt x="520400" y="1040807"/>
                  </a:lnTo>
                  <a:lnTo>
                    <a:pt x="549346" y="1040807"/>
                  </a:lnTo>
                  <a:lnTo>
                    <a:pt x="549346" y="1069751"/>
                  </a:lnTo>
                  <a:close/>
                  <a:moveTo>
                    <a:pt x="520400" y="1329951"/>
                  </a:moveTo>
                  <a:lnTo>
                    <a:pt x="520400" y="1301007"/>
                  </a:lnTo>
                  <a:lnTo>
                    <a:pt x="549346" y="1301007"/>
                  </a:lnTo>
                  <a:lnTo>
                    <a:pt x="549346" y="1329951"/>
                  </a:lnTo>
                  <a:close/>
                  <a:moveTo>
                    <a:pt x="260201" y="28947"/>
                  </a:moveTo>
                  <a:lnTo>
                    <a:pt x="260201" y="2"/>
                  </a:lnTo>
                  <a:lnTo>
                    <a:pt x="289145" y="2"/>
                  </a:lnTo>
                  <a:lnTo>
                    <a:pt x="289145" y="28947"/>
                  </a:lnTo>
                  <a:close/>
                  <a:moveTo>
                    <a:pt x="260201" y="289147"/>
                  </a:moveTo>
                  <a:lnTo>
                    <a:pt x="260201" y="260203"/>
                  </a:lnTo>
                  <a:lnTo>
                    <a:pt x="289145" y="260203"/>
                  </a:lnTo>
                  <a:lnTo>
                    <a:pt x="289145" y="289147"/>
                  </a:lnTo>
                  <a:close/>
                  <a:moveTo>
                    <a:pt x="260201" y="549348"/>
                  </a:moveTo>
                  <a:lnTo>
                    <a:pt x="260201" y="520403"/>
                  </a:lnTo>
                  <a:lnTo>
                    <a:pt x="289145" y="520403"/>
                  </a:lnTo>
                  <a:lnTo>
                    <a:pt x="289145" y="549348"/>
                  </a:lnTo>
                  <a:close/>
                  <a:moveTo>
                    <a:pt x="260201" y="809551"/>
                  </a:moveTo>
                  <a:lnTo>
                    <a:pt x="260201" y="780605"/>
                  </a:lnTo>
                  <a:lnTo>
                    <a:pt x="289145" y="780605"/>
                  </a:lnTo>
                  <a:lnTo>
                    <a:pt x="289145" y="809551"/>
                  </a:lnTo>
                  <a:close/>
                  <a:moveTo>
                    <a:pt x="260201" y="1069748"/>
                  </a:moveTo>
                  <a:lnTo>
                    <a:pt x="260201" y="1040804"/>
                  </a:lnTo>
                  <a:lnTo>
                    <a:pt x="289145" y="1040804"/>
                  </a:lnTo>
                  <a:lnTo>
                    <a:pt x="289145" y="1069748"/>
                  </a:lnTo>
                  <a:close/>
                  <a:moveTo>
                    <a:pt x="260201" y="1329948"/>
                  </a:moveTo>
                  <a:lnTo>
                    <a:pt x="260201" y="1301004"/>
                  </a:lnTo>
                  <a:lnTo>
                    <a:pt x="289145" y="1301004"/>
                  </a:lnTo>
                  <a:lnTo>
                    <a:pt x="289145" y="1329948"/>
                  </a:lnTo>
                  <a:close/>
                  <a:moveTo>
                    <a:pt x="0" y="28945"/>
                  </a:moveTo>
                  <a:lnTo>
                    <a:pt x="0" y="0"/>
                  </a:lnTo>
                  <a:lnTo>
                    <a:pt x="28944" y="0"/>
                  </a:lnTo>
                  <a:lnTo>
                    <a:pt x="28944" y="28945"/>
                  </a:lnTo>
                  <a:close/>
                  <a:moveTo>
                    <a:pt x="0" y="289145"/>
                  </a:moveTo>
                  <a:lnTo>
                    <a:pt x="0" y="260201"/>
                  </a:lnTo>
                  <a:lnTo>
                    <a:pt x="28944" y="260201"/>
                  </a:lnTo>
                  <a:lnTo>
                    <a:pt x="28944" y="289145"/>
                  </a:lnTo>
                  <a:close/>
                  <a:moveTo>
                    <a:pt x="0" y="549346"/>
                  </a:moveTo>
                  <a:lnTo>
                    <a:pt x="0" y="520401"/>
                  </a:lnTo>
                  <a:lnTo>
                    <a:pt x="28944" y="520401"/>
                  </a:lnTo>
                  <a:lnTo>
                    <a:pt x="28944" y="549346"/>
                  </a:lnTo>
                  <a:close/>
                  <a:moveTo>
                    <a:pt x="0" y="809547"/>
                  </a:moveTo>
                  <a:lnTo>
                    <a:pt x="0" y="780602"/>
                  </a:lnTo>
                  <a:lnTo>
                    <a:pt x="28944" y="780602"/>
                  </a:lnTo>
                  <a:lnTo>
                    <a:pt x="28944" y="809547"/>
                  </a:lnTo>
                  <a:close/>
                  <a:moveTo>
                    <a:pt x="0" y="1069746"/>
                  </a:moveTo>
                  <a:lnTo>
                    <a:pt x="0" y="1040802"/>
                  </a:lnTo>
                  <a:lnTo>
                    <a:pt x="28944" y="1040802"/>
                  </a:lnTo>
                  <a:lnTo>
                    <a:pt x="28944" y="1069746"/>
                  </a:lnTo>
                  <a:close/>
                  <a:moveTo>
                    <a:pt x="0" y="1329946"/>
                  </a:moveTo>
                  <a:lnTo>
                    <a:pt x="0" y="1301002"/>
                  </a:lnTo>
                  <a:lnTo>
                    <a:pt x="28944" y="1301002"/>
                  </a:lnTo>
                  <a:lnTo>
                    <a:pt x="28944" y="1329946"/>
                  </a:ln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 w="10294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sz="180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94A48DF-4D00-49BA-BBC7-83DB6FC8D35D}"/>
                </a:ext>
              </a:extLst>
            </p:cNvPr>
            <p:cNvSpPr/>
            <p:nvPr userDrawn="1"/>
          </p:nvSpPr>
          <p:spPr>
            <a:xfrm rot="5400000">
              <a:off x="9981382" y="374704"/>
              <a:ext cx="549346" cy="289153"/>
            </a:xfrm>
            <a:custGeom>
              <a:avLst/>
              <a:gdLst>
                <a:gd name="connsiteX0" fmla="*/ 520400 w 549346"/>
                <a:gd name="connsiteY0" fmla="*/ 28953 h 289153"/>
                <a:gd name="connsiteX1" fmla="*/ 520400 w 549346"/>
                <a:gd name="connsiteY1" fmla="*/ 9 h 289153"/>
                <a:gd name="connsiteX2" fmla="*/ 549346 w 549346"/>
                <a:gd name="connsiteY2" fmla="*/ 9 h 289153"/>
                <a:gd name="connsiteX3" fmla="*/ 549346 w 549346"/>
                <a:gd name="connsiteY3" fmla="*/ 28953 h 289153"/>
                <a:gd name="connsiteX4" fmla="*/ 520400 w 549346"/>
                <a:gd name="connsiteY4" fmla="*/ 289153 h 289153"/>
                <a:gd name="connsiteX5" fmla="*/ 520400 w 549346"/>
                <a:gd name="connsiteY5" fmla="*/ 260209 h 289153"/>
                <a:gd name="connsiteX6" fmla="*/ 549346 w 549346"/>
                <a:gd name="connsiteY6" fmla="*/ 260209 h 289153"/>
                <a:gd name="connsiteX7" fmla="*/ 549346 w 549346"/>
                <a:gd name="connsiteY7" fmla="*/ 289153 h 289153"/>
                <a:gd name="connsiteX8" fmla="*/ 260201 w 549346"/>
                <a:gd name="connsiteY8" fmla="*/ 289151 h 289153"/>
                <a:gd name="connsiteX9" fmla="*/ 260201 w 549346"/>
                <a:gd name="connsiteY9" fmla="*/ 260207 h 289153"/>
                <a:gd name="connsiteX10" fmla="*/ 289145 w 549346"/>
                <a:gd name="connsiteY10" fmla="*/ 260207 h 289153"/>
                <a:gd name="connsiteX11" fmla="*/ 289145 w 549346"/>
                <a:gd name="connsiteY11" fmla="*/ 289151 h 289153"/>
                <a:gd name="connsiteX12" fmla="*/ 0 w 549346"/>
                <a:gd name="connsiteY12" fmla="*/ 28949 h 289153"/>
                <a:gd name="connsiteX13" fmla="*/ 0 w 549346"/>
                <a:gd name="connsiteY13" fmla="*/ 0 h 289153"/>
                <a:gd name="connsiteX14" fmla="*/ 28944 w 549346"/>
                <a:gd name="connsiteY14" fmla="*/ 0 h 289153"/>
                <a:gd name="connsiteX15" fmla="*/ 28944 w 549346"/>
                <a:gd name="connsiteY15" fmla="*/ 28949 h 289153"/>
                <a:gd name="connsiteX16" fmla="*/ 0 w 549346"/>
                <a:gd name="connsiteY16" fmla="*/ 289149 h 289153"/>
                <a:gd name="connsiteX17" fmla="*/ 0 w 549346"/>
                <a:gd name="connsiteY17" fmla="*/ 260205 h 289153"/>
                <a:gd name="connsiteX18" fmla="*/ 28944 w 549346"/>
                <a:gd name="connsiteY18" fmla="*/ 260205 h 289153"/>
                <a:gd name="connsiteX19" fmla="*/ 28944 w 549346"/>
                <a:gd name="connsiteY19" fmla="*/ 289149 h 289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49346" h="289153">
                  <a:moveTo>
                    <a:pt x="520400" y="28953"/>
                  </a:moveTo>
                  <a:lnTo>
                    <a:pt x="520400" y="9"/>
                  </a:lnTo>
                  <a:lnTo>
                    <a:pt x="549346" y="9"/>
                  </a:lnTo>
                  <a:lnTo>
                    <a:pt x="549346" y="28953"/>
                  </a:lnTo>
                  <a:close/>
                  <a:moveTo>
                    <a:pt x="520400" y="289153"/>
                  </a:moveTo>
                  <a:lnTo>
                    <a:pt x="520400" y="260209"/>
                  </a:lnTo>
                  <a:lnTo>
                    <a:pt x="549346" y="260209"/>
                  </a:lnTo>
                  <a:lnTo>
                    <a:pt x="549346" y="289153"/>
                  </a:lnTo>
                  <a:close/>
                  <a:moveTo>
                    <a:pt x="260201" y="289151"/>
                  </a:moveTo>
                  <a:lnTo>
                    <a:pt x="260201" y="260207"/>
                  </a:lnTo>
                  <a:lnTo>
                    <a:pt x="289145" y="260207"/>
                  </a:lnTo>
                  <a:lnTo>
                    <a:pt x="289145" y="289151"/>
                  </a:lnTo>
                  <a:close/>
                  <a:moveTo>
                    <a:pt x="0" y="28949"/>
                  </a:moveTo>
                  <a:lnTo>
                    <a:pt x="0" y="0"/>
                  </a:lnTo>
                  <a:lnTo>
                    <a:pt x="28944" y="0"/>
                  </a:lnTo>
                  <a:lnTo>
                    <a:pt x="28944" y="28949"/>
                  </a:lnTo>
                  <a:close/>
                  <a:moveTo>
                    <a:pt x="0" y="289149"/>
                  </a:moveTo>
                  <a:lnTo>
                    <a:pt x="0" y="260205"/>
                  </a:lnTo>
                  <a:lnTo>
                    <a:pt x="28944" y="260205"/>
                  </a:lnTo>
                  <a:lnTo>
                    <a:pt x="28944" y="289149"/>
                  </a:ln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 w="10294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sz="1800"/>
            </a:p>
          </p:txBody>
        </p:sp>
      </p:grp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F16B6036-F475-4C72-B8D2-2A65E7CBE2A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790532" y="1613402"/>
            <a:ext cx="7027059" cy="1418908"/>
          </a:xfrm>
        </p:spPr>
        <p:txBody>
          <a:bodyPr anchor="ctr"/>
          <a:lstStyle>
            <a:lvl1pPr>
              <a:defRPr sz="2400"/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3FA51D-EBF3-44D4-9FF4-93AB991E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18" name="Freeform: Shape 41">
            <a:extLst>
              <a:ext uri="{FF2B5EF4-FFF2-40B4-BE49-F238E27FC236}">
                <a16:creationId xmlns:a16="http://schemas.microsoft.com/office/drawing/2014/main" id="{199E99A3-D28D-4137-8547-AF797EF03F3E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9350039" y="515506"/>
            <a:ext cx="520273" cy="520404"/>
          </a:xfrm>
          <a:custGeom>
            <a:avLst/>
            <a:gdLst>
              <a:gd name="connsiteX0" fmla="*/ 265718 w 531436"/>
              <a:gd name="connsiteY0" fmla="*/ 0 h 531432"/>
              <a:gd name="connsiteX1" fmla="*/ 531436 w 531436"/>
              <a:gd name="connsiteY1" fmla="*/ 265716 h 531432"/>
              <a:gd name="connsiteX2" fmla="*/ 265718 w 531436"/>
              <a:gd name="connsiteY2" fmla="*/ 531432 h 531432"/>
              <a:gd name="connsiteX3" fmla="*/ 0 w 531436"/>
              <a:gd name="connsiteY3" fmla="*/ 265716 h 531432"/>
              <a:gd name="connsiteX4" fmla="*/ 265718 w 531436"/>
              <a:gd name="connsiteY4" fmla="*/ 0 h 531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36" h="531432">
                <a:moveTo>
                  <a:pt x="265718" y="0"/>
                </a:moveTo>
                <a:cubicBezTo>
                  <a:pt x="412470" y="0"/>
                  <a:pt x="531436" y="118965"/>
                  <a:pt x="531436" y="265716"/>
                </a:cubicBezTo>
                <a:cubicBezTo>
                  <a:pt x="531436" y="412467"/>
                  <a:pt x="412470" y="531432"/>
                  <a:pt x="265718" y="531432"/>
                </a:cubicBezTo>
                <a:cubicBezTo>
                  <a:pt x="118966" y="531432"/>
                  <a:pt x="0" y="412467"/>
                  <a:pt x="0" y="265716"/>
                </a:cubicBezTo>
                <a:cubicBezTo>
                  <a:pt x="0" y="118965"/>
                  <a:pt x="118966" y="0"/>
                  <a:pt x="265718" y="0"/>
                </a:cubicBezTo>
                <a:close/>
              </a:path>
            </a:pathLst>
          </a:custGeom>
          <a:solidFill>
            <a:schemeClr val="bg1">
              <a:lumMod val="85000"/>
              <a:alpha val="50000"/>
            </a:schemeClr>
          </a:solidFill>
        </p:spPr>
        <p:txBody>
          <a:bodyPr wrap="square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buFont typeface="Arial"/>
              <a:buNone/>
              <a:defRPr sz="1400" kern="1200">
                <a:solidFill>
                  <a:schemeClr val="bg1">
                    <a:alpha val="0"/>
                  </a:schemeClr>
                </a:solidFill>
                <a:latin typeface="Arial"/>
                <a:ea typeface="+mn-ea"/>
                <a:cs typeface="Arial"/>
              </a:defRPr>
            </a:lvl1pPr>
            <a:lvl2pPr marL="174625" indent="-174625" algn="l" defTabSz="457200" rtl="0" eaLnBrk="1" latinLnBrk="0" hangingPunct="1">
              <a:spcBef>
                <a:spcPts val="500"/>
              </a:spcBef>
              <a:buClr>
                <a:schemeClr val="accent1"/>
              </a:buClr>
              <a:buFont typeface="Arial"/>
              <a:buChar char="•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339725" indent="-165100" algn="l" defTabSz="457200" rtl="0" eaLnBrk="1" latinLnBrk="0" hangingPunct="1">
              <a:spcBef>
                <a:spcPts val="300"/>
              </a:spcBef>
              <a:buClr>
                <a:schemeClr val="accent1"/>
              </a:buClr>
              <a:buFont typeface="Lucida Grande"/>
              <a:buChar char="-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512763" indent="-173038" algn="l" defTabSz="457200" rtl="0" eaLnBrk="1" latinLnBrk="0" hangingPunct="1">
              <a:spcBef>
                <a:spcPts val="200"/>
              </a:spcBef>
              <a:buClr>
                <a:schemeClr val="accent1"/>
              </a:buClr>
              <a:buFont typeface="Arial"/>
              <a:buChar char="•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687388" indent="-174625" algn="l" defTabSz="457200" rtl="0" eaLnBrk="1" latinLnBrk="0" hangingPunct="1">
              <a:spcBef>
                <a:spcPts val="100"/>
              </a:spcBef>
              <a:buClr>
                <a:schemeClr val="accent1"/>
              </a:buClr>
              <a:buFont typeface="Lucida Grande"/>
              <a:buChar char="-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/>
              <a:t>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A767187-C3B5-400B-BF75-59E4BA3999B4}"/>
              </a:ext>
            </a:extLst>
          </p:cNvPr>
          <p:cNvSpPr txBox="1">
            <a:spLocks/>
          </p:cNvSpPr>
          <p:nvPr userDrawn="1"/>
        </p:nvSpPr>
        <p:spPr>
          <a:xfrm>
            <a:off x="7041923" y="1"/>
            <a:ext cx="2011251" cy="783591"/>
          </a:xfrm>
          <a:custGeom>
            <a:avLst/>
            <a:gdLst>
              <a:gd name="connsiteX0" fmla="*/ 0 w 2010727"/>
              <a:gd name="connsiteY0" fmla="*/ 0 h 783591"/>
              <a:gd name="connsiteX1" fmla="*/ 554656 w 2010727"/>
              <a:gd name="connsiteY1" fmla="*/ 0 h 783591"/>
              <a:gd name="connsiteX2" fmla="*/ 572969 w 2010727"/>
              <a:gd name="connsiteY2" fmla="*/ 33738 h 783591"/>
              <a:gd name="connsiteX3" fmla="*/ 1005363 w 2010727"/>
              <a:gd name="connsiteY3" fmla="*/ 263640 h 783591"/>
              <a:gd name="connsiteX4" fmla="*/ 1437757 w 2010727"/>
              <a:gd name="connsiteY4" fmla="*/ 33738 h 783591"/>
              <a:gd name="connsiteX5" fmla="*/ 1456070 w 2010727"/>
              <a:gd name="connsiteY5" fmla="*/ 0 h 783591"/>
              <a:gd name="connsiteX6" fmla="*/ 2010727 w 2010727"/>
              <a:gd name="connsiteY6" fmla="*/ 0 h 783591"/>
              <a:gd name="connsiteX7" fmla="*/ 1964925 w 2010727"/>
              <a:gd name="connsiteY7" fmla="*/ 147550 h 783591"/>
              <a:gd name="connsiteX8" fmla="*/ 1005363 w 2010727"/>
              <a:gd name="connsiteY8" fmla="*/ 783591 h 783591"/>
              <a:gd name="connsiteX9" fmla="*/ 45802 w 2010727"/>
              <a:gd name="connsiteY9" fmla="*/ 147550 h 783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010727" h="783591">
                <a:moveTo>
                  <a:pt x="0" y="0"/>
                </a:moveTo>
                <a:lnTo>
                  <a:pt x="554656" y="0"/>
                </a:lnTo>
                <a:lnTo>
                  <a:pt x="572969" y="33738"/>
                </a:lnTo>
                <a:cubicBezTo>
                  <a:pt x="666677" y="172444"/>
                  <a:pt x="825370" y="263640"/>
                  <a:pt x="1005363" y="263640"/>
                </a:cubicBezTo>
                <a:cubicBezTo>
                  <a:pt x="1185356" y="263640"/>
                  <a:pt x="1344049" y="172444"/>
                  <a:pt x="1437757" y="33738"/>
                </a:cubicBezTo>
                <a:lnTo>
                  <a:pt x="1456070" y="0"/>
                </a:lnTo>
                <a:lnTo>
                  <a:pt x="2010727" y="0"/>
                </a:lnTo>
                <a:lnTo>
                  <a:pt x="1964925" y="147550"/>
                </a:lnTo>
                <a:cubicBezTo>
                  <a:pt x="1806831" y="521325"/>
                  <a:pt x="1436725" y="783591"/>
                  <a:pt x="1005363" y="783591"/>
                </a:cubicBezTo>
                <a:cubicBezTo>
                  <a:pt x="574001" y="783591"/>
                  <a:pt x="203895" y="521325"/>
                  <a:pt x="45802" y="147550"/>
                </a:cubicBezTo>
                <a:close/>
              </a:path>
            </a:pathLst>
          </a:custGeom>
          <a:solidFill>
            <a:schemeClr val="bg1">
              <a:lumMod val="85000"/>
              <a:alpha val="50000"/>
            </a:schemeClr>
          </a:solidFill>
        </p:spPr>
        <p:txBody>
          <a:bodyPr wrap="square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buFont typeface="Arial"/>
              <a:buNone/>
              <a:defRPr sz="2000" kern="1200">
                <a:solidFill>
                  <a:schemeClr val="bg1">
                    <a:alpha val="0"/>
                  </a:schemeClr>
                </a:solidFill>
                <a:latin typeface="Arial"/>
                <a:ea typeface="+mn-ea"/>
                <a:cs typeface="Arial"/>
              </a:defRPr>
            </a:lvl1pPr>
            <a:lvl2pPr marL="174625" indent="-174625" algn="l" defTabSz="457200" rtl="0" eaLnBrk="1" latinLnBrk="0" hangingPunct="1">
              <a:spcBef>
                <a:spcPts val="500"/>
              </a:spcBef>
              <a:buClr>
                <a:schemeClr val="accent1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339725" indent="-165100" algn="l" defTabSz="457200" rtl="0" eaLnBrk="1" latinLnBrk="0" hangingPunct="1">
              <a:spcBef>
                <a:spcPts val="300"/>
              </a:spcBef>
              <a:buClr>
                <a:schemeClr val="accent1"/>
              </a:buClr>
              <a:buFont typeface="Lucida Grande"/>
              <a:buChar char="-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512763" indent="-173038" algn="l" defTabSz="457200" rtl="0" eaLnBrk="1" latinLnBrk="0" hangingPunct="1">
              <a:spcBef>
                <a:spcPts val="200"/>
              </a:spcBef>
              <a:buClr>
                <a:schemeClr val="accent1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687388" indent="-174625" algn="l" defTabSz="457200" rtl="0" eaLnBrk="1" latinLnBrk="0" hangingPunct="1">
              <a:spcBef>
                <a:spcPts val="100"/>
              </a:spcBef>
              <a:buClr>
                <a:schemeClr val="accent1"/>
              </a:buClr>
              <a:buFont typeface="Lucida Grande"/>
              <a:buChar char="-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/>
              <a:t> </a:t>
            </a:r>
          </a:p>
        </p:txBody>
      </p:sp>
      <p:sp>
        <p:nvSpPr>
          <p:cNvPr id="17" name="Text Placeholder 21">
            <a:extLst>
              <a:ext uri="{FF2B5EF4-FFF2-40B4-BE49-F238E27FC236}">
                <a16:creationId xmlns:a16="http://schemas.microsoft.com/office/drawing/2014/main" id="{A267E7B0-BEB4-420D-9634-8C3494CC536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790532" y="3535316"/>
            <a:ext cx="7027059" cy="1418908"/>
          </a:xfrm>
        </p:spPr>
        <p:txBody>
          <a:bodyPr anchor="ctr"/>
          <a:lstStyle>
            <a:lvl1pPr>
              <a:defRPr sz="2400"/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1">
            <a:extLst>
              <a:ext uri="{FF2B5EF4-FFF2-40B4-BE49-F238E27FC236}">
                <a16:creationId xmlns:a16="http://schemas.microsoft.com/office/drawing/2014/main" id="{8245B3C2-8EFE-41C8-BFAE-92E5D695815B}"/>
              </a:ext>
            </a:extLst>
          </p:cNvPr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4649207" y="3535316"/>
            <a:ext cx="166732" cy="374904"/>
          </a:xfrm>
        </p:spPr>
        <p:txBody>
          <a:bodyPr anchor="b"/>
          <a:lstStyle>
            <a:lvl1pPr>
              <a:defRPr sz="2000"/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“</a:t>
            </a:r>
          </a:p>
        </p:txBody>
      </p:sp>
      <p:sp>
        <p:nvSpPr>
          <p:cNvPr id="32" name="Text Placeholder 21">
            <a:extLst>
              <a:ext uri="{FF2B5EF4-FFF2-40B4-BE49-F238E27FC236}">
                <a16:creationId xmlns:a16="http://schemas.microsoft.com/office/drawing/2014/main" id="{EA911DC4-9E00-47FA-BC14-C4FAAC2F2BAA}"/>
              </a:ext>
            </a:extLst>
          </p:cNvPr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4649207" y="1613402"/>
            <a:ext cx="166732" cy="374904"/>
          </a:xfrm>
        </p:spPr>
        <p:txBody>
          <a:bodyPr anchor="b"/>
          <a:lstStyle>
            <a:lvl1pPr>
              <a:defRPr sz="2000"/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“</a:t>
            </a:r>
          </a:p>
        </p:txBody>
      </p:sp>
      <p:sp>
        <p:nvSpPr>
          <p:cNvPr id="54" name="Text Placeholder 3">
            <a:extLst>
              <a:ext uri="{FF2B5EF4-FFF2-40B4-BE49-F238E27FC236}">
                <a16:creationId xmlns:a16="http://schemas.microsoft.com/office/drawing/2014/main" id="{84F98FBE-EC23-4492-853D-F309536E708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790531" y="5374783"/>
            <a:ext cx="7027059" cy="835517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defRPr sz="1600" b="1">
                <a:solidFill>
                  <a:schemeClr val="accent1"/>
                </a:solidFill>
              </a:defRPr>
            </a:lvl1pPr>
            <a:lvl2pPr marL="0" indent="0">
              <a:spcBef>
                <a:spcPts val="0"/>
              </a:spcBef>
              <a:buNone/>
              <a:defRPr sz="1400" b="1"/>
            </a:lvl2pPr>
            <a:lvl3pPr marL="0" indent="0">
              <a:spcBef>
                <a:spcPts val="0"/>
              </a:spcBef>
              <a:buNone/>
              <a:defRPr sz="14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D62FE25-6C61-4F08-90DC-39C046A3D5FD}"/>
              </a:ext>
            </a:extLst>
          </p:cNvPr>
          <p:cNvSpPr txBox="1"/>
          <p:nvPr userDrawn="1"/>
        </p:nvSpPr>
        <p:spPr>
          <a:xfrm>
            <a:off x="11457723" y="6472936"/>
            <a:ext cx="353177" cy="12242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algn="r" defTabSz="457182" rtl="0" eaLnBrk="1" latinLnBrk="0" hangingPunct="1"/>
            <a:fld id="{CDB435D5-777C-4922-976B-8C95AF7AC8DD}" type="slidenum">
              <a:rPr lang="en-US" sz="700" b="1" i="0" kern="1200" smtClean="0">
                <a:solidFill>
                  <a:schemeClr val="tx1"/>
                </a:solidFill>
                <a:latin typeface="Arial"/>
                <a:ea typeface="+mn-ea"/>
                <a:cs typeface="Arial"/>
              </a:rPr>
              <a:pPr marL="0" algn="r" defTabSz="457182" rtl="0" eaLnBrk="1" latinLnBrk="0" hangingPunct="1"/>
              <a:t>‹#›</a:t>
            </a:fld>
            <a:endParaRPr lang="en-US" sz="700" b="1" i="0" kern="1200" err="1">
              <a:solidFill>
                <a:schemeClr val="tx1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24" name="Picture Placeholder 18">
            <a:extLst>
              <a:ext uri="{FF2B5EF4-FFF2-40B4-BE49-F238E27FC236}">
                <a16:creationId xmlns:a16="http://schemas.microsoft.com/office/drawing/2014/main" id="{D3BBC412-97EF-4875-8E76-2231B4811CD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2948" y="1544834"/>
            <a:ext cx="3468005" cy="3467100"/>
          </a:xfrm>
          <a:prstGeom prst="ellipse">
            <a:avLst/>
          </a:prstGeom>
          <a:solidFill>
            <a:srgbClr val="ECECEC"/>
          </a:solidFill>
          <a:ln w="76200">
            <a:noFill/>
          </a:ln>
        </p:spPr>
        <p:txBody>
          <a:bodyPr vert="horz" lIns="0" tIns="0" rIns="0" bIns="0" rtlCol="0" anchor="ctr" anchorCtr="0">
            <a:noAutofit/>
          </a:bodyPr>
          <a:lstStyle>
            <a:lvl1pPr>
              <a:defRPr lang="en-PH"/>
            </a:lvl1pPr>
          </a:lstStyle>
          <a:p>
            <a:pPr lvl="0" algn="ctr"/>
            <a:endParaRPr lang="en-PH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C594543-A8FA-43B4-A066-AC47AF2CCF61}"/>
              </a:ext>
            </a:extLst>
          </p:cNvPr>
          <p:cNvCxnSpPr>
            <a:cxnSpLocks/>
          </p:cNvCxnSpPr>
          <p:nvPr userDrawn="1"/>
        </p:nvCxnSpPr>
        <p:spPr>
          <a:xfrm>
            <a:off x="4649207" y="3283813"/>
            <a:ext cx="7168384" cy="0"/>
          </a:xfrm>
          <a:prstGeom prst="line">
            <a:avLst/>
          </a:prstGeom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445540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3 SML/MED Quote 2 - INTERNAL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E8E707A-818D-4F5F-AF70-92565FE93EF9}"/>
              </a:ext>
            </a:extLst>
          </p:cNvPr>
          <p:cNvSpPr txBox="1"/>
          <p:nvPr userDrawn="1"/>
        </p:nvSpPr>
        <p:spPr>
          <a:xfrm>
            <a:off x="11457723" y="6472936"/>
            <a:ext cx="353177" cy="12242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algn="r" defTabSz="457182" rtl="0" eaLnBrk="1" latinLnBrk="0" hangingPunct="1"/>
            <a:fld id="{CDB435D5-777C-4922-976B-8C95AF7AC8DD}" type="slidenum">
              <a:rPr lang="en-US" sz="700" b="1" i="0" kern="1200" smtClean="0">
                <a:solidFill>
                  <a:schemeClr val="tx1"/>
                </a:solidFill>
                <a:latin typeface="Arial"/>
                <a:ea typeface="+mn-ea"/>
                <a:cs typeface="Arial"/>
              </a:rPr>
              <a:pPr marL="0" algn="r" defTabSz="457182" rtl="0" eaLnBrk="1" latinLnBrk="0" hangingPunct="1"/>
              <a:t>‹#›</a:t>
            </a:fld>
            <a:endParaRPr lang="en-US" sz="700" b="1" i="0" kern="1200" err="1">
              <a:solidFill>
                <a:schemeClr val="tx1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D81732C-6F2E-4AEF-9811-6FEA125FFC70}"/>
              </a:ext>
            </a:extLst>
          </p:cNvPr>
          <p:cNvSpPr/>
          <p:nvPr userDrawn="1"/>
        </p:nvSpPr>
        <p:spPr>
          <a:xfrm>
            <a:off x="-1" y="6812282"/>
            <a:ext cx="12192001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BC6C205-47B4-4EAF-A304-5E39ED78BF1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353196" y="349030"/>
            <a:ext cx="1419987" cy="325698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A798C541-060A-4CFF-8E6D-61EFFA974FD7}"/>
              </a:ext>
            </a:extLst>
          </p:cNvPr>
          <p:cNvGrpSpPr/>
          <p:nvPr userDrawn="1"/>
        </p:nvGrpSpPr>
        <p:grpSpPr>
          <a:xfrm>
            <a:off x="6991767" y="244609"/>
            <a:ext cx="4972747" cy="549346"/>
            <a:chOff x="6989946" y="244608"/>
            <a:chExt cx="4971452" cy="549346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41FB5ADC-F052-4737-A99C-B80AD7668767}"/>
                </a:ext>
              </a:extLst>
            </p:cNvPr>
            <p:cNvSpPr/>
            <p:nvPr userDrawn="1"/>
          </p:nvSpPr>
          <p:spPr>
            <a:xfrm rot="5400000">
              <a:off x="11021749" y="-145696"/>
              <a:ext cx="549346" cy="1329953"/>
            </a:xfrm>
            <a:custGeom>
              <a:avLst/>
              <a:gdLst>
                <a:gd name="connsiteX0" fmla="*/ 520400 w 549346"/>
                <a:gd name="connsiteY0" fmla="*/ 28951 h 1329953"/>
                <a:gd name="connsiteX1" fmla="*/ 520400 w 549346"/>
                <a:gd name="connsiteY1" fmla="*/ 7 h 1329953"/>
                <a:gd name="connsiteX2" fmla="*/ 549346 w 549346"/>
                <a:gd name="connsiteY2" fmla="*/ 7 h 1329953"/>
                <a:gd name="connsiteX3" fmla="*/ 549346 w 549346"/>
                <a:gd name="connsiteY3" fmla="*/ 28951 h 1329953"/>
                <a:gd name="connsiteX4" fmla="*/ 520400 w 549346"/>
                <a:gd name="connsiteY4" fmla="*/ 289151 h 1329953"/>
                <a:gd name="connsiteX5" fmla="*/ 520400 w 549346"/>
                <a:gd name="connsiteY5" fmla="*/ 260207 h 1329953"/>
                <a:gd name="connsiteX6" fmla="*/ 549346 w 549346"/>
                <a:gd name="connsiteY6" fmla="*/ 260207 h 1329953"/>
                <a:gd name="connsiteX7" fmla="*/ 549346 w 549346"/>
                <a:gd name="connsiteY7" fmla="*/ 289151 h 1329953"/>
                <a:gd name="connsiteX8" fmla="*/ 520400 w 549346"/>
                <a:gd name="connsiteY8" fmla="*/ 549351 h 1329953"/>
                <a:gd name="connsiteX9" fmla="*/ 520400 w 549346"/>
                <a:gd name="connsiteY9" fmla="*/ 520407 h 1329953"/>
                <a:gd name="connsiteX10" fmla="*/ 549346 w 549346"/>
                <a:gd name="connsiteY10" fmla="*/ 520407 h 1329953"/>
                <a:gd name="connsiteX11" fmla="*/ 549346 w 549346"/>
                <a:gd name="connsiteY11" fmla="*/ 549351 h 1329953"/>
                <a:gd name="connsiteX12" fmla="*/ 520400 w 549346"/>
                <a:gd name="connsiteY12" fmla="*/ 809555 h 1329953"/>
                <a:gd name="connsiteX13" fmla="*/ 520400 w 549346"/>
                <a:gd name="connsiteY13" fmla="*/ 780609 h 1329953"/>
                <a:gd name="connsiteX14" fmla="*/ 549346 w 549346"/>
                <a:gd name="connsiteY14" fmla="*/ 780609 h 1329953"/>
                <a:gd name="connsiteX15" fmla="*/ 549346 w 549346"/>
                <a:gd name="connsiteY15" fmla="*/ 809555 h 1329953"/>
                <a:gd name="connsiteX16" fmla="*/ 520400 w 549346"/>
                <a:gd name="connsiteY16" fmla="*/ 1069753 h 1329953"/>
                <a:gd name="connsiteX17" fmla="*/ 520400 w 549346"/>
                <a:gd name="connsiteY17" fmla="*/ 1040809 h 1329953"/>
                <a:gd name="connsiteX18" fmla="*/ 549346 w 549346"/>
                <a:gd name="connsiteY18" fmla="*/ 1040809 h 1329953"/>
                <a:gd name="connsiteX19" fmla="*/ 549346 w 549346"/>
                <a:gd name="connsiteY19" fmla="*/ 1069753 h 1329953"/>
                <a:gd name="connsiteX20" fmla="*/ 520400 w 549346"/>
                <a:gd name="connsiteY20" fmla="*/ 1329953 h 1329953"/>
                <a:gd name="connsiteX21" fmla="*/ 520400 w 549346"/>
                <a:gd name="connsiteY21" fmla="*/ 1301009 h 1329953"/>
                <a:gd name="connsiteX22" fmla="*/ 549346 w 549346"/>
                <a:gd name="connsiteY22" fmla="*/ 1301009 h 1329953"/>
                <a:gd name="connsiteX23" fmla="*/ 549346 w 549346"/>
                <a:gd name="connsiteY23" fmla="*/ 1329953 h 1329953"/>
                <a:gd name="connsiteX24" fmla="*/ 260201 w 549346"/>
                <a:gd name="connsiteY24" fmla="*/ 28949 h 1329953"/>
                <a:gd name="connsiteX25" fmla="*/ 260201 w 549346"/>
                <a:gd name="connsiteY25" fmla="*/ 3 h 1329953"/>
                <a:gd name="connsiteX26" fmla="*/ 289145 w 549346"/>
                <a:gd name="connsiteY26" fmla="*/ 3 h 1329953"/>
                <a:gd name="connsiteX27" fmla="*/ 289145 w 549346"/>
                <a:gd name="connsiteY27" fmla="*/ 28949 h 1329953"/>
                <a:gd name="connsiteX28" fmla="*/ 0 w 549346"/>
                <a:gd name="connsiteY28" fmla="*/ 28947 h 1329953"/>
                <a:gd name="connsiteX29" fmla="*/ 0 w 549346"/>
                <a:gd name="connsiteY29" fmla="*/ 0 h 1329953"/>
                <a:gd name="connsiteX30" fmla="*/ 28944 w 549346"/>
                <a:gd name="connsiteY30" fmla="*/ 0 h 1329953"/>
                <a:gd name="connsiteX31" fmla="*/ 28944 w 549346"/>
                <a:gd name="connsiteY31" fmla="*/ 28947 h 1329953"/>
                <a:gd name="connsiteX32" fmla="*/ 0 w 549346"/>
                <a:gd name="connsiteY32" fmla="*/ 289147 h 1329953"/>
                <a:gd name="connsiteX33" fmla="*/ 0 w 549346"/>
                <a:gd name="connsiteY33" fmla="*/ 260203 h 1329953"/>
                <a:gd name="connsiteX34" fmla="*/ 28944 w 549346"/>
                <a:gd name="connsiteY34" fmla="*/ 260203 h 1329953"/>
                <a:gd name="connsiteX35" fmla="*/ 28944 w 549346"/>
                <a:gd name="connsiteY35" fmla="*/ 289147 h 1329953"/>
                <a:gd name="connsiteX36" fmla="*/ 0 w 549346"/>
                <a:gd name="connsiteY36" fmla="*/ 549347 h 1329953"/>
                <a:gd name="connsiteX37" fmla="*/ 0 w 549346"/>
                <a:gd name="connsiteY37" fmla="*/ 520403 h 1329953"/>
                <a:gd name="connsiteX38" fmla="*/ 28944 w 549346"/>
                <a:gd name="connsiteY38" fmla="*/ 520403 h 1329953"/>
                <a:gd name="connsiteX39" fmla="*/ 28944 w 549346"/>
                <a:gd name="connsiteY39" fmla="*/ 549347 h 1329953"/>
                <a:gd name="connsiteX40" fmla="*/ 0 w 549346"/>
                <a:gd name="connsiteY40" fmla="*/ 809549 h 1329953"/>
                <a:gd name="connsiteX41" fmla="*/ 0 w 549346"/>
                <a:gd name="connsiteY41" fmla="*/ 780603 h 1329953"/>
                <a:gd name="connsiteX42" fmla="*/ 28944 w 549346"/>
                <a:gd name="connsiteY42" fmla="*/ 780603 h 1329953"/>
                <a:gd name="connsiteX43" fmla="*/ 28944 w 549346"/>
                <a:gd name="connsiteY43" fmla="*/ 809549 h 1329953"/>
                <a:gd name="connsiteX44" fmla="*/ 0 w 549346"/>
                <a:gd name="connsiteY44" fmla="*/ 1069747 h 1329953"/>
                <a:gd name="connsiteX45" fmla="*/ 0 w 549346"/>
                <a:gd name="connsiteY45" fmla="*/ 1040803 h 1329953"/>
                <a:gd name="connsiteX46" fmla="*/ 28944 w 549346"/>
                <a:gd name="connsiteY46" fmla="*/ 1040803 h 1329953"/>
                <a:gd name="connsiteX47" fmla="*/ 28944 w 549346"/>
                <a:gd name="connsiteY47" fmla="*/ 1069747 h 1329953"/>
                <a:gd name="connsiteX48" fmla="*/ 0 w 549346"/>
                <a:gd name="connsiteY48" fmla="*/ 1329947 h 1329953"/>
                <a:gd name="connsiteX49" fmla="*/ 0 w 549346"/>
                <a:gd name="connsiteY49" fmla="*/ 1301003 h 1329953"/>
                <a:gd name="connsiteX50" fmla="*/ 28944 w 549346"/>
                <a:gd name="connsiteY50" fmla="*/ 1301003 h 1329953"/>
                <a:gd name="connsiteX51" fmla="*/ 28944 w 549346"/>
                <a:gd name="connsiteY51" fmla="*/ 1329947 h 132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549346" h="1329953">
                  <a:moveTo>
                    <a:pt x="520400" y="28951"/>
                  </a:moveTo>
                  <a:lnTo>
                    <a:pt x="520400" y="7"/>
                  </a:lnTo>
                  <a:lnTo>
                    <a:pt x="549346" y="7"/>
                  </a:lnTo>
                  <a:lnTo>
                    <a:pt x="549346" y="28951"/>
                  </a:lnTo>
                  <a:close/>
                  <a:moveTo>
                    <a:pt x="520400" y="289151"/>
                  </a:moveTo>
                  <a:lnTo>
                    <a:pt x="520400" y="260207"/>
                  </a:lnTo>
                  <a:lnTo>
                    <a:pt x="549346" y="260207"/>
                  </a:lnTo>
                  <a:lnTo>
                    <a:pt x="549346" y="289151"/>
                  </a:lnTo>
                  <a:close/>
                  <a:moveTo>
                    <a:pt x="520400" y="549351"/>
                  </a:moveTo>
                  <a:lnTo>
                    <a:pt x="520400" y="520407"/>
                  </a:lnTo>
                  <a:lnTo>
                    <a:pt x="549346" y="520407"/>
                  </a:lnTo>
                  <a:lnTo>
                    <a:pt x="549346" y="549351"/>
                  </a:lnTo>
                  <a:close/>
                  <a:moveTo>
                    <a:pt x="520400" y="809555"/>
                  </a:moveTo>
                  <a:lnTo>
                    <a:pt x="520400" y="780609"/>
                  </a:lnTo>
                  <a:lnTo>
                    <a:pt x="549346" y="780609"/>
                  </a:lnTo>
                  <a:lnTo>
                    <a:pt x="549346" y="809555"/>
                  </a:lnTo>
                  <a:close/>
                  <a:moveTo>
                    <a:pt x="520400" y="1069753"/>
                  </a:moveTo>
                  <a:lnTo>
                    <a:pt x="520400" y="1040809"/>
                  </a:lnTo>
                  <a:lnTo>
                    <a:pt x="549346" y="1040809"/>
                  </a:lnTo>
                  <a:lnTo>
                    <a:pt x="549346" y="1069753"/>
                  </a:lnTo>
                  <a:close/>
                  <a:moveTo>
                    <a:pt x="520400" y="1329953"/>
                  </a:moveTo>
                  <a:lnTo>
                    <a:pt x="520400" y="1301009"/>
                  </a:lnTo>
                  <a:lnTo>
                    <a:pt x="549346" y="1301009"/>
                  </a:lnTo>
                  <a:lnTo>
                    <a:pt x="549346" y="1329953"/>
                  </a:lnTo>
                  <a:close/>
                  <a:moveTo>
                    <a:pt x="260201" y="28949"/>
                  </a:moveTo>
                  <a:lnTo>
                    <a:pt x="260201" y="3"/>
                  </a:lnTo>
                  <a:lnTo>
                    <a:pt x="289145" y="3"/>
                  </a:lnTo>
                  <a:lnTo>
                    <a:pt x="289145" y="28949"/>
                  </a:lnTo>
                  <a:close/>
                  <a:moveTo>
                    <a:pt x="0" y="28947"/>
                  </a:moveTo>
                  <a:lnTo>
                    <a:pt x="0" y="0"/>
                  </a:lnTo>
                  <a:lnTo>
                    <a:pt x="28944" y="0"/>
                  </a:lnTo>
                  <a:lnTo>
                    <a:pt x="28944" y="28947"/>
                  </a:lnTo>
                  <a:close/>
                  <a:moveTo>
                    <a:pt x="0" y="289147"/>
                  </a:moveTo>
                  <a:lnTo>
                    <a:pt x="0" y="260203"/>
                  </a:lnTo>
                  <a:lnTo>
                    <a:pt x="28944" y="260203"/>
                  </a:lnTo>
                  <a:lnTo>
                    <a:pt x="28944" y="289147"/>
                  </a:lnTo>
                  <a:close/>
                  <a:moveTo>
                    <a:pt x="0" y="549347"/>
                  </a:moveTo>
                  <a:lnTo>
                    <a:pt x="0" y="520403"/>
                  </a:lnTo>
                  <a:lnTo>
                    <a:pt x="28944" y="520403"/>
                  </a:lnTo>
                  <a:lnTo>
                    <a:pt x="28944" y="549347"/>
                  </a:lnTo>
                  <a:close/>
                  <a:moveTo>
                    <a:pt x="0" y="809549"/>
                  </a:moveTo>
                  <a:lnTo>
                    <a:pt x="0" y="780603"/>
                  </a:lnTo>
                  <a:lnTo>
                    <a:pt x="28944" y="780603"/>
                  </a:lnTo>
                  <a:lnTo>
                    <a:pt x="28944" y="809549"/>
                  </a:lnTo>
                  <a:close/>
                  <a:moveTo>
                    <a:pt x="0" y="1069747"/>
                  </a:moveTo>
                  <a:lnTo>
                    <a:pt x="0" y="1040803"/>
                  </a:lnTo>
                  <a:lnTo>
                    <a:pt x="28944" y="1040803"/>
                  </a:lnTo>
                  <a:lnTo>
                    <a:pt x="28944" y="1069747"/>
                  </a:lnTo>
                  <a:close/>
                  <a:moveTo>
                    <a:pt x="0" y="1329947"/>
                  </a:moveTo>
                  <a:lnTo>
                    <a:pt x="0" y="1301003"/>
                  </a:lnTo>
                  <a:lnTo>
                    <a:pt x="28944" y="1301003"/>
                  </a:lnTo>
                  <a:lnTo>
                    <a:pt x="28944" y="1329947"/>
                  </a:ln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 w="10294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lvl="0"/>
              <a:endParaRPr lang="en-US" sz="180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68E90BFE-EBA5-4D40-BC0E-60E4ADCA24C6}"/>
                </a:ext>
              </a:extLst>
            </p:cNvPr>
            <p:cNvSpPr/>
            <p:nvPr userDrawn="1"/>
          </p:nvSpPr>
          <p:spPr>
            <a:xfrm rot="5400000">
              <a:off x="7380249" y="-145695"/>
              <a:ext cx="549346" cy="1329951"/>
            </a:xfrm>
            <a:custGeom>
              <a:avLst/>
              <a:gdLst>
                <a:gd name="connsiteX0" fmla="*/ 520400 w 549346"/>
                <a:gd name="connsiteY0" fmla="*/ 28950 h 1329951"/>
                <a:gd name="connsiteX1" fmla="*/ 520400 w 549346"/>
                <a:gd name="connsiteY1" fmla="*/ 5 h 1329951"/>
                <a:gd name="connsiteX2" fmla="*/ 549346 w 549346"/>
                <a:gd name="connsiteY2" fmla="*/ 5 h 1329951"/>
                <a:gd name="connsiteX3" fmla="*/ 549346 w 549346"/>
                <a:gd name="connsiteY3" fmla="*/ 28950 h 1329951"/>
                <a:gd name="connsiteX4" fmla="*/ 520400 w 549346"/>
                <a:gd name="connsiteY4" fmla="*/ 289149 h 1329951"/>
                <a:gd name="connsiteX5" fmla="*/ 520400 w 549346"/>
                <a:gd name="connsiteY5" fmla="*/ 260205 h 1329951"/>
                <a:gd name="connsiteX6" fmla="*/ 549346 w 549346"/>
                <a:gd name="connsiteY6" fmla="*/ 260205 h 1329951"/>
                <a:gd name="connsiteX7" fmla="*/ 549346 w 549346"/>
                <a:gd name="connsiteY7" fmla="*/ 289149 h 1329951"/>
                <a:gd name="connsiteX8" fmla="*/ 520400 w 549346"/>
                <a:gd name="connsiteY8" fmla="*/ 549350 h 1329951"/>
                <a:gd name="connsiteX9" fmla="*/ 520400 w 549346"/>
                <a:gd name="connsiteY9" fmla="*/ 520405 h 1329951"/>
                <a:gd name="connsiteX10" fmla="*/ 549346 w 549346"/>
                <a:gd name="connsiteY10" fmla="*/ 520405 h 1329951"/>
                <a:gd name="connsiteX11" fmla="*/ 549346 w 549346"/>
                <a:gd name="connsiteY11" fmla="*/ 549350 h 1329951"/>
                <a:gd name="connsiteX12" fmla="*/ 520400 w 549346"/>
                <a:gd name="connsiteY12" fmla="*/ 809553 h 1329951"/>
                <a:gd name="connsiteX13" fmla="*/ 520400 w 549346"/>
                <a:gd name="connsiteY13" fmla="*/ 780608 h 1329951"/>
                <a:gd name="connsiteX14" fmla="*/ 549346 w 549346"/>
                <a:gd name="connsiteY14" fmla="*/ 780608 h 1329951"/>
                <a:gd name="connsiteX15" fmla="*/ 549346 w 549346"/>
                <a:gd name="connsiteY15" fmla="*/ 809553 h 1329951"/>
                <a:gd name="connsiteX16" fmla="*/ 520400 w 549346"/>
                <a:gd name="connsiteY16" fmla="*/ 1069751 h 1329951"/>
                <a:gd name="connsiteX17" fmla="*/ 520400 w 549346"/>
                <a:gd name="connsiteY17" fmla="*/ 1040807 h 1329951"/>
                <a:gd name="connsiteX18" fmla="*/ 549346 w 549346"/>
                <a:gd name="connsiteY18" fmla="*/ 1040807 h 1329951"/>
                <a:gd name="connsiteX19" fmla="*/ 549346 w 549346"/>
                <a:gd name="connsiteY19" fmla="*/ 1069751 h 1329951"/>
                <a:gd name="connsiteX20" fmla="*/ 520400 w 549346"/>
                <a:gd name="connsiteY20" fmla="*/ 1329951 h 1329951"/>
                <a:gd name="connsiteX21" fmla="*/ 520400 w 549346"/>
                <a:gd name="connsiteY21" fmla="*/ 1301007 h 1329951"/>
                <a:gd name="connsiteX22" fmla="*/ 549346 w 549346"/>
                <a:gd name="connsiteY22" fmla="*/ 1301007 h 1329951"/>
                <a:gd name="connsiteX23" fmla="*/ 549346 w 549346"/>
                <a:gd name="connsiteY23" fmla="*/ 1329951 h 1329951"/>
                <a:gd name="connsiteX24" fmla="*/ 260201 w 549346"/>
                <a:gd name="connsiteY24" fmla="*/ 28947 h 1329951"/>
                <a:gd name="connsiteX25" fmla="*/ 260201 w 549346"/>
                <a:gd name="connsiteY25" fmla="*/ 2 h 1329951"/>
                <a:gd name="connsiteX26" fmla="*/ 289145 w 549346"/>
                <a:gd name="connsiteY26" fmla="*/ 2 h 1329951"/>
                <a:gd name="connsiteX27" fmla="*/ 289145 w 549346"/>
                <a:gd name="connsiteY27" fmla="*/ 28947 h 1329951"/>
                <a:gd name="connsiteX28" fmla="*/ 260201 w 549346"/>
                <a:gd name="connsiteY28" fmla="*/ 289147 h 1329951"/>
                <a:gd name="connsiteX29" fmla="*/ 260201 w 549346"/>
                <a:gd name="connsiteY29" fmla="*/ 260203 h 1329951"/>
                <a:gd name="connsiteX30" fmla="*/ 289145 w 549346"/>
                <a:gd name="connsiteY30" fmla="*/ 260203 h 1329951"/>
                <a:gd name="connsiteX31" fmla="*/ 289145 w 549346"/>
                <a:gd name="connsiteY31" fmla="*/ 289147 h 1329951"/>
                <a:gd name="connsiteX32" fmla="*/ 260201 w 549346"/>
                <a:gd name="connsiteY32" fmla="*/ 549348 h 1329951"/>
                <a:gd name="connsiteX33" fmla="*/ 260201 w 549346"/>
                <a:gd name="connsiteY33" fmla="*/ 520403 h 1329951"/>
                <a:gd name="connsiteX34" fmla="*/ 289145 w 549346"/>
                <a:gd name="connsiteY34" fmla="*/ 520403 h 1329951"/>
                <a:gd name="connsiteX35" fmla="*/ 289145 w 549346"/>
                <a:gd name="connsiteY35" fmla="*/ 549348 h 1329951"/>
                <a:gd name="connsiteX36" fmla="*/ 260201 w 549346"/>
                <a:gd name="connsiteY36" fmla="*/ 809551 h 1329951"/>
                <a:gd name="connsiteX37" fmla="*/ 260201 w 549346"/>
                <a:gd name="connsiteY37" fmla="*/ 780605 h 1329951"/>
                <a:gd name="connsiteX38" fmla="*/ 289145 w 549346"/>
                <a:gd name="connsiteY38" fmla="*/ 780605 h 1329951"/>
                <a:gd name="connsiteX39" fmla="*/ 289145 w 549346"/>
                <a:gd name="connsiteY39" fmla="*/ 809551 h 1329951"/>
                <a:gd name="connsiteX40" fmla="*/ 260201 w 549346"/>
                <a:gd name="connsiteY40" fmla="*/ 1069748 h 1329951"/>
                <a:gd name="connsiteX41" fmla="*/ 260201 w 549346"/>
                <a:gd name="connsiteY41" fmla="*/ 1040804 h 1329951"/>
                <a:gd name="connsiteX42" fmla="*/ 289145 w 549346"/>
                <a:gd name="connsiteY42" fmla="*/ 1040804 h 1329951"/>
                <a:gd name="connsiteX43" fmla="*/ 289145 w 549346"/>
                <a:gd name="connsiteY43" fmla="*/ 1069748 h 1329951"/>
                <a:gd name="connsiteX44" fmla="*/ 260201 w 549346"/>
                <a:gd name="connsiteY44" fmla="*/ 1329948 h 1329951"/>
                <a:gd name="connsiteX45" fmla="*/ 260201 w 549346"/>
                <a:gd name="connsiteY45" fmla="*/ 1301004 h 1329951"/>
                <a:gd name="connsiteX46" fmla="*/ 289145 w 549346"/>
                <a:gd name="connsiteY46" fmla="*/ 1301004 h 1329951"/>
                <a:gd name="connsiteX47" fmla="*/ 289145 w 549346"/>
                <a:gd name="connsiteY47" fmla="*/ 1329948 h 1329951"/>
                <a:gd name="connsiteX48" fmla="*/ 0 w 549346"/>
                <a:gd name="connsiteY48" fmla="*/ 28945 h 1329951"/>
                <a:gd name="connsiteX49" fmla="*/ 0 w 549346"/>
                <a:gd name="connsiteY49" fmla="*/ 0 h 1329951"/>
                <a:gd name="connsiteX50" fmla="*/ 28944 w 549346"/>
                <a:gd name="connsiteY50" fmla="*/ 0 h 1329951"/>
                <a:gd name="connsiteX51" fmla="*/ 28944 w 549346"/>
                <a:gd name="connsiteY51" fmla="*/ 28945 h 1329951"/>
                <a:gd name="connsiteX52" fmla="*/ 0 w 549346"/>
                <a:gd name="connsiteY52" fmla="*/ 289145 h 1329951"/>
                <a:gd name="connsiteX53" fmla="*/ 0 w 549346"/>
                <a:gd name="connsiteY53" fmla="*/ 260201 h 1329951"/>
                <a:gd name="connsiteX54" fmla="*/ 28944 w 549346"/>
                <a:gd name="connsiteY54" fmla="*/ 260201 h 1329951"/>
                <a:gd name="connsiteX55" fmla="*/ 28944 w 549346"/>
                <a:gd name="connsiteY55" fmla="*/ 289145 h 1329951"/>
                <a:gd name="connsiteX56" fmla="*/ 0 w 549346"/>
                <a:gd name="connsiteY56" fmla="*/ 549346 h 1329951"/>
                <a:gd name="connsiteX57" fmla="*/ 0 w 549346"/>
                <a:gd name="connsiteY57" fmla="*/ 520401 h 1329951"/>
                <a:gd name="connsiteX58" fmla="*/ 28944 w 549346"/>
                <a:gd name="connsiteY58" fmla="*/ 520401 h 1329951"/>
                <a:gd name="connsiteX59" fmla="*/ 28944 w 549346"/>
                <a:gd name="connsiteY59" fmla="*/ 549346 h 1329951"/>
                <a:gd name="connsiteX60" fmla="*/ 0 w 549346"/>
                <a:gd name="connsiteY60" fmla="*/ 809547 h 1329951"/>
                <a:gd name="connsiteX61" fmla="*/ 0 w 549346"/>
                <a:gd name="connsiteY61" fmla="*/ 780602 h 1329951"/>
                <a:gd name="connsiteX62" fmla="*/ 28944 w 549346"/>
                <a:gd name="connsiteY62" fmla="*/ 780602 h 1329951"/>
                <a:gd name="connsiteX63" fmla="*/ 28944 w 549346"/>
                <a:gd name="connsiteY63" fmla="*/ 809547 h 1329951"/>
                <a:gd name="connsiteX64" fmla="*/ 0 w 549346"/>
                <a:gd name="connsiteY64" fmla="*/ 1069746 h 1329951"/>
                <a:gd name="connsiteX65" fmla="*/ 0 w 549346"/>
                <a:gd name="connsiteY65" fmla="*/ 1040802 h 1329951"/>
                <a:gd name="connsiteX66" fmla="*/ 28944 w 549346"/>
                <a:gd name="connsiteY66" fmla="*/ 1040802 h 1329951"/>
                <a:gd name="connsiteX67" fmla="*/ 28944 w 549346"/>
                <a:gd name="connsiteY67" fmla="*/ 1069746 h 1329951"/>
                <a:gd name="connsiteX68" fmla="*/ 0 w 549346"/>
                <a:gd name="connsiteY68" fmla="*/ 1329946 h 1329951"/>
                <a:gd name="connsiteX69" fmla="*/ 0 w 549346"/>
                <a:gd name="connsiteY69" fmla="*/ 1301002 h 1329951"/>
                <a:gd name="connsiteX70" fmla="*/ 28944 w 549346"/>
                <a:gd name="connsiteY70" fmla="*/ 1301002 h 1329951"/>
                <a:gd name="connsiteX71" fmla="*/ 28944 w 549346"/>
                <a:gd name="connsiteY71" fmla="*/ 1329946 h 1329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549346" h="1329951">
                  <a:moveTo>
                    <a:pt x="520400" y="28950"/>
                  </a:moveTo>
                  <a:lnTo>
                    <a:pt x="520400" y="5"/>
                  </a:lnTo>
                  <a:lnTo>
                    <a:pt x="549346" y="5"/>
                  </a:lnTo>
                  <a:lnTo>
                    <a:pt x="549346" y="28950"/>
                  </a:lnTo>
                  <a:close/>
                  <a:moveTo>
                    <a:pt x="520400" y="289149"/>
                  </a:moveTo>
                  <a:lnTo>
                    <a:pt x="520400" y="260205"/>
                  </a:lnTo>
                  <a:lnTo>
                    <a:pt x="549346" y="260205"/>
                  </a:lnTo>
                  <a:lnTo>
                    <a:pt x="549346" y="289149"/>
                  </a:lnTo>
                  <a:close/>
                  <a:moveTo>
                    <a:pt x="520400" y="549350"/>
                  </a:moveTo>
                  <a:lnTo>
                    <a:pt x="520400" y="520405"/>
                  </a:lnTo>
                  <a:lnTo>
                    <a:pt x="549346" y="520405"/>
                  </a:lnTo>
                  <a:lnTo>
                    <a:pt x="549346" y="549350"/>
                  </a:lnTo>
                  <a:close/>
                  <a:moveTo>
                    <a:pt x="520400" y="809553"/>
                  </a:moveTo>
                  <a:lnTo>
                    <a:pt x="520400" y="780608"/>
                  </a:lnTo>
                  <a:lnTo>
                    <a:pt x="549346" y="780608"/>
                  </a:lnTo>
                  <a:lnTo>
                    <a:pt x="549346" y="809553"/>
                  </a:lnTo>
                  <a:close/>
                  <a:moveTo>
                    <a:pt x="520400" y="1069751"/>
                  </a:moveTo>
                  <a:lnTo>
                    <a:pt x="520400" y="1040807"/>
                  </a:lnTo>
                  <a:lnTo>
                    <a:pt x="549346" y="1040807"/>
                  </a:lnTo>
                  <a:lnTo>
                    <a:pt x="549346" y="1069751"/>
                  </a:lnTo>
                  <a:close/>
                  <a:moveTo>
                    <a:pt x="520400" y="1329951"/>
                  </a:moveTo>
                  <a:lnTo>
                    <a:pt x="520400" y="1301007"/>
                  </a:lnTo>
                  <a:lnTo>
                    <a:pt x="549346" y="1301007"/>
                  </a:lnTo>
                  <a:lnTo>
                    <a:pt x="549346" y="1329951"/>
                  </a:lnTo>
                  <a:close/>
                  <a:moveTo>
                    <a:pt x="260201" y="28947"/>
                  </a:moveTo>
                  <a:lnTo>
                    <a:pt x="260201" y="2"/>
                  </a:lnTo>
                  <a:lnTo>
                    <a:pt x="289145" y="2"/>
                  </a:lnTo>
                  <a:lnTo>
                    <a:pt x="289145" y="28947"/>
                  </a:lnTo>
                  <a:close/>
                  <a:moveTo>
                    <a:pt x="260201" y="289147"/>
                  </a:moveTo>
                  <a:lnTo>
                    <a:pt x="260201" y="260203"/>
                  </a:lnTo>
                  <a:lnTo>
                    <a:pt x="289145" y="260203"/>
                  </a:lnTo>
                  <a:lnTo>
                    <a:pt x="289145" y="289147"/>
                  </a:lnTo>
                  <a:close/>
                  <a:moveTo>
                    <a:pt x="260201" y="549348"/>
                  </a:moveTo>
                  <a:lnTo>
                    <a:pt x="260201" y="520403"/>
                  </a:lnTo>
                  <a:lnTo>
                    <a:pt x="289145" y="520403"/>
                  </a:lnTo>
                  <a:lnTo>
                    <a:pt x="289145" y="549348"/>
                  </a:lnTo>
                  <a:close/>
                  <a:moveTo>
                    <a:pt x="260201" y="809551"/>
                  </a:moveTo>
                  <a:lnTo>
                    <a:pt x="260201" y="780605"/>
                  </a:lnTo>
                  <a:lnTo>
                    <a:pt x="289145" y="780605"/>
                  </a:lnTo>
                  <a:lnTo>
                    <a:pt x="289145" y="809551"/>
                  </a:lnTo>
                  <a:close/>
                  <a:moveTo>
                    <a:pt x="260201" y="1069748"/>
                  </a:moveTo>
                  <a:lnTo>
                    <a:pt x="260201" y="1040804"/>
                  </a:lnTo>
                  <a:lnTo>
                    <a:pt x="289145" y="1040804"/>
                  </a:lnTo>
                  <a:lnTo>
                    <a:pt x="289145" y="1069748"/>
                  </a:lnTo>
                  <a:close/>
                  <a:moveTo>
                    <a:pt x="260201" y="1329948"/>
                  </a:moveTo>
                  <a:lnTo>
                    <a:pt x="260201" y="1301004"/>
                  </a:lnTo>
                  <a:lnTo>
                    <a:pt x="289145" y="1301004"/>
                  </a:lnTo>
                  <a:lnTo>
                    <a:pt x="289145" y="1329948"/>
                  </a:lnTo>
                  <a:close/>
                  <a:moveTo>
                    <a:pt x="0" y="28945"/>
                  </a:moveTo>
                  <a:lnTo>
                    <a:pt x="0" y="0"/>
                  </a:lnTo>
                  <a:lnTo>
                    <a:pt x="28944" y="0"/>
                  </a:lnTo>
                  <a:lnTo>
                    <a:pt x="28944" y="28945"/>
                  </a:lnTo>
                  <a:close/>
                  <a:moveTo>
                    <a:pt x="0" y="289145"/>
                  </a:moveTo>
                  <a:lnTo>
                    <a:pt x="0" y="260201"/>
                  </a:lnTo>
                  <a:lnTo>
                    <a:pt x="28944" y="260201"/>
                  </a:lnTo>
                  <a:lnTo>
                    <a:pt x="28944" y="289145"/>
                  </a:lnTo>
                  <a:close/>
                  <a:moveTo>
                    <a:pt x="0" y="549346"/>
                  </a:moveTo>
                  <a:lnTo>
                    <a:pt x="0" y="520401"/>
                  </a:lnTo>
                  <a:lnTo>
                    <a:pt x="28944" y="520401"/>
                  </a:lnTo>
                  <a:lnTo>
                    <a:pt x="28944" y="549346"/>
                  </a:lnTo>
                  <a:close/>
                  <a:moveTo>
                    <a:pt x="0" y="809547"/>
                  </a:moveTo>
                  <a:lnTo>
                    <a:pt x="0" y="780602"/>
                  </a:lnTo>
                  <a:lnTo>
                    <a:pt x="28944" y="780602"/>
                  </a:lnTo>
                  <a:lnTo>
                    <a:pt x="28944" y="809547"/>
                  </a:lnTo>
                  <a:close/>
                  <a:moveTo>
                    <a:pt x="0" y="1069746"/>
                  </a:moveTo>
                  <a:lnTo>
                    <a:pt x="0" y="1040802"/>
                  </a:lnTo>
                  <a:lnTo>
                    <a:pt x="28944" y="1040802"/>
                  </a:lnTo>
                  <a:lnTo>
                    <a:pt x="28944" y="1069746"/>
                  </a:lnTo>
                  <a:close/>
                  <a:moveTo>
                    <a:pt x="0" y="1329946"/>
                  </a:moveTo>
                  <a:lnTo>
                    <a:pt x="0" y="1301002"/>
                  </a:lnTo>
                  <a:lnTo>
                    <a:pt x="28944" y="1301002"/>
                  </a:lnTo>
                  <a:lnTo>
                    <a:pt x="28944" y="1329946"/>
                  </a:ln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 w="10294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sz="180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A3CED93F-D9D4-4D4C-A1CE-321ECA87D7AE}"/>
                </a:ext>
              </a:extLst>
            </p:cNvPr>
            <p:cNvSpPr/>
            <p:nvPr userDrawn="1"/>
          </p:nvSpPr>
          <p:spPr>
            <a:xfrm rot="5400000">
              <a:off x="8941015" y="-145695"/>
              <a:ext cx="549346" cy="1329951"/>
            </a:xfrm>
            <a:custGeom>
              <a:avLst/>
              <a:gdLst>
                <a:gd name="connsiteX0" fmla="*/ 520400 w 549346"/>
                <a:gd name="connsiteY0" fmla="*/ 28950 h 1329951"/>
                <a:gd name="connsiteX1" fmla="*/ 520400 w 549346"/>
                <a:gd name="connsiteY1" fmla="*/ 5 h 1329951"/>
                <a:gd name="connsiteX2" fmla="*/ 549346 w 549346"/>
                <a:gd name="connsiteY2" fmla="*/ 5 h 1329951"/>
                <a:gd name="connsiteX3" fmla="*/ 549346 w 549346"/>
                <a:gd name="connsiteY3" fmla="*/ 28950 h 1329951"/>
                <a:gd name="connsiteX4" fmla="*/ 520400 w 549346"/>
                <a:gd name="connsiteY4" fmla="*/ 289149 h 1329951"/>
                <a:gd name="connsiteX5" fmla="*/ 520400 w 549346"/>
                <a:gd name="connsiteY5" fmla="*/ 260205 h 1329951"/>
                <a:gd name="connsiteX6" fmla="*/ 549346 w 549346"/>
                <a:gd name="connsiteY6" fmla="*/ 260205 h 1329951"/>
                <a:gd name="connsiteX7" fmla="*/ 549346 w 549346"/>
                <a:gd name="connsiteY7" fmla="*/ 289149 h 1329951"/>
                <a:gd name="connsiteX8" fmla="*/ 520400 w 549346"/>
                <a:gd name="connsiteY8" fmla="*/ 549350 h 1329951"/>
                <a:gd name="connsiteX9" fmla="*/ 520400 w 549346"/>
                <a:gd name="connsiteY9" fmla="*/ 520405 h 1329951"/>
                <a:gd name="connsiteX10" fmla="*/ 549346 w 549346"/>
                <a:gd name="connsiteY10" fmla="*/ 520405 h 1329951"/>
                <a:gd name="connsiteX11" fmla="*/ 549346 w 549346"/>
                <a:gd name="connsiteY11" fmla="*/ 549350 h 1329951"/>
                <a:gd name="connsiteX12" fmla="*/ 520400 w 549346"/>
                <a:gd name="connsiteY12" fmla="*/ 809553 h 1329951"/>
                <a:gd name="connsiteX13" fmla="*/ 520400 w 549346"/>
                <a:gd name="connsiteY13" fmla="*/ 780608 h 1329951"/>
                <a:gd name="connsiteX14" fmla="*/ 549346 w 549346"/>
                <a:gd name="connsiteY14" fmla="*/ 780608 h 1329951"/>
                <a:gd name="connsiteX15" fmla="*/ 549346 w 549346"/>
                <a:gd name="connsiteY15" fmla="*/ 809553 h 1329951"/>
                <a:gd name="connsiteX16" fmla="*/ 520400 w 549346"/>
                <a:gd name="connsiteY16" fmla="*/ 1069751 h 1329951"/>
                <a:gd name="connsiteX17" fmla="*/ 520400 w 549346"/>
                <a:gd name="connsiteY17" fmla="*/ 1040807 h 1329951"/>
                <a:gd name="connsiteX18" fmla="*/ 549346 w 549346"/>
                <a:gd name="connsiteY18" fmla="*/ 1040807 h 1329951"/>
                <a:gd name="connsiteX19" fmla="*/ 549346 w 549346"/>
                <a:gd name="connsiteY19" fmla="*/ 1069751 h 1329951"/>
                <a:gd name="connsiteX20" fmla="*/ 520400 w 549346"/>
                <a:gd name="connsiteY20" fmla="*/ 1329951 h 1329951"/>
                <a:gd name="connsiteX21" fmla="*/ 520400 w 549346"/>
                <a:gd name="connsiteY21" fmla="*/ 1301007 h 1329951"/>
                <a:gd name="connsiteX22" fmla="*/ 549346 w 549346"/>
                <a:gd name="connsiteY22" fmla="*/ 1301007 h 1329951"/>
                <a:gd name="connsiteX23" fmla="*/ 549346 w 549346"/>
                <a:gd name="connsiteY23" fmla="*/ 1329951 h 1329951"/>
                <a:gd name="connsiteX24" fmla="*/ 260201 w 549346"/>
                <a:gd name="connsiteY24" fmla="*/ 28947 h 1329951"/>
                <a:gd name="connsiteX25" fmla="*/ 260201 w 549346"/>
                <a:gd name="connsiteY25" fmla="*/ 2 h 1329951"/>
                <a:gd name="connsiteX26" fmla="*/ 289145 w 549346"/>
                <a:gd name="connsiteY26" fmla="*/ 2 h 1329951"/>
                <a:gd name="connsiteX27" fmla="*/ 289145 w 549346"/>
                <a:gd name="connsiteY27" fmla="*/ 28947 h 1329951"/>
                <a:gd name="connsiteX28" fmla="*/ 260201 w 549346"/>
                <a:gd name="connsiteY28" fmla="*/ 289147 h 1329951"/>
                <a:gd name="connsiteX29" fmla="*/ 260201 w 549346"/>
                <a:gd name="connsiteY29" fmla="*/ 260203 h 1329951"/>
                <a:gd name="connsiteX30" fmla="*/ 289145 w 549346"/>
                <a:gd name="connsiteY30" fmla="*/ 260203 h 1329951"/>
                <a:gd name="connsiteX31" fmla="*/ 289145 w 549346"/>
                <a:gd name="connsiteY31" fmla="*/ 289147 h 1329951"/>
                <a:gd name="connsiteX32" fmla="*/ 260201 w 549346"/>
                <a:gd name="connsiteY32" fmla="*/ 549348 h 1329951"/>
                <a:gd name="connsiteX33" fmla="*/ 260201 w 549346"/>
                <a:gd name="connsiteY33" fmla="*/ 520403 h 1329951"/>
                <a:gd name="connsiteX34" fmla="*/ 289145 w 549346"/>
                <a:gd name="connsiteY34" fmla="*/ 520403 h 1329951"/>
                <a:gd name="connsiteX35" fmla="*/ 289145 w 549346"/>
                <a:gd name="connsiteY35" fmla="*/ 549348 h 1329951"/>
                <a:gd name="connsiteX36" fmla="*/ 260201 w 549346"/>
                <a:gd name="connsiteY36" fmla="*/ 809551 h 1329951"/>
                <a:gd name="connsiteX37" fmla="*/ 260201 w 549346"/>
                <a:gd name="connsiteY37" fmla="*/ 780605 h 1329951"/>
                <a:gd name="connsiteX38" fmla="*/ 289145 w 549346"/>
                <a:gd name="connsiteY38" fmla="*/ 780605 h 1329951"/>
                <a:gd name="connsiteX39" fmla="*/ 289145 w 549346"/>
                <a:gd name="connsiteY39" fmla="*/ 809551 h 1329951"/>
                <a:gd name="connsiteX40" fmla="*/ 260201 w 549346"/>
                <a:gd name="connsiteY40" fmla="*/ 1069748 h 1329951"/>
                <a:gd name="connsiteX41" fmla="*/ 260201 w 549346"/>
                <a:gd name="connsiteY41" fmla="*/ 1040804 h 1329951"/>
                <a:gd name="connsiteX42" fmla="*/ 289145 w 549346"/>
                <a:gd name="connsiteY42" fmla="*/ 1040804 h 1329951"/>
                <a:gd name="connsiteX43" fmla="*/ 289145 w 549346"/>
                <a:gd name="connsiteY43" fmla="*/ 1069748 h 1329951"/>
                <a:gd name="connsiteX44" fmla="*/ 260201 w 549346"/>
                <a:gd name="connsiteY44" fmla="*/ 1329948 h 1329951"/>
                <a:gd name="connsiteX45" fmla="*/ 260201 w 549346"/>
                <a:gd name="connsiteY45" fmla="*/ 1301004 h 1329951"/>
                <a:gd name="connsiteX46" fmla="*/ 289145 w 549346"/>
                <a:gd name="connsiteY46" fmla="*/ 1301004 h 1329951"/>
                <a:gd name="connsiteX47" fmla="*/ 289145 w 549346"/>
                <a:gd name="connsiteY47" fmla="*/ 1329948 h 1329951"/>
                <a:gd name="connsiteX48" fmla="*/ 0 w 549346"/>
                <a:gd name="connsiteY48" fmla="*/ 28945 h 1329951"/>
                <a:gd name="connsiteX49" fmla="*/ 0 w 549346"/>
                <a:gd name="connsiteY49" fmla="*/ 0 h 1329951"/>
                <a:gd name="connsiteX50" fmla="*/ 28944 w 549346"/>
                <a:gd name="connsiteY50" fmla="*/ 0 h 1329951"/>
                <a:gd name="connsiteX51" fmla="*/ 28944 w 549346"/>
                <a:gd name="connsiteY51" fmla="*/ 28945 h 1329951"/>
                <a:gd name="connsiteX52" fmla="*/ 0 w 549346"/>
                <a:gd name="connsiteY52" fmla="*/ 289145 h 1329951"/>
                <a:gd name="connsiteX53" fmla="*/ 0 w 549346"/>
                <a:gd name="connsiteY53" fmla="*/ 260201 h 1329951"/>
                <a:gd name="connsiteX54" fmla="*/ 28944 w 549346"/>
                <a:gd name="connsiteY54" fmla="*/ 260201 h 1329951"/>
                <a:gd name="connsiteX55" fmla="*/ 28944 w 549346"/>
                <a:gd name="connsiteY55" fmla="*/ 289145 h 1329951"/>
                <a:gd name="connsiteX56" fmla="*/ 0 w 549346"/>
                <a:gd name="connsiteY56" fmla="*/ 549346 h 1329951"/>
                <a:gd name="connsiteX57" fmla="*/ 0 w 549346"/>
                <a:gd name="connsiteY57" fmla="*/ 520401 h 1329951"/>
                <a:gd name="connsiteX58" fmla="*/ 28944 w 549346"/>
                <a:gd name="connsiteY58" fmla="*/ 520401 h 1329951"/>
                <a:gd name="connsiteX59" fmla="*/ 28944 w 549346"/>
                <a:gd name="connsiteY59" fmla="*/ 549346 h 1329951"/>
                <a:gd name="connsiteX60" fmla="*/ 0 w 549346"/>
                <a:gd name="connsiteY60" fmla="*/ 809547 h 1329951"/>
                <a:gd name="connsiteX61" fmla="*/ 0 w 549346"/>
                <a:gd name="connsiteY61" fmla="*/ 780602 h 1329951"/>
                <a:gd name="connsiteX62" fmla="*/ 28944 w 549346"/>
                <a:gd name="connsiteY62" fmla="*/ 780602 h 1329951"/>
                <a:gd name="connsiteX63" fmla="*/ 28944 w 549346"/>
                <a:gd name="connsiteY63" fmla="*/ 809547 h 1329951"/>
                <a:gd name="connsiteX64" fmla="*/ 0 w 549346"/>
                <a:gd name="connsiteY64" fmla="*/ 1069746 h 1329951"/>
                <a:gd name="connsiteX65" fmla="*/ 0 w 549346"/>
                <a:gd name="connsiteY65" fmla="*/ 1040802 h 1329951"/>
                <a:gd name="connsiteX66" fmla="*/ 28944 w 549346"/>
                <a:gd name="connsiteY66" fmla="*/ 1040802 h 1329951"/>
                <a:gd name="connsiteX67" fmla="*/ 28944 w 549346"/>
                <a:gd name="connsiteY67" fmla="*/ 1069746 h 1329951"/>
                <a:gd name="connsiteX68" fmla="*/ 0 w 549346"/>
                <a:gd name="connsiteY68" fmla="*/ 1329946 h 1329951"/>
                <a:gd name="connsiteX69" fmla="*/ 0 w 549346"/>
                <a:gd name="connsiteY69" fmla="*/ 1301002 h 1329951"/>
                <a:gd name="connsiteX70" fmla="*/ 28944 w 549346"/>
                <a:gd name="connsiteY70" fmla="*/ 1301002 h 1329951"/>
                <a:gd name="connsiteX71" fmla="*/ 28944 w 549346"/>
                <a:gd name="connsiteY71" fmla="*/ 1329946 h 1329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549346" h="1329951">
                  <a:moveTo>
                    <a:pt x="520400" y="28950"/>
                  </a:moveTo>
                  <a:lnTo>
                    <a:pt x="520400" y="5"/>
                  </a:lnTo>
                  <a:lnTo>
                    <a:pt x="549346" y="5"/>
                  </a:lnTo>
                  <a:lnTo>
                    <a:pt x="549346" y="28950"/>
                  </a:lnTo>
                  <a:close/>
                  <a:moveTo>
                    <a:pt x="520400" y="289149"/>
                  </a:moveTo>
                  <a:lnTo>
                    <a:pt x="520400" y="260205"/>
                  </a:lnTo>
                  <a:lnTo>
                    <a:pt x="549346" y="260205"/>
                  </a:lnTo>
                  <a:lnTo>
                    <a:pt x="549346" y="289149"/>
                  </a:lnTo>
                  <a:close/>
                  <a:moveTo>
                    <a:pt x="520400" y="549350"/>
                  </a:moveTo>
                  <a:lnTo>
                    <a:pt x="520400" y="520405"/>
                  </a:lnTo>
                  <a:lnTo>
                    <a:pt x="549346" y="520405"/>
                  </a:lnTo>
                  <a:lnTo>
                    <a:pt x="549346" y="549350"/>
                  </a:lnTo>
                  <a:close/>
                  <a:moveTo>
                    <a:pt x="520400" y="809553"/>
                  </a:moveTo>
                  <a:lnTo>
                    <a:pt x="520400" y="780608"/>
                  </a:lnTo>
                  <a:lnTo>
                    <a:pt x="549346" y="780608"/>
                  </a:lnTo>
                  <a:lnTo>
                    <a:pt x="549346" y="809553"/>
                  </a:lnTo>
                  <a:close/>
                  <a:moveTo>
                    <a:pt x="520400" y="1069751"/>
                  </a:moveTo>
                  <a:lnTo>
                    <a:pt x="520400" y="1040807"/>
                  </a:lnTo>
                  <a:lnTo>
                    <a:pt x="549346" y="1040807"/>
                  </a:lnTo>
                  <a:lnTo>
                    <a:pt x="549346" y="1069751"/>
                  </a:lnTo>
                  <a:close/>
                  <a:moveTo>
                    <a:pt x="520400" y="1329951"/>
                  </a:moveTo>
                  <a:lnTo>
                    <a:pt x="520400" y="1301007"/>
                  </a:lnTo>
                  <a:lnTo>
                    <a:pt x="549346" y="1301007"/>
                  </a:lnTo>
                  <a:lnTo>
                    <a:pt x="549346" y="1329951"/>
                  </a:lnTo>
                  <a:close/>
                  <a:moveTo>
                    <a:pt x="260201" y="28947"/>
                  </a:moveTo>
                  <a:lnTo>
                    <a:pt x="260201" y="2"/>
                  </a:lnTo>
                  <a:lnTo>
                    <a:pt x="289145" y="2"/>
                  </a:lnTo>
                  <a:lnTo>
                    <a:pt x="289145" y="28947"/>
                  </a:lnTo>
                  <a:close/>
                  <a:moveTo>
                    <a:pt x="260201" y="289147"/>
                  </a:moveTo>
                  <a:lnTo>
                    <a:pt x="260201" y="260203"/>
                  </a:lnTo>
                  <a:lnTo>
                    <a:pt x="289145" y="260203"/>
                  </a:lnTo>
                  <a:lnTo>
                    <a:pt x="289145" y="289147"/>
                  </a:lnTo>
                  <a:close/>
                  <a:moveTo>
                    <a:pt x="260201" y="549348"/>
                  </a:moveTo>
                  <a:lnTo>
                    <a:pt x="260201" y="520403"/>
                  </a:lnTo>
                  <a:lnTo>
                    <a:pt x="289145" y="520403"/>
                  </a:lnTo>
                  <a:lnTo>
                    <a:pt x="289145" y="549348"/>
                  </a:lnTo>
                  <a:close/>
                  <a:moveTo>
                    <a:pt x="260201" y="809551"/>
                  </a:moveTo>
                  <a:lnTo>
                    <a:pt x="260201" y="780605"/>
                  </a:lnTo>
                  <a:lnTo>
                    <a:pt x="289145" y="780605"/>
                  </a:lnTo>
                  <a:lnTo>
                    <a:pt x="289145" y="809551"/>
                  </a:lnTo>
                  <a:close/>
                  <a:moveTo>
                    <a:pt x="260201" y="1069748"/>
                  </a:moveTo>
                  <a:lnTo>
                    <a:pt x="260201" y="1040804"/>
                  </a:lnTo>
                  <a:lnTo>
                    <a:pt x="289145" y="1040804"/>
                  </a:lnTo>
                  <a:lnTo>
                    <a:pt x="289145" y="1069748"/>
                  </a:lnTo>
                  <a:close/>
                  <a:moveTo>
                    <a:pt x="260201" y="1329948"/>
                  </a:moveTo>
                  <a:lnTo>
                    <a:pt x="260201" y="1301004"/>
                  </a:lnTo>
                  <a:lnTo>
                    <a:pt x="289145" y="1301004"/>
                  </a:lnTo>
                  <a:lnTo>
                    <a:pt x="289145" y="1329948"/>
                  </a:lnTo>
                  <a:close/>
                  <a:moveTo>
                    <a:pt x="0" y="28945"/>
                  </a:moveTo>
                  <a:lnTo>
                    <a:pt x="0" y="0"/>
                  </a:lnTo>
                  <a:lnTo>
                    <a:pt x="28944" y="0"/>
                  </a:lnTo>
                  <a:lnTo>
                    <a:pt x="28944" y="28945"/>
                  </a:lnTo>
                  <a:close/>
                  <a:moveTo>
                    <a:pt x="0" y="289145"/>
                  </a:moveTo>
                  <a:lnTo>
                    <a:pt x="0" y="260201"/>
                  </a:lnTo>
                  <a:lnTo>
                    <a:pt x="28944" y="260201"/>
                  </a:lnTo>
                  <a:lnTo>
                    <a:pt x="28944" y="289145"/>
                  </a:lnTo>
                  <a:close/>
                  <a:moveTo>
                    <a:pt x="0" y="549346"/>
                  </a:moveTo>
                  <a:lnTo>
                    <a:pt x="0" y="520401"/>
                  </a:lnTo>
                  <a:lnTo>
                    <a:pt x="28944" y="520401"/>
                  </a:lnTo>
                  <a:lnTo>
                    <a:pt x="28944" y="549346"/>
                  </a:lnTo>
                  <a:close/>
                  <a:moveTo>
                    <a:pt x="0" y="809547"/>
                  </a:moveTo>
                  <a:lnTo>
                    <a:pt x="0" y="780602"/>
                  </a:lnTo>
                  <a:lnTo>
                    <a:pt x="28944" y="780602"/>
                  </a:lnTo>
                  <a:lnTo>
                    <a:pt x="28944" y="809547"/>
                  </a:lnTo>
                  <a:close/>
                  <a:moveTo>
                    <a:pt x="0" y="1069746"/>
                  </a:moveTo>
                  <a:lnTo>
                    <a:pt x="0" y="1040802"/>
                  </a:lnTo>
                  <a:lnTo>
                    <a:pt x="28944" y="1040802"/>
                  </a:lnTo>
                  <a:lnTo>
                    <a:pt x="28944" y="1069746"/>
                  </a:lnTo>
                  <a:close/>
                  <a:moveTo>
                    <a:pt x="0" y="1329946"/>
                  </a:moveTo>
                  <a:lnTo>
                    <a:pt x="0" y="1301002"/>
                  </a:lnTo>
                  <a:lnTo>
                    <a:pt x="28944" y="1301002"/>
                  </a:lnTo>
                  <a:lnTo>
                    <a:pt x="28944" y="1329946"/>
                  </a:ln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 w="10294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sz="180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94A48DF-4D00-49BA-BBC7-83DB6FC8D35D}"/>
                </a:ext>
              </a:extLst>
            </p:cNvPr>
            <p:cNvSpPr/>
            <p:nvPr userDrawn="1"/>
          </p:nvSpPr>
          <p:spPr>
            <a:xfrm rot="5400000">
              <a:off x="9981382" y="374704"/>
              <a:ext cx="549346" cy="289153"/>
            </a:xfrm>
            <a:custGeom>
              <a:avLst/>
              <a:gdLst>
                <a:gd name="connsiteX0" fmla="*/ 520400 w 549346"/>
                <a:gd name="connsiteY0" fmla="*/ 28953 h 289153"/>
                <a:gd name="connsiteX1" fmla="*/ 520400 w 549346"/>
                <a:gd name="connsiteY1" fmla="*/ 9 h 289153"/>
                <a:gd name="connsiteX2" fmla="*/ 549346 w 549346"/>
                <a:gd name="connsiteY2" fmla="*/ 9 h 289153"/>
                <a:gd name="connsiteX3" fmla="*/ 549346 w 549346"/>
                <a:gd name="connsiteY3" fmla="*/ 28953 h 289153"/>
                <a:gd name="connsiteX4" fmla="*/ 520400 w 549346"/>
                <a:gd name="connsiteY4" fmla="*/ 289153 h 289153"/>
                <a:gd name="connsiteX5" fmla="*/ 520400 w 549346"/>
                <a:gd name="connsiteY5" fmla="*/ 260209 h 289153"/>
                <a:gd name="connsiteX6" fmla="*/ 549346 w 549346"/>
                <a:gd name="connsiteY6" fmla="*/ 260209 h 289153"/>
                <a:gd name="connsiteX7" fmla="*/ 549346 w 549346"/>
                <a:gd name="connsiteY7" fmla="*/ 289153 h 289153"/>
                <a:gd name="connsiteX8" fmla="*/ 260201 w 549346"/>
                <a:gd name="connsiteY8" fmla="*/ 289151 h 289153"/>
                <a:gd name="connsiteX9" fmla="*/ 260201 w 549346"/>
                <a:gd name="connsiteY9" fmla="*/ 260207 h 289153"/>
                <a:gd name="connsiteX10" fmla="*/ 289145 w 549346"/>
                <a:gd name="connsiteY10" fmla="*/ 260207 h 289153"/>
                <a:gd name="connsiteX11" fmla="*/ 289145 w 549346"/>
                <a:gd name="connsiteY11" fmla="*/ 289151 h 289153"/>
                <a:gd name="connsiteX12" fmla="*/ 0 w 549346"/>
                <a:gd name="connsiteY12" fmla="*/ 28949 h 289153"/>
                <a:gd name="connsiteX13" fmla="*/ 0 w 549346"/>
                <a:gd name="connsiteY13" fmla="*/ 0 h 289153"/>
                <a:gd name="connsiteX14" fmla="*/ 28944 w 549346"/>
                <a:gd name="connsiteY14" fmla="*/ 0 h 289153"/>
                <a:gd name="connsiteX15" fmla="*/ 28944 w 549346"/>
                <a:gd name="connsiteY15" fmla="*/ 28949 h 289153"/>
                <a:gd name="connsiteX16" fmla="*/ 0 w 549346"/>
                <a:gd name="connsiteY16" fmla="*/ 289149 h 289153"/>
                <a:gd name="connsiteX17" fmla="*/ 0 w 549346"/>
                <a:gd name="connsiteY17" fmla="*/ 260205 h 289153"/>
                <a:gd name="connsiteX18" fmla="*/ 28944 w 549346"/>
                <a:gd name="connsiteY18" fmla="*/ 260205 h 289153"/>
                <a:gd name="connsiteX19" fmla="*/ 28944 w 549346"/>
                <a:gd name="connsiteY19" fmla="*/ 289149 h 289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49346" h="289153">
                  <a:moveTo>
                    <a:pt x="520400" y="28953"/>
                  </a:moveTo>
                  <a:lnTo>
                    <a:pt x="520400" y="9"/>
                  </a:lnTo>
                  <a:lnTo>
                    <a:pt x="549346" y="9"/>
                  </a:lnTo>
                  <a:lnTo>
                    <a:pt x="549346" y="28953"/>
                  </a:lnTo>
                  <a:close/>
                  <a:moveTo>
                    <a:pt x="520400" y="289153"/>
                  </a:moveTo>
                  <a:lnTo>
                    <a:pt x="520400" y="260209"/>
                  </a:lnTo>
                  <a:lnTo>
                    <a:pt x="549346" y="260209"/>
                  </a:lnTo>
                  <a:lnTo>
                    <a:pt x="549346" y="289153"/>
                  </a:lnTo>
                  <a:close/>
                  <a:moveTo>
                    <a:pt x="260201" y="289151"/>
                  </a:moveTo>
                  <a:lnTo>
                    <a:pt x="260201" y="260207"/>
                  </a:lnTo>
                  <a:lnTo>
                    <a:pt x="289145" y="260207"/>
                  </a:lnTo>
                  <a:lnTo>
                    <a:pt x="289145" y="289151"/>
                  </a:lnTo>
                  <a:close/>
                  <a:moveTo>
                    <a:pt x="0" y="28949"/>
                  </a:moveTo>
                  <a:lnTo>
                    <a:pt x="0" y="0"/>
                  </a:lnTo>
                  <a:lnTo>
                    <a:pt x="28944" y="0"/>
                  </a:lnTo>
                  <a:lnTo>
                    <a:pt x="28944" y="28949"/>
                  </a:lnTo>
                  <a:close/>
                  <a:moveTo>
                    <a:pt x="0" y="289149"/>
                  </a:moveTo>
                  <a:lnTo>
                    <a:pt x="0" y="260205"/>
                  </a:lnTo>
                  <a:lnTo>
                    <a:pt x="28944" y="260205"/>
                  </a:lnTo>
                  <a:lnTo>
                    <a:pt x="28944" y="289149"/>
                  </a:ln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 w="10294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sz="180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D3FA51D-EBF3-44D4-9FF4-93AB991E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18" name="Freeform: Shape 41">
            <a:extLst>
              <a:ext uri="{FF2B5EF4-FFF2-40B4-BE49-F238E27FC236}">
                <a16:creationId xmlns:a16="http://schemas.microsoft.com/office/drawing/2014/main" id="{199E99A3-D28D-4137-8547-AF797EF03F3E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9350039" y="515506"/>
            <a:ext cx="520273" cy="520404"/>
          </a:xfrm>
          <a:custGeom>
            <a:avLst/>
            <a:gdLst>
              <a:gd name="connsiteX0" fmla="*/ 265718 w 531436"/>
              <a:gd name="connsiteY0" fmla="*/ 0 h 531432"/>
              <a:gd name="connsiteX1" fmla="*/ 531436 w 531436"/>
              <a:gd name="connsiteY1" fmla="*/ 265716 h 531432"/>
              <a:gd name="connsiteX2" fmla="*/ 265718 w 531436"/>
              <a:gd name="connsiteY2" fmla="*/ 531432 h 531432"/>
              <a:gd name="connsiteX3" fmla="*/ 0 w 531436"/>
              <a:gd name="connsiteY3" fmla="*/ 265716 h 531432"/>
              <a:gd name="connsiteX4" fmla="*/ 265718 w 531436"/>
              <a:gd name="connsiteY4" fmla="*/ 0 h 531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36" h="531432">
                <a:moveTo>
                  <a:pt x="265718" y="0"/>
                </a:moveTo>
                <a:cubicBezTo>
                  <a:pt x="412470" y="0"/>
                  <a:pt x="531436" y="118965"/>
                  <a:pt x="531436" y="265716"/>
                </a:cubicBezTo>
                <a:cubicBezTo>
                  <a:pt x="531436" y="412467"/>
                  <a:pt x="412470" y="531432"/>
                  <a:pt x="265718" y="531432"/>
                </a:cubicBezTo>
                <a:cubicBezTo>
                  <a:pt x="118966" y="531432"/>
                  <a:pt x="0" y="412467"/>
                  <a:pt x="0" y="265716"/>
                </a:cubicBezTo>
                <a:cubicBezTo>
                  <a:pt x="0" y="118965"/>
                  <a:pt x="118966" y="0"/>
                  <a:pt x="265718" y="0"/>
                </a:cubicBezTo>
                <a:close/>
              </a:path>
            </a:pathLst>
          </a:custGeom>
          <a:solidFill>
            <a:schemeClr val="bg1">
              <a:lumMod val="85000"/>
              <a:alpha val="50000"/>
            </a:schemeClr>
          </a:solidFill>
        </p:spPr>
        <p:txBody>
          <a:bodyPr wrap="square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buFont typeface="Arial"/>
              <a:buNone/>
              <a:defRPr sz="1400" kern="1200">
                <a:solidFill>
                  <a:schemeClr val="bg1">
                    <a:alpha val="0"/>
                  </a:schemeClr>
                </a:solidFill>
                <a:latin typeface="Arial"/>
                <a:ea typeface="+mn-ea"/>
                <a:cs typeface="Arial"/>
              </a:defRPr>
            </a:lvl1pPr>
            <a:lvl2pPr marL="174625" indent="-174625" algn="l" defTabSz="457200" rtl="0" eaLnBrk="1" latinLnBrk="0" hangingPunct="1">
              <a:spcBef>
                <a:spcPts val="500"/>
              </a:spcBef>
              <a:buClr>
                <a:schemeClr val="accent1"/>
              </a:buClr>
              <a:buFont typeface="Arial"/>
              <a:buChar char="•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339725" indent="-165100" algn="l" defTabSz="457200" rtl="0" eaLnBrk="1" latinLnBrk="0" hangingPunct="1">
              <a:spcBef>
                <a:spcPts val="300"/>
              </a:spcBef>
              <a:buClr>
                <a:schemeClr val="accent1"/>
              </a:buClr>
              <a:buFont typeface="Lucida Grande"/>
              <a:buChar char="-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512763" indent="-173038" algn="l" defTabSz="457200" rtl="0" eaLnBrk="1" latinLnBrk="0" hangingPunct="1">
              <a:spcBef>
                <a:spcPts val="200"/>
              </a:spcBef>
              <a:buClr>
                <a:schemeClr val="accent1"/>
              </a:buClr>
              <a:buFont typeface="Arial"/>
              <a:buChar char="•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687388" indent="-174625" algn="l" defTabSz="457200" rtl="0" eaLnBrk="1" latinLnBrk="0" hangingPunct="1">
              <a:spcBef>
                <a:spcPts val="100"/>
              </a:spcBef>
              <a:buClr>
                <a:schemeClr val="accent1"/>
              </a:buClr>
              <a:buFont typeface="Lucida Grande"/>
              <a:buChar char="-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/>
              <a:t>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A767187-C3B5-400B-BF75-59E4BA3999B4}"/>
              </a:ext>
            </a:extLst>
          </p:cNvPr>
          <p:cNvSpPr txBox="1">
            <a:spLocks/>
          </p:cNvSpPr>
          <p:nvPr userDrawn="1"/>
        </p:nvSpPr>
        <p:spPr>
          <a:xfrm>
            <a:off x="7041923" y="1"/>
            <a:ext cx="2011251" cy="783591"/>
          </a:xfrm>
          <a:custGeom>
            <a:avLst/>
            <a:gdLst>
              <a:gd name="connsiteX0" fmla="*/ 0 w 2010727"/>
              <a:gd name="connsiteY0" fmla="*/ 0 h 783591"/>
              <a:gd name="connsiteX1" fmla="*/ 554656 w 2010727"/>
              <a:gd name="connsiteY1" fmla="*/ 0 h 783591"/>
              <a:gd name="connsiteX2" fmla="*/ 572969 w 2010727"/>
              <a:gd name="connsiteY2" fmla="*/ 33738 h 783591"/>
              <a:gd name="connsiteX3" fmla="*/ 1005363 w 2010727"/>
              <a:gd name="connsiteY3" fmla="*/ 263640 h 783591"/>
              <a:gd name="connsiteX4" fmla="*/ 1437757 w 2010727"/>
              <a:gd name="connsiteY4" fmla="*/ 33738 h 783591"/>
              <a:gd name="connsiteX5" fmla="*/ 1456070 w 2010727"/>
              <a:gd name="connsiteY5" fmla="*/ 0 h 783591"/>
              <a:gd name="connsiteX6" fmla="*/ 2010727 w 2010727"/>
              <a:gd name="connsiteY6" fmla="*/ 0 h 783591"/>
              <a:gd name="connsiteX7" fmla="*/ 1964925 w 2010727"/>
              <a:gd name="connsiteY7" fmla="*/ 147550 h 783591"/>
              <a:gd name="connsiteX8" fmla="*/ 1005363 w 2010727"/>
              <a:gd name="connsiteY8" fmla="*/ 783591 h 783591"/>
              <a:gd name="connsiteX9" fmla="*/ 45802 w 2010727"/>
              <a:gd name="connsiteY9" fmla="*/ 147550 h 783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010727" h="783591">
                <a:moveTo>
                  <a:pt x="0" y="0"/>
                </a:moveTo>
                <a:lnTo>
                  <a:pt x="554656" y="0"/>
                </a:lnTo>
                <a:lnTo>
                  <a:pt x="572969" y="33738"/>
                </a:lnTo>
                <a:cubicBezTo>
                  <a:pt x="666677" y="172444"/>
                  <a:pt x="825370" y="263640"/>
                  <a:pt x="1005363" y="263640"/>
                </a:cubicBezTo>
                <a:cubicBezTo>
                  <a:pt x="1185356" y="263640"/>
                  <a:pt x="1344049" y="172444"/>
                  <a:pt x="1437757" y="33738"/>
                </a:cubicBezTo>
                <a:lnTo>
                  <a:pt x="1456070" y="0"/>
                </a:lnTo>
                <a:lnTo>
                  <a:pt x="2010727" y="0"/>
                </a:lnTo>
                <a:lnTo>
                  <a:pt x="1964925" y="147550"/>
                </a:lnTo>
                <a:cubicBezTo>
                  <a:pt x="1806831" y="521325"/>
                  <a:pt x="1436725" y="783591"/>
                  <a:pt x="1005363" y="783591"/>
                </a:cubicBezTo>
                <a:cubicBezTo>
                  <a:pt x="574001" y="783591"/>
                  <a:pt x="203895" y="521325"/>
                  <a:pt x="45802" y="147550"/>
                </a:cubicBezTo>
                <a:close/>
              </a:path>
            </a:pathLst>
          </a:custGeom>
          <a:solidFill>
            <a:schemeClr val="bg1">
              <a:lumMod val="85000"/>
              <a:alpha val="50000"/>
            </a:schemeClr>
          </a:solidFill>
        </p:spPr>
        <p:txBody>
          <a:bodyPr wrap="square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buFont typeface="Arial"/>
              <a:buNone/>
              <a:defRPr sz="2000" kern="1200">
                <a:solidFill>
                  <a:schemeClr val="bg1">
                    <a:alpha val="0"/>
                  </a:schemeClr>
                </a:solidFill>
                <a:latin typeface="Arial"/>
                <a:ea typeface="+mn-ea"/>
                <a:cs typeface="Arial"/>
              </a:defRPr>
            </a:lvl1pPr>
            <a:lvl2pPr marL="174625" indent="-174625" algn="l" defTabSz="457200" rtl="0" eaLnBrk="1" latinLnBrk="0" hangingPunct="1">
              <a:spcBef>
                <a:spcPts val="500"/>
              </a:spcBef>
              <a:buClr>
                <a:schemeClr val="accent1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339725" indent="-165100" algn="l" defTabSz="457200" rtl="0" eaLnBrk="1" latinLnBrk="0" hangingPunct="1">
              <a:spcBef>
                <a:spcPts val="300"/>
              </a:spcBef>
              <a:buClr>
                <a:schemeClr val="accent1"/>
              </a:buClr>
              <a:buFont typeface="Lucida Grande"/>
              <a:buChar char="-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512763" indent="-173038" algn="l" defTabSz="457200" rtl="0" eaLnBrk="1" latinLnBrk="0" hangingPunct="1">
              <a:spcBef>
                <a:spcPts val="200"/>
              </a:spcBef>
              <a:buClr>
                <a:schemeClr val="accent1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687388" indent="-174625" algn="l" defTabSz="457200" rtl="0" eaLnBrk="1" latinLnBrk="0" hangingPunct="1">
              <a:spcBef>
                <a:spcPts val="100"/>
              </a:spcBef>
              <a:buClr>
                <a:schemeClr val="accent1"/>
              </a:buClr>
              <a:buFont typeface="Lucida Grande"/>
              <a:buChar char="-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/>
              <a:t> </a:t>
            </a:r>
          </a:p>
        </p:txBody>
      </p: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EE77579A-1368-4DBC-85D8-A52A7E2761B1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654475" y="5064870"/>
            <a:ext cx="3466478" cy="1142999"/>
          </a:xfrm>
        </p:spPr>
        <p:txBody>
          <a:bodyPr>
            <a:noAutofit/>
          </a:bodyPr>
          <a:lstStyle>
            <a:lvl1pPr algn="ctr">
              <a:spcBef>
                <a:spcPts val="0"/>
              </a:spcBef>
              <a:defRPr sz="2400" b="1">
                <a:solidFill>
                  <a:schemeClr val="accent1"/>
                </a:solidFill>
              </a:defRPr>
            </a:lvl1pPr>
            <a:lvl2pPr marL="0" indent="0" algn="ctr">
              <a:spcBef>
                <a:spcPts val="0"/>
              </a:spcBef>
              <a:buNone/>
              <a:defRPr sz="1400" b="1"/>
            </a:lvl2pPr>
            <a:lvl3pPr marL="0" indent="0" algn="ctr">
              <a:spcBef>
                <a:spcPts val="0"/>
              </a:spcBef>
              <a:buNone/>
              <a:defRPr sz="1400"/>
            </a:lvl3pPr>
          </a:lstStyle>
          <a:p>
            <a:pPr lvl="0"/>
            <a:r>
              <a:rPr lang="en-US"/>
              <a:t>Speaker Name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3" name="Picture Placeholder 18">
            <a:extLst>
              <a:ext uri="{FF2B5EF4-FFF2-40B4-BE49-F238E27FC236}">
                <a16:creationId xmlns:a16="http://schemas.microsoft.com/office/drawing/2014/main" id="{ECAEFC84-1A24-4376-BB49-9D9F30BD54CB}"/>
              </a:ext>
            </a:extLst>
          </p:cNvPr>
          <p:cNvSpPr>
            <a:spLocks noGrp="1"/>
          </p:cNvSpPr>
          <p:nvPr userDrawn="1">
            <p:ph type="pic" sz="quarter" idx="23"/>
          </p:nvPr>
        </p:nvSpPr>
        <p:spPr>
          <a:xfrm>
            <a:off x="652948" y="1330008"/>
            <a:ext cx="3468005" cy="3467100"/>
          </a:xfrm>
          <a:prstGeom prst="ellipse">
            <a:avLst/>
          </a:prstGeom>
          <a:solidFill>
            <a:srgbClr val="ECECEC"/>
          </a:solidFill>
          <a:ln w="76200">
            <a:noFill/>
          </a:ln>
        </p:spPr>
        <p:txBody>
          <a:bodyPr vert="horz" lIns="0" tIns="0" rIns="0" bIns="0" rtlCol="0" anchor="ctr" anchorCtr="0">
            <a:noAutofit/>
          </a:bodyPr>
          <a:lstStyle>
            <a:lvl1pPr>
              <a:defRPr lang="en-PH"/>
            </a:lvl1pPr>
          </a:lstStyle>
          <a:p>
            <a:pPr lvl="0" algn="ctr"/>
            <a:endParaRPr lang="en-PH"/>
          </a:p>
        </p:txBody>
      </p:sp>
      <p:sp>
        <p:nvSpPr>
          <p:cNvPr id="24" name="Text Placeholder 21">
            <a:extLst>
              <a:ext uri="{FF2B5EF4-FFF2-40B4-BE49-F238E27FC236}">
                <a16:creationId xmlns:a16="http://schemas.microsoft.com/office/drawing/2014/main" id="{41319FC1-B52B-49A6-AC5F-8973A28229E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790532" y="2165852"/>
            <a:ext cx="7027059" cy="1418908"/>
          </a:xfrm>
        </p:spPr>
        <p:txBody>
          <a:bodyPr anchor="ctr"/>
          <a:lstStyle>
            <a:lvl1pPr>
              <a:defRPr sz="2400"/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1">
            <a:extLst>
              <a:ext uri="{FF2B5EF4-FFF2-40B4-BE49-F238E27FC236}">
                <a16:creationId xmlns:a16="http://schemas.microsoft.com/office/drawing/2014/main" id="{80F79D4C-AFA3-4A57-AE4A-C586C999EE9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790532" y="4087766"/>
            <a:ext cx="7027059" cy="1418908"/>
          </a:xfrm>
        </p:spPr>
        <p:txBody>
          <a:bodyPr anchor="ctr"/>
          <a:lstStyle>
            <a:lvl1pPr>
              <a:defRPr sz="2400"/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1">
            <a:extLst>
              <a:ext uri="{FF2B5EF4-FFF2-40B4-BE49-F238E27FC236}">
                <a16:creationId xmlns:a16="http://schemas.microsoft.com/office/drawing/2014/main" id="{F5BA73F3-195C-4736-BF1F-38890CAB34B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649207" y="4087766"/>
            <a:ext cx="166732" cy="374904"/>
          </a:xfrm>
        </p:spPr>
        <p:txBody>
          <a:bodyPr anchor="b"/>
          <a:lstStyle>
            <a:lvl1pPr>
              <a:defRPr sz="2000"/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“</a:t>
            </a:r>
          </a:p>
        </p:txBody>
      </p:sp>
      <p:sp>
        <p:nvSpPr>
          <p:cNvPr id="31" name="Text Placeholder 21">
            <a:extLst>
              <a:ext uri="{FF2B5EF4-FFF2-40B4-BE49-F238E27FC236}">
                <a16:creationId xmlns:a16="http://schemas.microsoft.com/office/drawing/2014/main" id="{D24E0502-AA2F-4026-AF30-C8D3E0F3238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649207" y="2165852"/>
            <a:ext cx="166732" cy="374904"/>
          </a:xfrm>
        </p:spPr>
        <p:txBody>
          <a:bodyPr anchor="b"/>
          <a:lstStyle>
            <a:lvl1pPr>
              <a:defRPr sz="2000"/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“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12442B4-18A2-4211-AA6F-AFDCC0432C5D}"/>
              </a:ext>
            </a:extLst>
          </p:cNvPr>
          <p:cNvCxnSpPr>
            <a:cxnSpLocks/>
          </p:cNvCxnSpPr>
          <p:nvPr userDrawn="1"/>
        </p:nvCxnSpPr>
        <p:spPr>
          <a:xfrm>
            <a:off x="4649207" y="3836263"/>
            <a:ext cx="7168384" cy="0"/>
          </a:xfrm>
          <a:prstGeom prst="line">
            <a:avLst/>
          </a:prstGeom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7697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– Grid Ligh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83">
            <a:extLst>
              <a:ext uri="{FF2B5EF4-FFF2-40B4-BE49-F238E27FC236}">
                <a16:creationId xmlns:a16="http://schemas.microsoft.com/office/drawing/2014/main" id="{82565F88-E481-C6A7-E9D5-51E8342A7C1A}"/>
              </a:ext>
            </a:extLst>
          </p:cNvPr>
          <p:cNvSpPr txBox="1">
            <a:spLocks/>
          </p:cNvSpPr>
          <p:nvPr userDrawn="1"/>
        </p:nvSpPr>
        <p:spPr>
          <a:xfrm rot="10800000" flipV="1">
            <a:off x="0" y="-1"/>
            <a:ext cx="8426098" cy="4211955"/>
          </a:xfrm>
          <a:custGeom>
            <a:avLst/>
            <a:gdLst>
              <a:gd name="connsiteX0" fmla="*/ 0 w 2125980"/>
              <a:gd name="connsiteY0" fmla="*/ 0 h 1062991"/>
              <a:gd name="connsiteX1" fmla="*/ 530729 w 2125980"/>
              <a:gd name="connsiteY1" fmla="*/ 0 h 1062991"/>
              <a:gd name="connsiteX2" fmla="*/ 1062990 w 2125980"/>
              <a:gd name="connsiteY2" fmla="*/ 532261 h 1062991"/>
              <a:gd name="connsiteX3" fmla="*/ 1595250 w 2125980"/>
              <a:gd name="connsiteY3" fmla="*/ 0 h 1062991"/>
              <a:gd name="connsiteX4" fmla="*/ 2125980 w 2125980"/>
              <a:gd name="connsiteY4" fmla="*/ 0 h 1062991"/>
              <a:gd name="connsiteX5" fmla="*/ 1062990 w 2125980"/>
              <a:gd name="connsiteY5" fmla="*/ 1062991 h 1062991"/>
              <a:gd name="connsiteX6" fmla="*/ 0 w 2125980"/>
              <a:gd name="connsiteY6" fmla="*/ 0 h 1062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25980" h="1062991">
                <a:moveTo>
                  <a:pt x="0" y="0"/>
                </a:moveTo>
                <a:lnTo>
                  <a:pt x="530729" y="0"/>
                </a:lnTo>
                <a:cubicBezTo>
                  <a:pt x="530729" y="293959"/>
                  <a:pt x="769031" y="532261"/>
                  <a:pt x="1062990" y="532261"/>
                </a:cubicBezTo>
                <a:cubicBezTo>
                  <a:pt x="1356949" y="532261"/>
                  <a:pt x="1595250" y="293959"/>
                  <a:pt x="1595250" y="0"/>
                </a:cubicBezTo>
                <a:lnTo>
                  <a:pt x="2125980" y="0"/>
                </a:lnTo>
                <a:cubicBezTo>
                  <a:pt x="2125980" y="587074"/>
                  <a:pt x="1650063" y="1062991"/>
                  <a:pt x="1062990" y="1062991"/>
                </a:cubicBezTo>
                <a:cubicBezTo>
                  <a:pt x="475916" y="1062991"/>
                  <a:pt x="0" y="587074"/>
                  <a:pt x="0" y="0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</p:spPr>
        <p:txBody>
          <a:bodyPr wrap="square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buFont typeface="Arial"/>
              <a:buNone/>
              <a:defRPr sz="2000" kern="1200">
                <a:solidFill>
                  <a:schemeClr val="bg1">
                    <a:alpha val="0"/>
                  </a:schemeClr>
                </a:solidFill>
                <a:latin typeface="Arial"/>
                <a:ea typeface="+mn-ea"/>
                <a:cs typeface="Arial"/>
              </a:defRPr>
            </a:lvl1pPr>
            <a:lvl2pPr marL="174625" indent="-174625" algn="l" defTabSz="457200" rtl="0" eaLnBrk="1" latinLnBrk="0" hangingPunct="1">
              <a:spcBef>
                <a:spcPts val="500"/>
              </a:spcBef>
              <a:buClr>
                <a:schemeClr val="accent1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339725" indent="-165100" algn="l" defTabSz="457200" rtl="0" eaLnBrk="1" latinLnBrk="0" hangingPunct="1">
              <a:spcBef>
                <a:spcPts val="300"/>
              </a:spcBef>
              <a:buClr>
                <a:schemeClr val="accent1"/>
              </a:buClr>
              <a:buFont typeface="Lucida Grande"/>
              <a:buChar char="-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512763" indent="-173038" algn="l" defTabSz="457200" rtl="0" eaLnBrk="1" latinLnBrk="0" hangingPunct="1">
              <a:spcBef>
                <a:spcPts val="200"/>
              </a:spcBef>
              <a:buClr>
                <a:schemeClr val="accent1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687388" indent="-174625" algn="l" defTabSz="457200" rtl="0" eaLnBrk="1" latinLnBrk="0" hangingPunct="1">
              <a:spcBef>
                <a:spcPts val="100"/>
              </a:spcBef>
              <a:buClr>
                <a:schemeClr val="accent1"/>
              </a:buClr>
              <a:buFont typeface="Lucida Grande"/>
              <a:buChar char="-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/>
              <a:t>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219C089-E8CF-E559-B5B5-0F3B3352A7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3072" y="2298411"/>
            <a:ext cx="5293408" cy="1231106"/>
          </a:xfrm>
        </p:spPr>
        <p:txBody>
          <a:bodyPr lIns="0" tIns="0" rIns="0" bIns="0" anchor="b" anchorCtr="0">
            <a:spAutoFit/>
          </a:bodyPr>
          <a:lstStyle>
            <a:lvl1pPr algn="l">
              <a:lnSpc>
                <a:spcPct val="80000"/>
              </a:lnSpc>
              <a:defRPr sz="5000" b="1" i="0" spc="-1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56796E69-31DF-E029-0DD9-948593BDC87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3072" y="3583491"/>
            <a:ext cx="5293408" cy="366254"/>
          </a:xfrm>
        </p:spPr>
        <p:txBody>
          <a:bodyPr lIns="0" tIns="0" rIns="0" bIns="0" anchor="t" anchorCtr="0">
            <a:spAutoFit/>
          </a:bodyPr>
          <a:lstStyle>
            <a:lvl1pPr marL="0" indent="0" algn="l">
              <a:lnSpc>
                <a:spcPct val="85000"/>
              </a:lnSpc>
              <a:spcBef>
                <a:spcPts val="800"/>
              </a:spcBef>
              <a:buNone/>
              <a:defRPr sz="2800" b="1" i="0" spc="-50">
                <a:solidFill>
                  <a:schemeClr val="tx2"/>
                </a:solidFill>
                <a:latin typeface="Arial"/>
                <a:cs typeface="Arial"/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 style</a:t>
            </a:r>
          </a:p>
        </p:txBody>
      </p:sp>
      <p:sp>
        <p:nvSpPr>
          <p:cNvPr id="11" name="Text Placeholder 49">
            <a:extLst>
              <a:ext uri="{FF2B5EF4-FFF2-40B4-BE49-F238E27FC236}">
                <a16:creationId xmlns:a16="http://schemas.microsoft.com/office/drawing/2014/main" id="{A32A8C6D-9FB3-A8D0-E088-22B53C568D12}"/>
              </a:ext>
            </a:extLst>
          </p:cNvPr>
          <p:cNvSpPr txBox="1">
            <a:spLocks/>
          </p:cNvSpPr>
          <p:nvPr userDrawn="1"/>
        </p:nvSpPr>
        <p:spPr>
          <a:xfrm>
            <a:off x="9161629" y="2105977"/>
            <a:ext cx="2120608" cy="2120038"/>
          </a:xfrm>
          <a:custGeom>
            <a:avLst/>
            <a:gdLst>
              <a:gd name="connsiteX0" fmla="*/ 265718 w 531436"/>
              <a:gd name="connsiteY0" fmla="*/ 0 h 531432"/>
              <a:gd name="connsiteX1" fmla="*/ 531436 w 531436"/>
              <a:gd name="connsiteY1" fmla="*/ 265716 h 531432"/>
              <a:gd name="connsiteX2" fmla="*/ 265718 w 531436"/>
              <a:gd name="connsiteY2" fmla="*/ 531432 h 531432"/>
              <a:gd name="connsiteX3" fmla="*/ 0 w 531436"/>
              <a:gd name="connsiteY3" fmla="*/ 265716 h 531432"/>
              <a:gd name="connsiteX4" fmla="*/ 265718 w 531436"/>
              <a:gd name="connsiteY4" fmla="*/ 0 h 531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36" h="531432">
                <a:moveTo>
                  <a:pt x="265718" y="0"/>
                </a:moveTo>
                <a:cubicBezTo>
                  <a:pt x="412470" y="0"/>
                  <a:pt x="531436" y="118965"/>
                  <a:pt x="531436" y="265716"/>
                </a:cubicBezTo>
                <a:cubicBezTo>
                  <a:pt x="531436" y="412467"/>
                  <a:pt x="412470" y="531432"/>
                  <a:pt x="265718" y="531432"/>
                </a:cubicBezTo>
                <a:cubicBezTo>
                  <a:pt x="118966" y="531432"/>
                  <a:pt x="0" y="412467"/>
                  <a:pt x="0" y="265716"/>
                </a:cubicBezTo>
                <a:cubicBezTo>
                  <a:pt x="0" y="118965"/>
                  <a:pt x="118966" y="0"/>
                  <a:pt x="265718" y="0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</p:spPr>
        <p:txBody>
          <a:bodyPr wrap="square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buFont typeface="Arial"/>
              <a:buNone/>
              <a:defRPr sz="2000" kern="1200">
                <a:solidFill>
                  <a:schemeClr val="bg1">
                    <a:alpha val="0"/>
                  </a:schemeClr>
                </a:solidFill>
                <a:latin typeface="Arial"/>
                <a:ea typeface="+mn-ea"/>
                <a:cs typeface="Arial"/>
              </a:defRPr>
            </a:lvl1pPr>
            <a:lvl2pPr marL="174625" indent="-174625" algn="l" defTabSz="457200" rtl="0" eaLnBrk="1" latinLnBrk="0" hangingPunct="1">
              <a:spcBef>
                <a:spcPts val="500"/>
              </a:spcBef>
              <a:buClr>
                <a:schemeClr val="accent1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339725" indent="-165100" algn="l" defTabSz="457200" rtl="0" eaLnBrk="1" latinLnBrk="0" hangingPunct="1">
              <a:spcBef>
                <a:spcPts val="300"/>
              </a:spcBef>
              <a:buClr>
                <a:schemeClr val="accent1"/>
              </a:buClr>
              <a:buFont typeface="Lucida Grande"/>
              <a:buChar char="-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512763" indent="-173038" algn="l" defTabSz="457200" rtl="0" eaLnBrk="1" latinLnBrk="0" hangingPunct="1">
              <a:spcBef>
                <a:spcPts val="200"/>
              </a:spcBef>
              <a:buClr>
                <a:schemeClr val="accent1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687388" indent="-174625" algn="l" defTabSz="457200" rtl="0" eaLnBrk="1" latinLnBrk="0" hangingPunct="1">
              <a:spcBef>
                <a:spcPts val="100"/>
              </a:spcBef>
              <a:buClr>
                <a:schemeClr val="accent1"/>
              </a:buClr>
              <a:buFont typeface="Lucida Grande"/>
              <a:buChar char="-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/>
              <a:t> 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05075AC1-7080-D3A7-8161-3864205433E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261348" y="6221029"/>
            <a:ext cx="6551142" cy="357052"/>
          </a:xfrm>
        </p:spPr>
        <p:txBody>
          <a:bodyPr anchor="b" anchorCtr="0"/>
          <a:lstStyle>
            <a:lvl1pPr algn="r">
              <a:defRPr sz="800">
                <a:solidFill>
                  <a:schemeClr val="tx2"/>
                </a:solidFill>
              </a:defRPr>
            </a:lvl1pPr>
            <a:lvl2pPr marL="0" indent="0">
              <a:buNone/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E32658F1-D2C9-F557-2C25-7F2DB5063C9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1990" y="6084141"/>
            <a:ext cx="3035132" cy="557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9482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Title – Grid Ligh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49">
            <a:extLst>
              <a:ext uri="{FF2B5EF4-FFF2-40B4-BE49-F238E27FC236}">
                <a16:creationId xmlns:a16="http://schemas.microsoft.com/office/drawing/2014/main" id="{2990D4BA-9442-A398-45BB-20CDB49664E8}"/>
              </a:ext>
            </a:extLst>
          </p:cNvPr>
          <p:cNvSpPr txBox="1">
            <a:spLocks/>
          </p:cNvSpPr>
          <p:nvPr userDrawn="1"/>
        </p:nvSpPr>
        <p:spPr>
          <a:xfrm>
            <a:off x="3555874" y="3895115"/>
            <a:ext cx="2120608" cy="2120038"/>
          </a:xfrm>
          <a:custGeom>
            <a:avLst/>
            <a:gdLst>
              <a:gd name="connsiteX0" fmla="*/ 265718 w 531436"/>
              <a:gd name="connsiteY0" fmla="*/ 0 h 531432"/>
              <a:gd name="connsiteX1" fmla="*/ 531436 w 531436"/>
              <a:gd name="connsiteY1" fmla="*/ 265716 h 531432"/>
              <a:gd name="connsiteX2" fmla="*/ 265718 w 531436"/>
              <a:gd name="connsiteY2" fmla="*/ 531432 h 531432"/>
              <a:gd name="connsiteX3" fmla="*/ 0 w 531436"/>
              <a:gd name="connsiteY3" fmla="*/ 265716 h 531432"/>
              <a:gd name="connsiteX4" fmla="*/ 265718 w 531436"/>
              <a:gd name="connsiteY4" fmla="*/ 0 h 531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36" h="531432">
                <a:moveTo>
                  <a:pt x="265718" y="0"/>
                </a:moveTo>
                <a:cubicBezTo>
                  <a:pt x="412470" y="0"/>
                  <a:pt x="531436" y="118965"/>
                  <a:pt x="531436" y="265716"/>
                </a:cubicBezTo>
                <a:cubicBezTo>
                  <a:pt x="531436" y="412467"/>
                  <a:pt x="412470" y="531432"/>
                  <a:pt x="265718" y="531432"/>
                </a:cubicBezTo>
                <a:cubicBezTo>
                  <a:pt x="118966" y="531432"/>
                  <a:pt x="0" y="412467"/>
                  <a:pt x="0" y="265716"/>
                </a:cubicBezTo>
                <a:cubicBezTo>
                  <a:pt x="0" y="118965"/>
                  <a:pt x="118966" y="0"/>
                  <a:pt x="265718" y="0"/>
                </a:cubicBezTo>
                <a:close/>
              </a:path>
            </a:pathLst>
          </a:custGeom>
          <a:solidFill>
            <a:srgbClr val="F7F8F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algn="ctr">
              <a:defRPr sz="1400" b="0" i="0">
                <a:solidFill>
                  <a:schemeClr val="lt1"/>
                </a:solidFill>
                <a:latin typeface="Arial"/>
                <a:cs typeface="Arial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lvl="0"/>
            <a:r>
              <a:rPr lang="en-US" sz="1400"/>
              <a:t> 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96C71DE0-9FDE-8F74-464E-889C5C6B3101}"/>
              </a:ext>
            </a:extLst>
          </p:cNvPr>
          <p:cNvSpPr/>
          <p:nvPr userDrawn="1"/>
        </p:nvSpPr>
        <p:spPr>
          <a:xfrm>
            <a:off x="8127297" y="2180403"/>
            <a:ext cx="4064703" cy="4677597"/>
          </a:xfrm>
          <a:custGeom>
            <a:avLst/>
            <a:gdLst>
              <a:gd name="connsiteX0" fmla="*/ 4063645 w 4063645"/>
              <a:gd name="connsiteY0" fmla="*/ 0 h 4677597"/>
              <a:gd name="connsiteX1" fmla="*/ 4063645 w 4063645"/>
              <a:gd name="connsiteY1" fmla="*/ 2137265 h 4677597"/>
              <a:gd name="connsiteX2" fmla="*/ 3862190 w 4063645"/>
              <a:gd name="connsiteY2" fmla="*/ 2166337 h 4677597"/>
              <a:gd name="connsiteX3" fmla="*/ 2758545 w 4063645"/>
              <a:gd name="connsiteY3" fmla="*/ 2753506 h 4677597"/>
              <a:gd name="connsiteX4" fmla="*/ 2171374 w 4063645"/>
              <a:gd name="connsiteY4" fmla="*/ 4673988 h 4677597"/>
              <a:gd name="connsiteX5" fmla="*/ 2172255 w 4063645"/>
              <a:gd name="connsiteY5" fmla="*/ 4677597 h 4677597"/>
              <a:gd name="connsiteX6" fmla="*/ 19867 w 4063645"/>
              <a:gd name="connsiteY6" fmla="*/ 4677596 h 4677597"/>
              <a:gd name="connsiteX7" fmla="*/ 19545 w 4063645"/>
              <a:gd name="connsiteY7" fmla="*/ 4674915 h 4677597"/>
              <a:gd name="connsiteX8" fmla="*/ 1250832 w 4063645"/>
              <a:gd name="connsiteY8" fmla="*/ 1245793 h 4677597"/>
              <a:gd name="connsiteX9" fmla="*/ 3861258 w 4063645"/>
              <a:gd name="connsiteY9" fmla="*/ 14507 h 4677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63645" h="4677597">
                <a:moveTo>
                  <a:pt x="4063645" y="0"/>
                </a:moveTo>
                <a:lnTo>
                  <a:pt x="4063645" y="2137265"/>
                </a:lnTo>
                <a:lnTo>
                  <a:pt x="3862190" y="2166337"/>
                </a:lnTo>
                <a:cubicBezTo>
                  <a:pt x="3457826" y="2244626"/>
                  <a:pt x="3071703" y="2440348"/>
                  <a:pt x="2758545" y="2753506"/>
                </a:cubicBezTo>
                <a:cubicBezTo>
                  <a:pt x="2236616" y="3275436"/>
                  <a:pt x="2040891" y="4000046"/>
                  <a:pt x="2171374" y="4673988"/>
                </a:cubicBezTo>
                <a:lnTo>
                  <a:pt x="2172255" y="4677597"/>
                </a:lnTo>
                <a:lnTo>
                  <a:pt x="19867" y="4677596"/>
                </a:lnTo>
                <a:lnTo>
                  <a:pt x="19545" y="4674915"/>
                </a:lnTo>
                <a:cubicBezTo>
                  <a:pt x="-97720" y="3449909"/>
                  <a:pt x="312708" y="2183917"/>
                  <a:pt x="1250832" y="1245793"/>
                </a:cubicBezTo>
                <a:cubicBezTo>
                  <a:pt x="1980483" y="516142"/>
                  <a:pt x="2908474" y="105714"/>
                  <a:pt x="3861258" y="14507"/>
                </a:cubicBezTo>
                <a:close/>
              </a:path>
            </a:pathLst>
          </a:custGeom>
          <a:solidFill>
            <a:srgbClr val="F7F8F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/>
          <a:p>
            <a:pPr algn="ctr"/>
            <a:endParaRPr lang="en-US" sz="1400" b="0" i="0" err="1">
              <a:latin typeface="Arial"/>
              <a:cs typeface="Arial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322A56F-B8B4-2517-B075-56C5134AB1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3072" y="2298411"/>
            <a:ext cx="5293408" cy="1231106"/>
          </a:xfrm>
        </p:spPr>
        <p:txBody>
          <a:bodyPr lIns="0" tIns="0" rIns="0" bIns="0" anchor="b" anchorCtr="0">
            <a:spAutoFit/>
          </a:bodyPr>
          <a:lstStyle>
            <a:lvl1pPr algn="l">
              <a:lnSpc>
                <a:spcPct val="80000"/>
              </a:lnSpc>
              <a:defRPr sz="5000" b="1" i="0" spc="-1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52AEF28E-58AF-7CF1-5DB2-38E1869E50B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3072" y="3583491"/>
            <a:ext cx="5293408" cy="366254"/>
          </a:xfrm>
        </p:spPr>
        <p:txBody>
          <a:bodyPr lIns="0" tIns="0" rIns="0" bIns="0" anchor="t" anchorCtr="0">
            <a:spAutoFit/>
          </a:bodyPr>
          <a:lstStyle>
            <a:lvl1pPr marL="0" indent="0" algn="l">
              <a:lnSpc>
                <a:spcPct val="85000"/>
              </a:lnSpc>
              <a:spcBef>
                <a:spcPts val="800"/>
              </a:spcBef>
              <a:buNone/>
              <a:defRPr sz="2800" b="1" i="0" spc="-50">
                <a:solidFill>
                  <a:schemeClr val="tx2"/>
                </a:solidFill>
                <a:latin typeface="Arial"/>
                <a:cs typeface="Arial"/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 style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EB0659AC-36A3-5115-BB20-1540B01D1EB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261348" y="6221029"/>
            <a:ext cx="6551142" cy="357052"/>
          </a:xfrm>
        </p:spPr>
        <p:txBody>
          <a:bodyPr anchor="b" anchorCtr="0"/>
          <a:lstStyle>
            <a:lvl1pPr algn="r">
              <a:defRPr sz="800">
                <a:solidFill>
                  <a:schemeClr val="tx2"/>
                </a:solidFill>
              </a:defRPr>
            </a:lvl1pPr>
            <a:lvl2pPr marL="0" indent="0">
              <a:buNone/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ABC5F1D4-A419-008A-D85B-F878E57DCF8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1990" y="6084141"/>
            <a:ext cx="3035132" cy="557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9100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Title – Grid 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49">
            <a:extLst>
              <a:ext uri="{FF2B5EF4-FFF2-40B4-BE49-F238E27FC236}">
                <a16:creationId xmlns:a16="http://schemas.microsoft.com/office/drawing/2014/main" id="{F553573E-D271-036E-1A63-693C2015B88F}"/>
              </a:ext>
            </a:extLst>
          </p:cNvPr>
          <p:cNvSpPr txBox="1">
            <a:spLocks/>
          </p:cNvSpPr>
          <p:nvPr userDrawn="1"/>
        </p:nvSpPr>
        <p:spPr>
          <a:xfrm>
            <a:off x="3555874" y="3895115"/>
            <a:ext cx="2120608" cy="2120038"/>
          </a:xfrm>
          <a:custGeom>
            <a:avLst/>
            <a:gdLst>
              <a:gd name="connsiteX0" fmla="*/ 265718 w 531436"/>
              <a:gd name="connsiteY0" fmla="*/ 0 h 531432"/>
              <a:gd name="connsiteX1" fmla="*/ 531436 w 531436"/>
              <a:gd name="connsiteY1" fmla="*/ 265716 h 531432"/>
              <a:gd name="connsiteX2" fmla="*/ 265718 w 531436"/>
              <a:gd name="connsiteY2" fmla="*/ 531432 h 531432"/>
              <a:gd name="connsiteX3" fmla="*/ 0 w 531436"/>
              <a:gd name="connsiteY3" fmla="*/ 265716 h 531432"/>
              <a:gd name="connsiteX4" fmla="*/ 265718 w 531436"/>
              <a:gd name="connsiteY4" fmla="*/ 0 h 531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36" h="531432">
                <a:moveTo>
                  <a:pt x="265718" y="0"/>
                </a:moveTo>
                <a:cubicBezTo>
                  <a:pt x="412470" y="0"/>
                  <a:pt x="531436" y="118965"/>
                  <a:pt x="531436" y="265716"/>
                </a:cubicBezTo>
                <a:cubicBezTo>
                  <a:pt x="531436" y="412467"/>
                  <a:pt x="412470" y="531432"/>
                  <a:pt x="265718" y="531432"/>
                </a:cubicBezTo>
                <a:cubicBezTo>
                  <a:pt x="118966" y="531432"/>
                  <a:pt x="0" y="412467"/>
                  <a:pt x="0" y="265716"/>
                </a:cubicBezTo>
                <a:cubicBezTo>
                  <a:pt x="0" y="118965"/>
                  <a:pt x="118966" y="0"/>
                  <a:pt x="265718" y="0"/>
                </a:cubicBezTo>
                <a:close/>
              </a:path>
            </a:pathLst>
          </a:custGeom>
          <a:solidFill>
            <a:srgbClr val="E7EAE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algn="ctr">
              <a:defRPr sz="1400" b="0" i="0">
                <a:solidFill>
                  <a:schemeClr val="lt1"/>
                </a:solidFill>
                <a:latin typeface="Arial"/>
                <a:cs typeface="Arial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lvl="0"/>
            <a:r>
              <a:rPr lang="en-US" sz="1400"/>
              <a:t> 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606D22B-8EDE-DD68-97A9-8DF7ACB52C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3072" y="2298411"/>
            <a:ext cx="5293408" cy="1231106"/>
          </a:xfrm>
        </p:spPr>
        <p:txBody>
          <a:bodyPr lIns="0" tIns="0" rIns="0" bIns="0" anchor="b" anchorCtr="0">
            <a:spAutoFit/>
          </a:bodyPr>
          <a:lstStyle>
            <a:lvl1pPr algn="l">
              <a:lnSpc>
                <a:spcPct val="80000"/>
              </a:lnSpc>
              <a:defRPr sz="5000" b="1" i="0" spc="-1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77A68C55-B8B8-0655-B427-79CB9926F05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3072" y="3583491"/>
            <a:ext cx="5293408" cy="366254"/>
          </a:xfrm>
        </p:spPr>
        <p:txBody>
          <a:bodyPr lIns="0" tIns="0" rIns="0" bIns="0" anchor="t" anchorCtr="0">
            <a:spAutoFit/>
          </a:bodyPr>
          <a:lstStyle>
            <a:lvl1pPr marL="0" indent="0" algn="l">
              <a:lnSpc>
                <a:spcPct val="85000"/>
              </a:lnSpc>
              <a:spcBef>
                <a:spcPts val="800"/>
              </a:spcBef>
              <a:buNone/>
              <a:defRPr sz="2800" b="1" i="0" spc="-50">
                <a:solidFill>
                  <a:schemeClr val="tx2"/>
                </a:solidFill>
                <a:latin typeface="Arial"/>
                <a:cs typeface="Arial"/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 style</a:t>
            </a:r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CF8D5089-7EDC-6E81-DD24-CFB2E3B23E54}"/>
              </a:ext>
            </a:extLst>
          </p:cNvPr>
          <p:cNvSpPr/>
          <p:nvPr userDrawn="1"/>
        </p:nvSpPr>
        <p:spPr>
          <a:xfrm>
            <a:off x="8127297" y="2180403"/>
            <a:ext cx="4064703" cy="4677597"/>
          </a:xfrm>
          <a:custGeom>
            <a:avLst/>
            <a:gdLst>
              <a:gd name="connsiteX0" fmla="*/ 4063645 w 4063645"/>
              <a:gd name="connsiteY0" fmla="*/ 0 h 4677597"/>
              <a:gd name="connsiteX1" fmla="*/ 4063645 w 4063645"/>
              <a:gd name="connsiteY1" fmla="*/ 2137265 h 4677597"/>
              <a:gd name="connsiteX2" fmla="*/ 3862190 w 4063645"/>
              <a:gd name="connsiteY2" fmla="*/ 2166337 h 4677597"/>
              <a:gd name="connsiteX3" fmla="*/ 2758545 w 4063645"/>
              <a:gd name="connsiteY3" fmla="*/ 2753506 h 4677597"/>
              <a:gd name="connsiteX4" fmla="*/ 2171374 w 4063645"/>
              <a:gd name="connsiteY4" fmla="*/ 4673988 h 4677597"/>
              <a:gd name="connsiteX5" fmla="*/ 2172255 w 4063645"/>
              <a:gd name="connsiteY5" fmla="*/ 4677597 h 4677597"/>
              <a:gd name="connsiteX6" fmla="*/ 19867 w 4063645"/>
              <a:gd name="connsiteY6" fmla="*/ 4677596 h 4677597"/>
              <a:gd name="connsiteX7" fmla="*/ 19545 w 4063645"/>
              <a:gd name="connsiteY7" fmla="*/ 4674915 h 4677597"/>
              <a:gd name="connsiteX8" fmla="*/ 1250832 w 4063645"/>
              <a:gd name="connsiteY8" fmla="*/ 1245793 h 4677597"/>
              <a:gd name="connsiteX9" fmla="*/ 3861258 w 4063645"/>
              <a:gd name="connsiteY9" fmla="*/ 14507 h 4677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63645" h="4677597">
                <a:moveTo>
                  <a:pt x="4063645" y="0"/>
                </a:moveTo>
                <a:lnTo>
                  <a:pt x="4063645" y="2137265"/>
                </a:lnTo>
                <a:lnTo>
                  <a:pt x="3862190" y="2166337"/>
                </a:lnTo>
                <a:cubicBezTo>
                  <a:pt x="3457826" y="2244626"/>
                  <a:pt x="3071703" y="2440348"/>
                  <a:pt x="2758545" y="2753506"/>
                </a:cubicBezTo>
                <a:cubicBezTo>
                  <a:pt x="2236616" y="3275436"/>
                  <a:pt x="2040891" y="4000046"/>
                  <a:pt x="2171374" y="4673988"/>
                </a:cubicBezTo>
                <a:lnTo>
                  <a:pt x="2172255" y="4677597"/>
                </a:lnTo>
                <a:lnTo>
                  <a:pt x="19867" y="4677596"/>
                </a:lnTo>
                <a:lnTo>
                  <a:pt x="19545" y="4674915"/>
                </a:lnTo>
                <a:cubicBezTo>
                  <a:pt x="-97720" y="3449909"/>
                  <a:pt x="312708" y="2183917"/>
                  <a:pt x="1250832" y="1245793"/>
                </a:cubicBezTo>
                <a:cubicBezTo>
                  <a:pt x="1980483" y="516142"/>
                  <a:pt x="2908474" y="105714"/>
                  <a:pt x="3861258" y="14507"/>
                </a:cubicBezTo>
                <a:close/>
              </a:path>
            </a:pathLst>
          </a:custGeom>
          <a:solidFill>
            <a:srgbClr val="E7EAE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/>
          <a:p>
            <a:pPr algn="ctr"/>
            <a:endParaRPr lang="en-US" sz="1400" b="0" i="0" err="1">
              <a:latin typeface="Arial"/>
              <a:cs typeface="Arial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EA109C-D8E3-4290-A765-1F82509627B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261348" y="6221029"/>
            <a:ext cx="6551142" cy="357052"/>
          </a:xfrm>
        </p:spPr>
        <p:txBody>
          <a:bodyPr anchor="b" anchorCtr="0"/>
          <a:lstStyle>
            <a:lvl1pPr algn="r">
              <a:defRPr sz="800">
                <a:solidFill>
                  <a:schemeClr val="tx2"/>
                </a:solidFill>
              </a:defRPr>
            </a:lvl1pPr>
            <a:lvl2pPr marL="0" indent="0">
              <a:buNone/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3FE3E5CE-4FE0-0D4E-EE3E-1C9B61B9E92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1990" y="6084141"/>
            <a:ext cx="3035132" cy="557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345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Title – Grid Ligh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5C48506-5B62-D34E-2132-466245E667F9}"/>
              </a:ext>
            </a:extLst>
          </p:cNvPr>
          <p:cNvSpPr/>
          <p:nvPr userDrawn="1"/>
        </p:nvSpPr>
        <p:spPr>
          <a:xfrm>
            <a:off x="8127297" y="2180403"/>
            <a:ext cx="4064703" cy="4677597"/>
          </a:xfrm>
          <a:custGeom>
            <a:avLst/>
            <a:gdLst>
              <a:gd name="connsiteX0" fmla="*/ 4063645 w 4063645"/>
              <a:gd name="connsiteY0" fmla="*/ 0 h 4677597"/>
              <a:gd name="connsiteX1" fmla="*/ 4063645 w 4063645"/>
              <a:gd name="connsiteY1" fmla="*/ 2137265 h 4677597"/>
              <a:gd name="connsiteX2" fmla="*/ 3862190 w 4063645"/>
              <a:gd name="connsiteY2" fmla="*/ 2166337 h 4677597"/>
              <a:gd name="connsiteX3" fmla="*/ 2758545 w 4063645"/>
              <a:gd name="connsiteY3" fmla="*/ 2753506 h 4677597"/>
              <a:gd name="connsiteX4" fmla="*/ 2171374 w 4063645"/>
              <a:gd name="connsiteY4" fmla="*/ 4673988 h 4677597"/>
              <a:gd name="connsiteX5" fmla="*/ 2172255 w 4063645"/>
              <a:gd name="connsiteY5" fmla="*/ 4677597 h 4677597"/>
              <a:gd name="connsiteX6" fmla="*/ 19867 w 4063645"/>
              <a:gd name="connsiteY6" fmla="*/ 4677596 h 4677597"/>
              <a:gd name="connsiteX7" fmla="*/ 19545 w 4063645"/>
              <a:gd name="connsiteY7" fmla="*/ 4674915 h 4677597"/>
              <a:gd name="connsiteX8" fmla="*/ 1250832 w 4063645"/>
              <a:gd name="connsiteY8" fmla="*/ 1245793 h 4677597"/>
              <a:gd name="connsiteX9" fmla="*/ 3861258 w 4063645"/>
              <a:gd name="connsiteY9" fmla="*/ 14507 h 4677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63645" h="4677597">
                <a:moveTo>
                  <a:pt x="4063645" y="0"/>
                </a:moveTo>
                <a:lnTo>
                  <a:pt x="4063645" y="2137265"/>
                </a:lnTo>
                <a:lnTo>
                  <a:pt x="3862190" y="2166337"/>
                </a:lnTo>
                <a:cubicBezTo>
                  <a:pt x="3457826" y="2244626"/>
                  <a:pt x="3071703" y="2440348"/>
                  <a:pt x="2758545" y="2753506"/>
                </a:cubicBezTo>
                <a:cubicBezTo>
                  <a:pt x="2236616" y="3275436"/>
                  <a:pt x="2040891" y="4000046"/>
                  <a:pt x="2171374" y="4673988"/>
                </a:cubicBezTo>
                <a:lnTo>
                  <a:pt x="2172255" y="4677597"/>
                </a:lnTo>
                <a:lnTo>
                  <a:pt x="19867" y="4677596"/>
                </a:lnTo>
                <a:lnTo>
                  <a:pt x="19545" y="4674915"/>
                </a:lnTo>
                <a:cubicBezTo>
                  <a:pt x="-97720" y="3449909"/>
                  <a:pt x="312708" y="2183917"/>
                  <a:pt x="1250832" y="1245793"/>
                </a:cubicBezTo>
                <a:cubicBezTo>
                  <a:pt x="1980483" y="516142"/>
                  <a:pt x="2908474" y="105714"/>
                  <a:pt x="3861258" y="14507"/>
                </a:cubicBezTo>
                <a:close/>
              </a:path>
            </a:pathLst>
          </a:custGeom>
          <a:solidFill>
            <a:srgbClr val="FB5C3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/>
          <a:p>
            <a:pPr algn="ctr"/>
            <a:endParaRPr lang="en-US" sz="1400" b="0" i="0" err="1">
              <a:latin typeface="Arial"/>
              <a:cs typeface="Arial"/>
            </a:endParaRPr>
          </a:p>
        </p:txBody>
      </p:sp>
      <p:sp>
        <p:nvSpPr>
          <p:cNvPr id="11" name="Text Placeholder 49">
            <a:extLst>
              <a:ext uri="{FF2B5EF4-FFF2-40B4-BE49-F238E27FC236}">
                <a16:creationId xmlns:a16="http://schemas.microsoft.com/office/drawing/2014/main" id="{7D4E8EC0-79BD-D9F1-19DC-99943FFD11BD}"/>
              </a:ext>
            </a:extLst>
          </p:cNvPr>
          <p:cNvSpPr txBox="1">
            <a:spLocks/>
          </p:cNvSpPr>
          <p:nvPr userDrawn="1"/>
        </p:nvSpPr>
        <p:spPr>
          <a:xfrm>
            <a:off x="3555874" y="3895115"/>
            <a:ext cx="2120608" cy="2120038"/>
          </a:xfrm>
          <a:custGeom>
            <a:avLst/>
            <a:gdLst>
              <a:gd name="connsiteX0" fmla="*/ 265718 w 531436"/>
              <a:gd name="connsiteY0" fmla="*/ 0 h 531432"/>
              <a:gd name="connsiteX1" fmla="*/ 531436 w 531436"/>
              <a:gd name="connsiteY1" fmla="*/ 265716 h 531432"/>
              <a:gd name="connsiteX2" fmla="*/ 265718 w 531436"/>
              <a:gd name="connsiteY2" fmla="*/ 531432 h 531432"/>
              <a:gd name="connsiteX3" fmla="*/ 0 w 531436"/>
              <a:gd name="connsiteY3" fmla="*/ 265716 h 531432"/>
              <a:gd name="connsiteX4" fmla="*/ 265718 w 531436"/>
              <a:gd name="connsiteY4" fmla="*/ 0 h 531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36" h="531432">
                <a:moveTo>
                  <a:pt x="265718" y="0"/>
                </a:moveTo>
                <a:cubicBezTo>
                  <a:pt x="412470" y="0"/>
                  <a:pt x="531436" y="118965"/>
                  <a:pt x="531436" y="265716"/>
                </a:cubicBezTo>
                <a:cubicBezTo>
                  <a:pt x="531436" y="412467"/>
                  <a:pt x="412470" y="531432"/>
                  <a:pt x="265718" y="531432"/>
                </a:cubicBezTo>
                <a:cubicBezTo>
                  <a:pt x="118966" y="531432"/>
                  <a:pt x="0" y="412467"/>
                  <a:pt x="0" y="265716"/>
                </a:cubicBezTo>
                <a:cubicBezTo>
                  <a:pt x="0" y="118965"/>
                  <a:pt x="118966" y="0"/>
                  <a:pt x="265718" y="0"/>
                </a:cubicBezTo>
                <a:close/>
              </a:path>
            </a:pathLst>
          </a:custGeom>
          <a:solidFill>
            <a:srgbClr val="FB5C3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algn="ctr">
              <a:defRPr sz="1400" b="0" i="0">
                <a:solidFill>
                  <a:schemeClr val="lt1"/>
                </a:solidFill>
                <a:latin typeface="Arial"/>
                <a:cs typeface="Arial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lvl="0"/>
            <a:r>
              <a:rPr lang="en-US" sz="1400"/>
              <a:t> 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821BAD0-49D0-C707-6EED-2545641FFB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3072" y="2298411"/>
            <a:ext cx="5293408" cy="1231106"/>
          </a:xfrm>
        </p:spPr>
        <p:txBody>
          <a:bodyPr lIns="0" tIns="0" rIns="0" bIns="0" anchor="b" anchorCtr="0">
            <a:spAutoFit/>
          </a:bodyPr>
          <a:lstStyle>
            <a:lvl1pPr algn="l">
              <a:lnSpc>
                <a:spcPct val="80000"/>
              </a:lnSpc>
              <a:defRPr sz="5000" b="1" i="0" spc="-1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19049BAA-F0AE-E76A-341E-A583E1C4787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3072" y="3583491"/>
            <a:ext cx="5293408" cy="366254"/>
          </a:xfrm>
        </p:spPr>
        <p:txBody>
          <a:bodyPr lIns="0" tIns="0" rIns="0" bIns="0" anchor="t" anchorCtr="0">
            <a:spAutoFit/>
          </a:bodyPr>
          <a:lstStyle>
            <a:lvl1pPr marL="0" indent="0" algn="l">
              <a:lnSpc>
                <a:spcPct val="85000"/>
              </a:lnSpc>
              <a:spcBef>
                <a:spcPts val="800"/>
              </a:spcBef>
              <a:buNone/>
              <a:defRPr sz="2800" b="1" i="0" spc="-50">
                <a:solidFill>
                  <a:schemeClr val="bg1"/>
                </a:solidFill>
                <a:latin typeface="Arial"/>
                <a:cs typeface="Arial"/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 style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A76FF9C8-9630-D255-5748-61FABDDC7E0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261348" y="6221029"/>
            <a:ext cx="6551142" cy="357052"/>
          </a:xfrm>
        </p:spPr>
        <p:txBody>
          <a:bodyPr anchor="b" anchorCtr="0"/>
          <a:lstStyle>
            <a:lvl1pPr algn="r">
              <a:defRPr sz="800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EF699570-67D9-1C8E-253F-51BC7744047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1990" y="6084141"/>
            <a:ext cx="3035132" cy="557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062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39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– Grid Light Custom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49">
            <a:extLst>
              <a:ext uri="{FF2B5EF4-FFF2-40B4-BE49-F238E27FC236}">
                <a16:creationId xmlns:a16="http://schemas.microsoft.com/office/drawing/2014/main" id="{2AD7E90F-C106-094C-12C9-959A43A0E98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555872" y="3895115"/>
            <a:ext cx="2120608" cy="2120040"/>
          </a:xfrm>
          <a:custGeom>
            <a:avLst/>
            <a:gdLst>
              <a:gd name="connsiteX0" fmla="*/ 265718 w 531436"/>
              <a:gd name="connsiteY0" fmla="*/ 0 h 531432"/>
              <a:gd name="connsiteX1" fmla="*/ 531436 w 531436"/>
              <a:gd name="connsiteY1" fmla="*/ 265716 h 531432"/>
              <a:gd name="connsiteX2" fmla="*/ 265718 w 531436"/>
              <a:gd name="connsiteY2" fmla="*/ 531432 h 531432"/>
              <a:gd name="connsiteX3" fmla="*/ 0 w 531436"/>
              <a:gd name="connsiteY3" fmla="*/ 265716 h 531432"/>
              <a:gd name="connsiteX4" fmla="*/ 265718 w 531436"/>
              <a:gd name="connsiteY4" fmla="*/ 0 h 531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36" h="531432">
                <a:moveTo>
                  <a:pt x="265718" y="0"/>
                </a:moveTo>
                <a:cubicBezTo>
                  <a:pt x="412470" y="0"/>
                  <a:pt x="531436" y="118965"/>
                  <a:pt x="531436" y="265716"/>
                </a:cubicBezTo>
                <a:cubicBezTo>
                  <a:pt x="531436" y="412467"/>
                  <a:pt x="412470" y="531432"/>
                  <a:pt x="265718" y="531432"/>
                </a:cubicBezTo>
                <a:cubicBezTo>
                  <a:pt x="118966" y="531432"/>
                  <a:pt x="0" y="412467"/>
                  <a:pt x="0" y="265716"/>
                </a:cubicBezTo>
                <a:cubicBezTo>
                  <a:pt x="0" y="118965"/>
                  <a:pt x="118966" y="0"/>
                  <a:pt x="265718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1610A17-8141-2BB0-4E85-8B849636B66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3072" y="2743201"/>
            <a:ext cx="5293408" cy="786317"/>
          </a:xfrm>
          <a:solidFill>
            <a:schemeClr val="bg1">
              <a:alpha val="65000"/>
            </a:schemeClr>
          </a:solidFill>
        </p:spPr>
        <p:txBody>
          <a:bodyPr lIns="91440" tIns="91440" rIns="91440" bIns="0" anchor="t" anchorCtr="0">
            <a:noAutofit/>
          </a:bodyPr>
          <a:lstStyle>
            <a:lvl1pPr algn="l">
              <a:lnSpc>
                <a:spcPct val="80000"/>
              </a:lnSpc>
              <a:defRPr sz="5000" b="1" i="0" spc="-10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Master title style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EA3B308D-8373-032E-720E-B14CE83B45E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3072" y="3796115"/>
            <a:ext cx="5293408" cy="560910"/>
          </a:xfrm>
          <a:solidFill>
            <a:schemeClr val="bg1">
              <a:alpha val="65000"/>
            </a:schemeClr>
          </a:solidFill>
        </p:spPr>
        <p:txBody>
          <a:bodyPr lIns="91440" tIns="91440" rIns="91440" bIns="91440" anchor="ctr" anchorCtr="0">
            <a:normAutofit/>
          </a:bodyPr>
          <a:lstStyle>
            <a:lvl1pPr marL="0" indent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2800" b="1" i="0" spc="-50">
                <a:solidFill>
                  <a:schemeClr val="accent1"/>
                </a:solidFill>
                <a:latin typeface="Arial"/>
                <a:cs typeface="Arial"/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 style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9DBF0F7F-2D7C-12BB-57AC-91C3F49099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82688" y="1169557"/>
            <a:ext cx="5293793" cy="786317"/>
          </a:xfrm>
          <a:solidFill>
            <a:schemeClr val="bg1">
              <a:alpha val="65000"/>
            </a:schemeClr>
          </a:solidFill>
        </p:spPr>
        <p:txBody>
          <a:bodyPr lIns="91440" tIns="0" rIns="91440" bIns="91440" anchor="ctr"/>
          <a:lstStyle>
            <a:lvl1pPr>
              <a:spcBef>
                <a:spcPts val="0"/>
              </a:spcBef>
              <a:defRPr sz="5000" b="1"/>
            </a:lvl1pPr>
          </a:lstStyle>
          <a:p>
            <a:pPr lvl="0"/>
            <a:r>
              <a:rPr lang="en-US"/>
              <a:t>(Third line)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23D15997-541E-9917-FE14-A78B9A29DDDE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382688" y="1956883"/>
            <a:ext cx="5293793" cy="786317"/>
          </a:xfrm>
          <a:solidFill>
            <a:schemeClr val="bg1">
              <a:alpha val="65000"/>
            </a:schemeClr>
          </a:solidFill>
        </p:spPr>
        <p:txBody>
          <a:bodyPr lIns="91440" tIns="0" rIns="91440" bIns="91440" anchor="ctr"/>
          <a:lstStyle>
            <a:lvl1pPr>
              <a:spcBef>
                <a:spcPts val="0"/>
              </a:spcBef>
              <a:defRPr sz="5000" b="1"/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1" name="Text Placeholder 29">
            <a:extLst>
              <a:ext uri="{FF2B5EF4-FFF2-40B4-BE49-F238E27FC236}">
                <a16:creationId xmlns:a16="http://schemas.microsoft.com/office/drawing/2014/main" id="{B2353A72-B837-6DCD-E362-57EB1B0A53B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 rot="18900000" flipV="1">
            <a:off x="7242416" y="3127407"/>
            <a:ext cx="6151595" cy="3076598"/>
          </a:xfrm>
          <a:custGeom>
            <a:avLst/>
            <a:gdLst>
              <a:gd name="connsiteX0" fmla="*/ 6149993 w 6149993"/>
              <a:gd name="connsiteY0" fmla="*/ 1964049 h 3076598"/>
              <a:gd name="connsiteX1" fmla="*/ 4650148 w 6149993"/>
              <a:gd name="connsiteY1" fmla="*/ 464204 h 3076598"/>
              <a:gd name="connsiteX2" fmla="*/ 4638007 w 6149993"/>
              <a:gd name="connsiteY2" fmla="*/ 475238 h 3076598"/>
              <a:gd name="connsiteX3" fmla="*/ 3287753 w 6149993"/>
              <a:gd name="connsiteY3" fmla="*/ 959968 h 3076598"/>
              <a:gd name="connsiteX4" fmla="*/ 1527548 w 6149993"/>
              <a:gd name="connsiteY4" fmla="*/ 24073 h 3076598"/>
              <a:gd name="connsiteX5" fmla="*/ 1512923 w 6149993"/>
              <a:gd name="connsiteY5" fmla="*/ 0 h 3076598"/>
              <a:gd name="connsiteX6" fmla="*/ 0 w 6149993"/>
              <a:gd name="connsiteY6" fmla="*/ 1512924 h 3076598"/>
              <a:gd name="connsiteX7" fmla="*/ 16454 w 6149993"/>
              <a:gd name="connsiteY7" fmla="*/ 1533863 h 3076598"/>
              <a:gd name="connsiteX8" fmla="*/ 3287753 w 6149993"/>
              <a:gd name="connsiteY8" fmla="*/ 3076598 h 3076598"/>
              <a:gd name="connsiteX9" fmla="*/ 6138204 w 6149993"/>
              <a:gd name="connsiteY9" fmla="*/ 1975288 h 3076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149993" h="3076598">
                <a:moveTo>
                  <a:pt x="6149993" y="1964049"/>
                </a:moveTo>
                <a:lnTo>
                  <a:pt x="4650148" y="464204"/>
                </a:lnTo>
                <a:lnTo>
                  <a:pt x="4638007" y="475238"/>
                </a:lnTo>
                <a:cubicBezTo>
                  <a:pt x="4271074" y="778058"/>
                  <a:pt x="3800657" y="959968"/>
                  <a:pt x="3287753" y="959968"/>
                </a:cubicBezTo>
                <a:cubicBezTo>
                  <a:pt x="2555033" y="959968"/>
                  <a:pt x="1909019" y="588724"/>
                  <a:pt x="1527548" y="24073"/>
                </a:cubicBezTo>
                <a:lnTo>
                  <a:pt x="1512923" y="0"/>
                </a:lnTo>
                <a:lnTo>
                  <a:pt x="0" y="1512924"/>
                </a:lnTo>
                <a:lnTo>
                  <a:pt x="16454" y="1533863"/>
                </a:lnTo>
                <a:cubicBezTo>
                  <a:pt x="794015" y="2476050"/>
                  <a:pt x="1970751" y="3076598"/>
                  <a:pt x="3287753" y="3076598"/>
                </a:cubicBezTo>
                <a:cubicBezTo>
                  <a:pt x="4385254" y="3076598"/>
                  <a:pt x="5385348" y="2659551"/>
                  <a:pt x="6138204" y="1975288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8801BAC1-BBF9-7F79-76B2-9895C9970F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261348" y="6221029"/>
            <a:ext cx="6551142" cy="357052"/>
          </a:xfrm>
        </p:spPr>
        <p:txBody>
          <a:bodyPr anchor="b" anchorCtr="0"/>
          <a:lstStyle>
            <a:lvl1pPr algn="r">
              <a:defRPr sz="800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E5ADDCCB-0183-4B53-71C4-153A3039A7A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1990" y="6084141"/>
            <a:ext cx="3035132" cy="557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8778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image" Target="../media/image2.svg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1101" y="357722"/>
            <a:ext cx="6610663" cy="69002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101" y="1322024"/>
            <a:ext cx="11429799" cy="488827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E6E6F30-DD8E-6F7B-B351-EB0284B4574F}"/>
              </a:ext>
            </a:extLst>
          </p:cNvPr>
          <p:cNvSpPr txBox="1"/>
          <p:nvPr userDrawn="1"/>
        </p:nvSpPr>
        <p:spPr>
          <a:xfrm>
            <a:off x="11457723" y="6472936"/>
            <a:ext cx="353177" cy="12242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algn="r" defTabSz="457182" rtl="0" eaLnBrk="1" latinLnBrk="0" hangingPunct="1"/>
            <a:fld id="{CDB435D5-777C-4922-976B-8C95AF7AC8DD}" type="slidenum">
              <a:rPr lang="en-US" sz="700" b="1" i="0" kern="1200" smtClean="0">
                <a:solidFill>
                  <a:schemeClr val="tx1"/>
                </a:solidFill>
                <a:latin typeface="Arial"/>
                <a:ea typeface="+mn-ea"/>
                <a:cs typeface="Arial"/>
              </a:rPr>
              <a:pPr marL="0" algn="r" defTabSz="457182" rtl="0" eaLnBrk="1" latinLnBrk="0" hangingPunct="1"/>
              <a:t>‹#›</a:t>
            </a:fld>
            <a:endParaRPr lang="en-US" sz="700" b="1" i="0" kern="1200" err="1">
              <a:solidFill>
                <a:schemeClr val="tx1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A990492-A8E7-C0BC-61E2-D5A1DA46BF77}"/>
              </a:ext>
            </a:extLst>
          </p:cNvPr>
          <p:cNvSpPr/>
          <p:nvPr userDrawn="1"/>
        </p:nvSpPr>
        <p:spPr>
          <a:xfrm>
            <a:off x="-1" y="6812282"/>
            <a:ext cx="12192001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8" name="Freeform: Shape 41">
            <a:extLst>
              <a:ext uri="{FF2B5EF4-FFF2-40B4-BE49-F238E27FC236}">
                <a16:creationId xmlns:a16="http://schemas.microsoft.com/office/drawing/2014/main" id="{C3DCD0F2-5292-28A2-26FE-D31FBD7CE064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9350039" y="515506"/>
            <a:ext cx="520273" cy="520404"/>
          </a:xfrm>
          <a:custGeom>
            <a:avLst/>
            <a:gdLst>
              <a:gd name="connsiteX0" fmla="*/ 265718 w 531436"/>
              <a:gd name="connsiteY0" fmla="*/ 0 h 531432"/>
              <a:gd name="connsiteX1" fmla="*/ 531436 w 531436"/>
              <a:gd name="connsiteY1" fmla="*/ 265716 h 531432"/>
              <a:gd name="connsiteX2" fmla="*/ 265718 w 531436"/>
              <a:gd name="connsiteY2" fmla="*/ 531432 h 531432"/>
              <a:gd name="connsiteX3" fmla="*/ 0 w 531436"/>
              <a:gd name="connsiteY3" fmla="*/ 265716 h 531432"/>
              <a:gd name="connsiteX4" fmla="*/ 265718 w 531436"/>
              <a:gd name="connsiteY4" fmla="*/ 0 h 531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36" h="531432">
                <a:moveTo>
                  <a:pt x="265718" y="0"/>
                </a:moveTo>
                <a:cubicBezTo>
                  <a:pt x="412470" y="0"/>
                  <a:pt x="531436" y="118965"/>
                  <a:pt x="531436" y="265716"/>
                </a:cubicBezTo>
                <a:cubicBezTo>
                  <a:pt x="531436" y="412467"/>
                  <a:pt x="412470" y="531432"/>
                  <a:pt x="265718" y="531432"/>
                </a:cubicBezTo>
                <a:cubicBezTo>
                  <a:pt x="118966" y="531432"/>
                  <a:pt x="0" y="412467"/>
                  <a:pt x="0" y="265716"/>
                </a:cubicBezTo>
                <a:cubicBezTo>
                  <a:pt x="0" y="118965"/>
                  <a:pt x="118966" y="0"/>
                  <a:pt x="265718" y="0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</p:spPr>
        <p:txBody>
          <a:bodyPr wrap="square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buFont typeface="Arial"/>
              <a:buNone/>
              <a:defRPr sz="1400" kern="1200">
                <a:solidFill>
                  <a:schemeClr val="bg1">
                    <a:alpha val="0"/>
                  </a:schemeClr>
                </a:solidFill>
                <a:latin typeface="Arial"/>
                <a:ea typeface="+mn-ea"/>
                <a:cs typeface="Arial"/>
              </a:defRPr>
            </a:lvl1pPr>
            <a:lvl2pPr marL="174625" indent="-174625" algn="l" defTabSz="457200" rtl="0" eaLnBrk="1" latinLnBrk="0" hangingPunct="1">
              <a:spcBef>
                <a:spcPts val="500"/>
              </a:spcBef>
              <a:buClr>
                <a:schemeClr val="accent1"/>
              </a:buClr>
              <a:buFont typeface="Arial"/>
              <a:buChar char="•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339725" indent="-165100" algn="l" defTabSz="457200" rtl="0" eaLnBrk="1" latinLnBrk="0" hangingPunct="1">
              <a:spcBef>
                <a:spcPts val="300"/>
              </a:spcBef>
              <a:buClr>
                <a:schemeClr val="accent1"/>
              </a:buClr>
              <a:buFont typeface="Lucida Grande"/>
              <a:buChar char="-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512763" indent="-173038" algn="l" defTabSz="457200" rtl="0" eaLnBrk="1" latinLnBrk="0" hangingPunct="1">
              <a:spcBef>
                <a:spcPts val="200"/>
              </a:spcBef>
              <a:buClr>
                <a:schemeClr val="accent1"/>
              </a:buClr>
              <a:buFont typeface="Arial"/>
              <a:buChar char="•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687388" indent="-174625" algn="l" defTabSz="457200" rtl="0" eaLnBrk="1" latinLnBrk="0" hangingPunct="1">
              <a:spcBef>
                <a:spcPts val="100"/>
              </a:spcBef>
              <a:buClr>
                <a:schemeClr val="accent1"/>
              </a:buClr>
              <a:buFont typeface="Lucida Grande"/>
              <a:buChar char="-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/>
              <a:t>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8D4BE23-3107-374E-96E0-86539A167D24}"/>
              </a:ext>
            </a:extLst>
          </p:cNvPr>
          <p:cNvSpPr txBox="1">
            <a:spLocks/>
          </p:cNvSpPr>
          <p:nvPr userDrawn="1"/>
        </p:nvSpPr>
        <p:spPr>
          <a:xfrm>
            <a:off x="7041923" y="1"/>
            <a:ext cx="2011251" cy="783591"/>
          </a:xfrm>
          <a:custGeom>
            <a:avLst/>
            <a:gdLst>
              <a:gd name="connsiteX0" fmla="*/ 0 w 2010727"/>
              <a:gd name="connsiteY0" fmla="*/ 0 h 783591"/>
              <a:gd name="connsiteX1" fmla="*/ 554656 w 2010727"/>
              <a:gd name="connsiteY1" fmla="*/ 0 h 783591"/>
              <a:gd name="connsiteX2" fmla="*/ 572969 w 2010727"/>
              <a:gd name="connsiteY2" fmla="*/ 33738 h 783591"/>
              <a:gd name="connsiteX3" fmla="*/ 1005363 w 2010727"/>
              <a:gd name="connsiteY3" fmla="*/ 263640 h 783591"/>
              <a:gd name="connsiteX4" fmla="*/ 1437757 w 2010727"/>
              <a:gd name="connsiteY4" fmla="*/ 33738 h 783591"/>
              <a:gd name="connsiteX5" fmla="*/ 1456070 w 2010727"/>
              <a:gd name="connsiteY5" fmla="*/ 0 h 783591"/>
              <a:gd name="connsiteX6" fmla="*/ 2010727 w 2010727"/>
              <a:gd name="connsiteY6" fmla="*/ 0 h 783591"/>
              <a:gd name="connsiteX7" fmla="*/ 1964925 w 2010727"/>
              <a:gd name="connsiteY7" fmla="*/ 147550 h 783591"/>
              <a:gd name="connsiteX8" fmla="*/ 1005363 w 2010727"/>
              <a:gd name="connsiteY8" fmla="*/ 783591 h 783591"/>
              <a:gd name="connsiteX9" fmla="*/ 45802 w 2010727"/>
              <a:gd name="connsiteY9" fmla="*/ 147550 h 783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010727" h="783591">
                <a:moveTo>
                  <a:pt x="0" y="0"/>
                </a:moveTo>
                <a:lnTo>
                  <a:pt x="554656" y="0"/>
                </a:lnTo>
                <a:lnTo>
                  <a:pt x="572969" y="33738"/>
                </a:lnTo>
                <a:cubicBezTo>
                  <a:pt x="666677" y="172444"/>
                  <a:pt x="825370" y="263640"/>
                  <a:pt x="1005363" y="263640"/>
                </a:cubicBezTo>
                <a:cubicBezTo>
                  <a:pt x="1185356" y="263640"/>
                  <a:pt x="1344049" y="172444"/>
                  <a:pt x="1437757" y="33738"/>
                </a:cubicBezTo>
                <a:lnTo>
                  <a:pt x="1456070" y="0"/>
                </a:lnTo>
                <a:lnTo>
                  <a:pt x="2010727" y="0"/>
                </a:lnTo>
                <a:lnTo>
                  <a:pt x="1964925" y="147550"/>
                </a:lnTo>
                <a:cubicBezTo>
                  <a:pt x="1806831" y="521325"/>
                  <a:pt x="1436725" y="783591"/>
                  <a:pt x="1005363" y="783591"/>
                </a:cubicBezTo>
                <a:cubicBezTo>
                  <a:pt x="574001" y="783591"/>
                  <a:pt x="203895" y="521325"/>
                  <a:pt x="45802" y="147550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</p:spPr>
        <p:txBody>
          <a:bodyPr wrap="square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buFont typeface="Arial"/>
              <a:buNone/>
              <a:defRPr sz="2000" kern="1200">
                <a:solidFill>
                  <a:schemeClr val="bg1">
                    <a:alpha val="0"/>
                  </a:schemeClr>
                </a:solidFill>
                <a:latin typeface="Arial"/>
                <a:ea typeface="+mn-ea"/>
                <a:cs typeface="Arial"/>
              </a:defRPr>
            </a:lvl1pPr>
            <a:lvl2pPr marL="174625" indent="-174625" algn="l" defTabSz="457200" rtl="0" eaLnBrk="1" latinLnBrk="0" hangingPunct="1">
              <a:spcBef>
                <a:spcPts val="500"/>
              </a:spcBef>
              <a:buClr>
                <a:schemeClr val="accent1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339725" indent="-165100" algn="l" defTabSz="457200" rtl="0" eaLnBrk="1" latinLnBrk="0" hangingPunct="1">
              <a:spcBef>
                <a:spcPts val="300"/>
              </a:spcBef>
              <a:buClr>
                <a:schemeClr val="accent1"/>
              </a:buClr>
              <a:buFont typeface="Lucida Grande"/>
              <a:buChar char="-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512763" indent="-173038" algn="l" defTabSz="457200" rtl="0" eaLnBrk="1" latinLnBrk="0" hangingPunct="1">
              <a:spcBef>
                <a:spcPts val="200"/>
              </a:spcBef>
              <a:buClr>
                <a:schemeClr val="accent1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687388" indent="-174625" algn="l" defTabSz="457200" rtl="0" eaLnBrk="1" latinLnBrk="0" hangingPunct="1">
              <a:spcBef>
                <a:spcPts val="100"/>
              </a:spcBef>
              <a:buClr>
                <a:schemeClr val="accent1"/>
              </a:buClr>
              <a:buFont typeface="Lucida Grande"/>
              <a:buChar char="-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/>
              <a:t> 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4CCAF4B-2B4B-00E9-617C-58268D3D85F3}"/>
              </a:ext>
            </a:extLst>
          </p:cNvPr>
          <p:cNvGrpSpPr/>
          <p:nvPr userDrawn="1"/>
        </p:nvGrpSpPr>
        <p:grpSpPr>
          <a:xfrm>
            <a:off x="6991767" y="244609"/>
            <a:ext cx="4972747" cy="549346"/>
            <a:chOff x="6989946" y="244608"/>
            <a:chExt cx="4971452" cy="549346"/>
          </a:xfrm>
        </p:grpSpPr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E28E15AB-CDDB-F39D-902D-E5979E7C4CDA}"/>
                </a:ext>
              </a:extLst>
            </p:cNvPr>
            <p:cNvSpPr/>
            <p:nvPr userDrawn="1"/>
          </p:nvSpPr>
          <p:spPr>
            <a:xfrm rot="5400000">
              <a:off x="7380249" y="-145695"/>
              <a:ext cx="549346" cy="1329951"/>
            </a:xfrm>
            <a:custGeom>
              <a:avLst/>
              <a:gdLst>
                <a:gd name="connsiteX0" fmla="*/ 520400 w 549346"/>
                <a:gd name="connsiteY0" fmla="*/ 28950 h 1329951"/>
                <a:gd name="connsiteX1" fmla="*/ 520400 w 549346"/>
                <a:gd name="connsiteY1" fmla="*/ 5 h 1329951"/>
                <a:gd name="connsiteX2" fmla="*/ 549346 w 549346"/>
                <a:gd name="connsiteY2" fmla="*/ 5 h 1329951"/>
                <a:gd name="connsiteX3" fmla="*/ 549346 w 549346"/>
                <a:gd name="connsiteY3" fmla="*/ 28950 h 1329951"/>
                <a:gd name="connsiteX4" fmla="*/ 520400 w 549346"/>
                <a:gd name="connsiteY4" fmla="*/ 289149 h 1329951"/>
                <a:gd name="connsiteX5" fmla="*/ 520400 w 549346"/>
                <a:gd name="connsiteY5" fmla="*/ 260205 h 1329951"/>
                <a:gd name="connsiteX6" fmla="*/ 549346 w 549346"/>
                <a:gd name="connsiteY6" fmla="*/ 260205 h 1329951"/>
                <a:gd name="connsiteX7" fmla="*/ 549346 w 549346"/>
                <a:gd name="connsiteY7" fmla="*/ 289149 h 1329951"/>
                <a:gd name="connsiteX8" fmla="*/ 520400 w 549346"/>
                <a:gd name="connsiteY8" fmla="*/ 549350 h 1329951"/>
                <a:gd name="connsiteX9" fmla="*/ 520400 w 549346"/>
                <a:gd name="connsiteY9" fmla="*/ 520405 h 1329951"/>
                <a:gd name="connsiteX10" fmla="*/ 549346 w 549346"/>
                <a:gd name="connsiteY10" fmla="*/ 520405 h 1329951"/>
                <a:gd name="connsiteX11" fmla="*/ 549346 w 549346"/>
                <a:gd name="connsiteY11" fmla="*/ 549350 h 1329951"/>
                <a:gd name="connsiteX12" fmla="*/ 520400 w 549346"/>
                <a:gd name="connsiteY12" fmla="*/ 809553 h 1329951"/>
                <a:gd name="connsiteX13" fmla="*/ 520400 w 549346"/>
                <a:gd name="connsiteY13" fmla="*/ 780608 h 1329951"/>
                <a:gd name="connsiteX14" fmla="*/ 549346 w 549346"/>
                <a:gd name="connsiteY14" fmla="*/ 780608 h 1329951"/>
                <a:gd name="connsiteX15" fmla="*/ 549346 w 549346"/>
                <a:gd name="connsiteY15" fmla="*/ 809553 h 1329951"/>
                <a:gd name="connsiteX16" fmla="*/ 520400 w 549346"/>
                <a:gd name="connsiteY16" fmla="*/ 1069751 h 1329951"/>
                <a:gd name="connsiteX17" fmla="*/ 520400 w 549346"/>
                <a:gd name="connsiteY17" fmla="*/ 1040807 h 1329951"/>
                <a:gd name="connsiteX18" fmla="*/ 549346 w 549346"/>
                <a:gd name="connsiteY18" fmla="*/ 1040807 h 1329951"/>
                <a:gd name="connsiteX19" fmla="*/ 549346 w 549346"/>
                <a:gd name="connsiteY19" fmla="*/ 1069751 h 1329951"/>
                <a:gd name="connsiteX20" fmla="*/ 520400 w 549346"/>
                <a:gd name="connsiteY20" fmla="*/ 1329951 h 1329951"/>
                <a:gd name="connsiteX21" fmla="*/ 520400 w 549346"/>
                <a:gd name="connsiteY21" fmla="*/ 1301007 h 1329951"/>
                <a:gd name="connsiteX22" fmla="*/ 549346 w 549346"/>
                <a:gd name="connsiteY22" fmla="*/ 1301007 h 1329951"/>
                <a:gd name="connsiteX23" fmla="*/ 549346 w 549346"/>
                <a:gd name="connsiteY23" fmla="*/ 1329951 h 1329951"/>
                <a:gd name="connsiteX24" fmla="*/ 260201 w 549346"/>
                <a:gd name="connsiteY24" fmla="*/ 28947 h 1329951"/>
                <a:gd name="connsiteX25" fmla="*/ 260201 w 549346"/>
                <a:gd name="connsiteY25" fmla="*/ 2 h 1329951"/>
                <a:gd name="connsiteX26" fmla="*/ 289145 w 549346"/>
                <a:gd name="connsiteY26" fmla="*/ 2 h 1329951"/>
                <a:gd name="connsiteX27" fmla="*/ 289145 w 549346"/>
                <a:gd name="connsiteY27" fmla="*/ 28947 h 1329951"/>
                <a:gd name="connsiteX28" fmla="*/ 260201 w 549346"/>
                <a:gd name="connsiteY28" fmla="*/ 289147 h 1329951"/>
                <a:gd name="connsiteX29" fmla="*/ 260201 w 549346"/>
                <a:gd name="connsiteY29" fmla="*/ 260203 h 1329951"/>
                <a:gd name="connsiteX30" fmla="*/ 289145 w 549346"/>
                <a:gd name="connsiteY30" fmla="*/ 260203 h 1329951"/>
                <a:gd name="connsiteX31" fmla="*/ 289145 w 549346"/>
                <a:gd name="connsiteY31" fmla="*/ 289147 h 1329951"/>
                <a:gd name="connsiteX32" fmla="*/ 260201 w 549346"/>
                <a:gd name="connsiteY32" fmla="*/ 549348 h 1329951"/>
                <a:gd name="connsiteX33" fmla="*/ 260201 w 549346"/>
                <a:gd name="connsiteY33" fmla="*/ 520403 h 1329951"/>
                <a:gd name="connsiteX34" fmla="*/ 289145 w 549346"/>
                <a:gd name="connsiteY34" fmla="*/ 520403 h 1329951"/>
                <a:gd name="connsiteX35" fmla="*/ 289145 w 549346"/>
                <a:gd name="connsiteY35" fmla="*/ 549348 h 1329951"/>
                <a:gd name="connsiteX36" fmla="*/ 260201 w 549346"/>
                <a:gd name="connsiteY36" fmla="*/ 809551 h 1329951"/>
                <a:gd name="connsiteX37" fmla="*/ 260201 w 549346"/>
                <a:gd name="connsiteY37" fmla="*/ 780605 h 1329951"/>
                <a:gd name="connsiteX38" fmla="*/ 289145 w 549346"/>
                <a:gd name="connsiteY38" fmla="*/ 780605 h 1329951"/>
                <a:gd name="connsiteX39" fmla="*/ 289145 w 549346"/>
                <a:gd name="connsiteY39" fmla="*/ 809551 h 1329951"/>
                <a:gd name="connsiteX40" fmla="*/ 260201 w 549346"/>
                <a:gd name="connsiteY40" fmla="*/ 1069748 h 1329951"/>
                <a:gd name="connsiteX41" fmla="*/ 260201 w 549346"/>
                <a:gd name="connsiteY41" fmla="*/ 1040804 h 1329951"/>
                <a:gd name="connsiteX42" fmla="*/ 289145 w 549346"/>
                <a:gd name="connsiteY42" fmla="*/ 1040804 h 1329951"/>
                <a:gd name="connsiteX43" fmla="*/ 289145 w 549346"/>
                <a:gd name="connsiteY43" fmla="*/ 1069748 h 1329951"/>
                <a:gd name="connsiteX44" fmla="*/ 260201 w 549346"/>
                <a:gd name="connsiteY44" fmla="*/ 1329948 h 1329951"/>
                <a:gd name="connsiteX45" fmla="*/ 260201 w 549346"/>
                <a:gd name="connsiteY45" fmla="*/ 1301004 h 1329951"/>
                <a:gd name="connsiteX46" fmla="*/ 289145 w 549346"/>
                <a:gd name="connsiteY46" fmla="*/ 1301004 h 1329951"/>
                <a:gd name="connsiteX47" fmla="*/ 289145 w 549346"/>
                <a:gd name="connsiteY47" fmla="*/ 1329948 h 1329951"/>
                <a:gd name="connsiteX48" fmla="*/ 0 w 549346"/>
                <a:gd name="connsiteY48" fmla="*/ 28945 h 1329951"/>
                <a:gd name="connsiteX49" fmla="*/ 0 w 549346"/>
                <a:gd name="connsiteY49" fmla="*/ 0 h 1329951"/>
                <a:gd name="connsiteX50" fmla="*/ 28944 w 549346"/>
                <a:gd name="connsiteY50" fmla="*/ 0 h 1329951"/>
                <a:gd name="connsiteX51" fmla="*/ 28944 w 549346"/>
                <a:gd name="connsiteY51" fmla="*/ 28945 h 1329951"/>
                <a:gd name="connsiteX52" fmla="*/ 0 w 549346"/>
                <a:gd name="connsiteY52" fmla="*/ 289145 h 1329951"/>
                <a:gd name="connsiteX53" fmla="*/ 0 w 549346"/>
                <a:gd name="connsiteY53" fmla="*/ 260201 h 1329951"/>
                <a:gd name="connsiteX54" fmla="*/ 28944 w 549346"/>
                <a:gd name="connsiteY54" fmla="*/ 260201 h 1329951"/>
                <a:gd name="connsiteX55" fmla="*/ 28944 w 549346"/>
                <a:gd name="connsiteY55" fmla="*/ 289145 h 1329951"/>
                <a:gd name="connsiteX56" fmla="*/ 0 w 549346"/>
                <a:gd name="connsiteY56" fmla="*/ 549346 h 1329951"/>
                <a:gd name="connsiteX57" fmla="*/ 0 w 549346"/>
                <a:gd name="connsiteY57" fmla="*/ 520401 h 1329951"/>
                <a:gd name="connsiteX58" fmla="*/ 28944 w 549346"/>
                <a:gd name="connsiteY58" fmla="*/ 520401 h 1329951"/>
                <a:gd name="connsiteX59" fmla="*/ 28944 w 549346"/>
                <a:gd name="connsiteY59" fmla="*/ 549346 h 1329951"/>
                <a:gd name="connsiteX60" fmla="*/ 0 w 549346"/>
                <a:gd name="connsiteY60" fmla="*/ 809547 h 1329951"/>
                <a:gd name="connsiteX61" fmla="*/ 0 w 549346"/>
                <a:gd name="connsiteY61" fmla="*/ 780602 h 1329951"/>
                <a:gd name="connsiteX62" fmla="*/ 28944 w 549346"/>
                <a:gd name="connsiteY62" fmla="*/ 780602 h 1329951"/>
                <a:gd name="connsiteX63" fmla="*/ 28944 w 549346"/>
                <a:gd name="connsiteY63" fmla="*/ 809547 h 1329951"/>
                <a:gd name="connsiteX64" fmla="*/ 0 w 549346"/>
                <a:gd name="connsiteY64" fmla="*/ 1069746 h 1329951"/>
                <a:gd name="connsiteX65" fmla="*/ 0 w 549346"/>
                <a:gd name="connsiteY65" fmla="*/ 1040802 h 1329951"/>
                <a:gd name="connsiteX66" fmla="*/ 28944 w 549346"/>
                <a:gd name="connsiteY66" fmla="*/ 1040802 h 1329951"/>
                <a:gd name="connsiteX67" fmla="*/ 28944 w 549346"/>
                <a:gd name="connsiteY67" fmla="*/ 1069746 h 1329951"/>
                <a:gd name="connsiteX68" fmla="*/ 0 w 549346"/>
                <a:gd name="connsiteY68" fmla="*/ 1329946 h 1329951"/>
                <a:gd name="connsiteX69" fmla="*/ 0 w 549346"/>
                <a:gd name="connsiteY69" fmla="*/ 1301002 h 1329951"/>
                <a:gd name="connsiteX70" fmla="*/ 28944 w 549346"/>
                <a:gd name="connsiteY70" fmla="*/ 1301002 h 1329951"/>
                <a:gd name="connsiteX71" fmla="*/ 28944 w 549346"/>
                <a:gd name="connsiteY71" fmla="*/ 1329946 h 1329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549346" h="1329951">
                  <a:moveTo>
                    <a:pt x="520400" y="28950"/>
                  </a:moveTo>
                  <a:lnTo>
                    <a:pt x="520400" y="5"/>
                  </a:lnTo>
                  <a:lnTo>
                    <a:pt x="549346" y="5"/>
                  </a:lnTo>
                  <a:lnTo>
                    <a:pt x="549346" y="28950"/>
                  </a:lnTo>
                  <a:close/>
                  <a:moveTo>
                    <a:pt x="520400" y="289149"/>
                  </a:moveTo>
                  <a:lnTo>
                    <a:pt x="520400" y="260205"/>
                  </a:lnTo>
                  <a:lnTo>
                    <a:pt x="549346" y="260205"/>
                  </a:lnTo>
                  <a:lnTo>
                    <a:pt x="549346" y="289149"/>
                  </a:lnTo>
                  <a:close/>
                  <a:moveTo>
                    <a:pt x="520400" y="549350"/>
                  </a:moveTo>
                  <a:lnTo>
                    <a:pt x="520400" y="520405"/>
                  </a:lnTo>
                  <a:lnTo>
                    <a:pt x="549346" y="520405"/>
                  </a:lnTo>
                  <a:lnTo>
                    <a:pt x="549346" y="549350"/>
                  </a:lnTo>
                  <a:close/>
                  <a:moveTo>
                    <a:pt x="520400" y="809553"/>
                  </a:moveTo>
                  <a:lnTo>
                    <a:pt x="520400" y="780608"/>
                  </a:lnTo>
                  <a:lnTo>
                    <a:pt x="549346" y="780608"/>
                  </a:lnTo>
                  <a:lnTo>
                    <a:pt x="549346" y="809553"/>
                  </a:lnTo>
                  <a:close/>
                  <a:moveTo>
                    <a:pt x="520400" y="1069751"/>
                  </a:moveTo>
                  <a:lnTo>
                    <a:pt x="520400" y="1040807"/>
                  </a:lnTo>
                  <a:lnTo>
                    <a:pt x="549346" y="1040807"/>
                  </a:lnTo>
                  <a:lnTo>
                    <a:pt x="549346" y="1069751"/>
                  </a:lnTo>
                  <a:close/>
                  <a:moveTo>
                    <a:pt x="520400" y="1329951"/>
                  </a:moveTo>
                  <a:lnTo>
                    <a:pt x="520400" y="1301007"/>
                  </a:lnTo>
                  <a:lnTo>
                    <a:pt x="549346" y="1301007"/>
                  </a:lnTo>
                  <a:lnTo>
                    <a:pt x="549346" y="1329951"/>
                  </a:lnTo>
                  <a:close/>
                  <a:moveTo>
                    <a:pt x="260201" y="28947"/>
                  </a:moveTo>
                  <a:lnTo>
                    <a:pt x="260201" y="2"/>
                  </a:lnTo>
                  <a:lnTo>
                    <a:pt x="289145" y="2"/>
                  </a:lnTo>
                  <a:lnTo>
                    <a:pt x="289145" y="28947"/>
                  </a:lnTo>
                  <a:close/>
                  <a:moveTo>
                    <a:pt x="260201" y="289147"/>
                  </a:moveTo>
                  <a:lnTo>
                    <a:pt x="260201" y="260203"/>
                  </a:lnTo>
                  <a:lnTo>
                    <a:pt x="289145" y="260203"/>
                  </a:lnTo>
                  <a:lnTo>
                    <a:pt x="289145" y="289147"/>
                  </a:lnTo>
                  <a:close/>
                  <a:moveTo>
                    <a:pt x="260201" y="549348"/>
                  </a:moveTo>
                  <a:lnTo>
                    <a:pt x="260201" y="520403"/>
                  </a:lnTo>
                  <a:lnTo>
                    <a:pt x="289145" y="520403"/>
                  </a:lnTo>
                  <a:lnTo>
                    <a:pt x="289145" y="549348"/>
                  </a:lnTo>
                  <a:close/>
                  <a:moveTo>
                    <a:pt x="260201" y="809551"/>
                  </a:moveTo>
                  <a:lnTo>
                    <a:pt x="260201" y="780605"/>
                  </a:lnTo>
                  <a:lnTo>
                    <a:pt x="289145" y="780605"/>
                  </a:lnTo>
                  <a:lnTo>
                    <a:pt x="289145" y="809551"/>
                  </a:lnTo>
                  <a:close/>
                  <a:moveTo>
                    <a:pt x="260201" y="1069748"/>
                  </a:moveTo>
                  <a:lnTo>
                    <a:pt x="260201" y="1040804"/>
                  </a:lnTo>
                  <a:lnTo>
                    <a:pt x="289145" y="1040804"/>
                  </a:lnTo>
                  <a:lnTo>
                    <a:pt x="289145" y="1069748"/>
                  </a:lnTo>
                  <a:close/>
                  <a:moveTo>
                    <a:pt x="260201" y="1329948"/>
                  </a:moveTo>
                  <a:lnTo>
                    <a:pt x="260201" y="1301004"/>
                  </a:lnTo>
                  <a:lnTo>
                    <a:pt x="289145" y="1301004"/>
                  </a:lnTo>
                  <a:lnTo>
                    <a:pt x="289145" y="1329948"/>
                  </a:lnTo>
                  <a:close/>
                  <a:moveTo>
                    <a:pt x="0" y="28945"/>
                  </a:moveTo>
                  <a:lnTo>
                    <a:pt x="0" y="0"/>
                  </a:lnTo>
                  <a:lnTo>
                    <a:pt x="28944" y="0"/>
                  </a:lnTo>
                  <a:lnTo>
                    <a:pt x="28944" y="28945"/>
                  </a:lnTo>
                  <a:close/>
                  <a:moveTo>
                    <a:pt x="0" y="289145"/>
                  </a:moveTo>
                  <a:lnTo>
                    <a:pt x="0" y="260201"/>
                  </a:lnTo>
                  <a:lnTo>
                    <a:pt x="28944" y="260201"/>
                  </a:lnTo>
                  <a:lnTo>
                    <a:pt x="28944" y="289145"/>
                  </a:lnTo>
                  <a:close/>
                  <a:moveTo>
                    <a:pt x="0" y="549346"/>
                  </a:moveTo>
                  <a:lnTo>
                    <a:pt x="0" y="520401"/>
                  </a:lnTo>
                  <a:lnTo>
                    <a:pt x="28944" y="520401"/>
                  </a:lnTo>
                  <a:lnTo>
                    <a:pt x="28944" y="549346"/>
                  </a:lnTo>
                  <a:close/>
                  <a:moveTo>
                    <a:pt x="0" y="809547"/>
                  </a:moveTo>
                  <a:lnTo>
                    <a:pt x="0" y="780602"/>
                  </a:lnTo>
                  <a:lnTo>
                    <a:pt x="28944" y="780602"/>
                  </a:lnTo>
                  <a:lnTo>
                    <a:pt x="28944" y="809547"/>
                  </a:lnTo>
                  <a:close/>
                  <a:moveTo>
                    <a:pt x="0" y="1069746"/>
                  </a:moveTo>
                  <a:lnTo>
                    <a:pt x="0" y="1040802"/>
                  </a:lnTo>
                  <a:lnTo>
                    <a:pt x="28944" y="1040802"/>
                  </a:lnTo>
                  <a:lnTo>
                    <a:pt x="28944" y="1069746"/>
                  </a:lnTo>
                  <a:close/>
                  <a:moveTo>
                    <a:pt x="0" y="1329946"/>
                  </a:moveTo>
                  <a:lnTo>
                    <a:pt x="0" y="1301002"/>
                  </a:lnTo>
                  <a:lnTo>
                    <a:pt x="28944" y="1301002"/>
                  </a:lnTo>
                  <a:lnTo>
                    <a:pt x="28944" y="1329946"/>
                  </a:ln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 w="10294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sz="1800"/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E10CBB02-3AB5-CEB3-C676-CD188EEC0BFB}"/>
                </a:ext>
              </a:extLst>
            </p:cNvPr>
            <p:cNvGrpSpPr/>
            <p:nvPr userDrawn="1"/>
          </p:nvGrpSpPr>
          <p:grpSpPr>
            <a:xfrm>
              <a:off x="8550712" y="244608"/>
              <a:ext cx="3410686" cy="549346"/>
              <a:chOff x="8550712" y="244608"/>
              <a:chExt cx="3410686" cy="549346"/>
            </a:xfrm>
          </p:grpSpPr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B1531FD9-E150-5AC7-9841-AA36F23AAA5A}"/>
                  </a:ext>
                </a:extLst>
              </p:cNvPr>
              <p:cNvSpPr/>
              <p:nvPr userDrawn="1"/>
            </p:nvSpPr>
            <p:spPr>
              <a:xfrm rot="5400000">
                <a:off x="11021749" y="-145696"/>
                <a:ext cx="549346" cy="1329953"/>
              </a:xfrm>
              <a:custGeom>
                <a:avLst/>
                <a:gdLst>
                  <a:gd name="connsiteX0" fmla="*/ 520400 w 549346"/>
                  <a:gd name="connsiteY0" fmla="*/ 28951 h 1329953"/>
                  <a:gd name="connsiteX1" fmla="*/ 520400 w 549346"/>
                  <a:gd name="connsiteY1" fmla="*/ 7 h 1329953"/>
                  <a:gd name="connsiteX2" fmla="*/ 549346 w 549346"/>
                  <a:gd name="connsiteY2" fmla="*/ 7 h 1329953"/>
                  <a:gd name="connsiteX3" fmla="*/ 549346 w 549346"/>
                  <a:gd name="connsiteY3" fmla="*/ 28951 h 1329953"/>
                  <a:gd name="connsiteX4" fmla="*/ 520400 w 549346"/>
                  <a:gd name="connsiteY4" fmla="*/ 289151 h 1329953"/>
                  <a:gd name="connsiteX5" fmla="*/ 520400 w 549346"/>
                  <a:gd name="connsiteY5" fmla="*/ 260207 h 1329953"/>
                  <a:gd name="connsiteX6" fmla="*/ 549346 w 549346"/>
                  <a:gd name="connsiteY6" fmla="*/ 260207 h 1329953"/>
                  <a:gd name="connsiteX7" fmla="*/ 549346 w 549346"/>
                  <a:gd name="connsiteY7" fmla="*/ 289151 h 1329953"/>
                  <a:gd name="connsiteX8" fmla="*/ 520400 w 549346"/>
                  <a:gd name="connsiteY8" fmla="*/ 549351 h 1329953"/>
                  <a:gd name="connsiteX9" fmla="*/ 520400 w 549346"/>
                  <a:gd name="connsiteY9" fmla="*/ 520407 h 1329953"/>
                  <a:gd name="connsiteX10" fmla="*/ 549346 w 549346"/>
                  <a:gd name="connsiteY10" fmla="*/ 520407 h 1329953"/>
                  <a:gd name="connsiteX11" fmla="*/ 549346 w 549346"/>
                  <a:gd name="connsiteY11" fmla="*/ 549351 h 1329953"/>
                  <a:gd name="connsiteX12" fmla="*/ 520400 w 549346"/>
                  <a:gd name="connsiteY12" fmla="*/ 809555 h 1329953"/>
                  <a:gd name="connsiteX13" fmla="*/ 520400 w 549346"/>
                  <a:gd name="connsiteY13" fmla="*/ 780609 h 1329953"/>
                  <a:gd name="connsiteX14" fmla="*/ 549346 w 549346"/>
                  <a:gd name="connsiteY14" fmla="*/ 780609 h 1329953"/>
                  <a:gd name="connsiteX15" fmla="*/ 549346 w 549346"/>
                  <a:gd name="connsiteY15" fmla="*/ 809555 h 1329953"/>
                  <a:gd name="connsiteX16" fmla="*/ 520400 w 549346"/>
                  <a:gd name="connsiteY16" fmla="*/ 1069753 h 1329953"/>
                  <a:gd name="connsiteX17" fmla="*/ 520400 w 549346"/>
                  <a:gd name="connsiteY17" fmla="*/ 1040809 h 1329953"/>
                  <a:gd name="connsiteX18" fmla="*/ 549346 w 549346"/>
                  <a:gd name="connsiteY18" fmla="*/ 1040809 h 1329953"/>
                  <a:gd name="connsiteX19" fmla="*/ 549346 w 549346"/>
                  <a:gd name="connsiteY19" fmla="*/ 1069753 h 1329953"/>
                  <a:gd name="connsiteX20" fmla="*/ 520400 w 549346"/>
                  <a:gd name="connsiteY20" fmla="*/ 1329953 h 1329953"/>
                  <a:gd name="connsiteX21" fmla="*/ 520400 w 549346"/>
                  <a:gd name="connsiteY21" fmla="*/ 1301009 h 1329953"/>
                  <a:gd name="connsiteX22" fmla="*/ 549346 w 549346"/>
                  <a:gd name="connsiteY22" fmla="*/ 1301009 h 1329953"/>
                  <a:gd name="connsiteX23" fmla="*/ 549346 w 549346"/>
                  <a:gd name="connsiteY23" fmla="*/ 1329953 h 1329953"/>
                  <a:gd name="connsiteX24" fmla="*/ 260201 w 549346"/>
                  <a:gd name="connsiteY24" fmla="*/ 28949 h 1329953"/>
                  <a:gd name="connsiteX25" fmla="*/ 260201 w 549346"/>
                  <a:gd name="connsiteY25" fmla="*/ 3 h 1329953"/>
                  <a:gd name="connsiteX26" fmla="*/ 289145 w 549346"/>
                  <a:gd name="connsiteY26" fmla="*/ 3 h 1329953"/>
                  <a:gd name="connsiteX27" fmla="*/ 289145 w 549346"/>
                  <a:gd name="connsiteY27" fmla="*/ 28949 h 1329953"/>
                  <a:gd name="connsiteX28" fmla="*/ 0 w 549346"/>
                  <a:gd name="connsiteY28" fmla="*/ 28947 h 1329953"/>
                  <a:gd name="connsiteX29" fmla="*/ 0 w 549346"/>
                  <a:gd name="connsiteY29" fmla="*/ 0 h 1329953"/>
                  <a:gd name="connsiteX30" fmla="*/ 28944 w 549346"/>
                  <a:gd name="connsiteY30" fmla="*/ 0 h 1329953"/>
                  <a:gd name="connsiteX31" fmla="*/ 28944 w 549346"/>
                  <a:gd name="connsiteY31" fmla="*/ 28947 h 1329953"/>
                  <a:gd name="connsiteX32" fmla="*/ 0 w 549346"/>
                  <a:gd name="connsiteY32" fmla="*/ 289147 h 1329953"/>
                  <a:gd name="connsiteX33" fmla="*/ 0 w 549346"/>
                  <a:gd name="connsiteY33" fmla="*/ 260203 h 1329953"/>
                  <a:gd name="connsiteX34" fmla="*/ 28944 w 549346"/>
                  <a:gd name="connsiteY34" fmla="*/ 260203 h 1329953"/>
                  <a:gd name="connsiteX35" fmla="*/ 28944 w 549346"/>
                  <a:gd name="connsiteY35" fmla="*/ 289147 h 1329953"/>
                  <a:gd name="connsiteX36" fmla="*/ 0 w 549346"/>
                  <a:gd name="connsiteY36" fmla="*/ 549347 h 1329953"/>
                  <a:gd name="connsiteX37" fmla="*/ 0 w 549346"/>
                  <a:gd name="connsiteY37" fmla="*/ 520403 h 1329953"/>
                  <a:gd name="connsiteX38" fmla="*/ 28944 w 549346"/>
                  <a:gd name="connsiteY38" fmla="*/ 520403 h 1329953"/>
                  <a:gd name="connsiteX39" fmla="*/ 28944 w 549346"/>
                  <a:gd name="connsiteY39" fmla="*/ 549347 h 1329953"/>
                  <a:gd name="connsiteX40" fmla="*/ 0 w 549346"/>
                  <a:gd name="connsiteY40" fmla="*/ 809549 h 1329953"/>
                  <a:gd name="connsiteX41" fmla="*/ 0 w 549346"/>
                  <a:gd name="connsiteY41" fmla="*/ 780603 h 1329953"/>
                  <a:gd name="connsiteX42" fmla="*/ 28944 w 549346"/>
                  <a:gd name="connsiteY42" fmla="*/ 780603 h 1329953"/>
                  <a:gd name="connsiteX43" fmla="*/ 28944 w 549346"/>
                  <a:gd name="connsiteY43" fmla="*/ 809549 h 1329953"/>
                  <a:gd name="connsiteX44" fmla="*/ 0 w 549346"/>
                  <a:gd name="connsiteY44" fmla="*/ 1069747 h 1329953"/>
                  <a:gd name="connsiteX45" fmla="*/ 0 w 549346"/>
                  <a:gd name="connsiteY45" fmla="*/ 1040803 h 1329953"/>
                  <a:gd name="connsiteX46" fmla="*/ 28944 w 549346"/>
                  <a:gd name="connsiteY46" fmla="*/ 1040803 h 1329953"/>
                  <a:gd name="connsiteX47" fmla="*/ 28944 w 549346"/>
                  <a:gd name="connsiteY47" fmla="*/ 1069747 h 1329953"/>
                  <a:gd name="connsiteX48" fmla="*/ 0 w 549346"/>
                  <a:gd name="connsiteY48" fmla="*/ 1329947 h 1329953"/>
                  <a:gd name="connsiteX49" fmla="*/ 0 w 549346"/>
                  <a:gd name="connsiteY49" fmla="*/ 1301003 h 1329953"/>
                  <a:gd name="connsiteX50" fmla="*/ 28944 w 549346"/>
                  <a:gd name="connsiteY50" fmla="*/ 1301003 h 1329953"/>
                  <a:gd name="connsiteX51" fmla="*/ 28944 w 549346"/>
                  <a:gd name="connsiteY51" fmla="*/ 1329947 h 13299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</a:cxnLst>
                <a:rect l="l" t="t" r="r" b="b"/>
                <a:pathLst>
                  <a:path w="549346" h="1329953">
                    <a:moveTo>
                      <a:pt x="520400" y="28951"/>
                    </a:moveTo>
                    <a:lnTo>
                      <a:pt x="520400" y="7"/>
                    </a:lnTo>
                    <a:lnTo>
                      <a:pt x="549346" y="7"/>
                    </a:lnTo>
                    <a:lnTo>
                      <a:pt x="549346" y="28951"/>
                    </a:lnTo>
                    <a:close/>
                    <a:moveTo>
                      <a:pt x="520400" y="289151"/>
                    </a:moveTo>
                    <a:lnTo>
                      <a:pt x="520400" y="260207"/>
                    </a:lnTo>
                    <a:lnTo>
                      <a:pt x="549346" y="260207"/>
                    </a:lnTo>
                    <a:lnTo>
                      <a:pt x="549346" y="289151"/>
                    </a:lnTo>
                    <a:close/>
                    <a:moveTo>
                      <a:pt x="520400" y="549351"/>
                    </a:moveTo>
                    <a:lnTo>
                      <a:pt x="520400" y="520407"/>
                    </a:lnTo>
                    <a:lnTo>
                      <a:pt x="549346" y="520407"/>
                    </a:lnTo>
                    <a:lnTo>
                      <a:pt x="549346" y="549351"/>
                    </a:lnTo>
                    <a:close/>
                    <a:moveTo>
                      <a:pt x="520400" y="809555"/>
                    </a:moveTo>
                    <a:lnTo>
                      <a:pt x="520400" y="780609"/>
                    </a:lnTo>
                    <a:lnTo>
                      <a:pt x="549346" y="780609"/>
                    </a:lnTo>
                    <a:lnTo>
                      <a:pt x="549346" y="809555"/>
                    </a:lnTo>
                    <a:close/>
                    <a:moveTo>
                      <a:pt x="520400" y="1069753"/>
                    </a:moveTo>
                    <a:lnTo>
                      <a:pt x="520400" y="1040809"/>
                    </a:lnTo>
                    <a:lnTo>
                      <a:pt x="549346" y="1040809"/>
                    </a:lnTo>
                    <a:lnTo>
                      <a:pt x="549346" y="1069753"/>
                    </a:lnTo>
                    <a:close/>
                    <a:moveTo>
                      <a:pt x="520400" y="1329953"/>
                    </a:moveTo>
                    <a:lnTo>
                      <a:pt x="520400" y="1301009"/>
                    </a:lnTo>
                    <a:lnTo>
                      <a:pt x="549346" y="1301009"/>
                    </a:lnTo>
                    <a:lnTo>
                      <a:pt x="549346" y="1329953"/>
                    </a:lnTo>
                    <a:close/>
                    <a:moveTo>
                      <a:pt x="260201" y="28949"/>
                    </a:moveTo>
                    <a:lnTo>
                      <a:pt x="260201" y="3"/>
                    </a:lnTo>
                    <a:lnTo>
                      <a:pt x="289145" y="3"/>
                    </a:lnTo>
                    <a:lnTo>
                      <a:pt x="289145" y="28949"/>
                    </a:lnTo>
                    <a:close/>
                    <a:moveTo>
                      <a:pt x="0" y="28947"/>
                    </a:moveTo>
                    <a:lnTo>
                      <a:pt x="0" y="0"/>
                    </a:lnTo>
                    <a:lnTo>
                      <a:pt x="28944" y="0"/>
                    </a:lnTo>
                    <a:lnTo>
                      <a:pt x="28944" y="28947"/>
                    </a:lnTo>
                    <a:close/>
                    <a:moveTo>
                      <a:pt x="0" y="289147"/>
                    </a:moveTo>
                    <a:lnTo>
                      <a:pt x="0" y="260203"/>
                    </a:lnTo>
                    <a:lnTo>
                      <a:pt x="28944" y="260203"/>
                    </a:lnTo>
                    <a:lnTo>
                      <a:pt x="28944" y="289147"/>
                    </a:lnTo>
                    <a:close/>
                    <a:moveTo>
                      <a:pt x="0" y="549347"/>
                    </a:moveTo>
                    <a:lnTo>
                      <a:pt x="0" y="520403"/>
                    </a:lnTo>
                    <a:lnTo>
                      <a:pt x="28944" y="520403"/>
                    </a:lnTo>
                    <a:lnTo>
                      <a:pt x="28944" y="549347"/>
                    </a:lnTo>
                    <a:close/>
                    <a:moveTo>
                      <a:pt x="0" y="809549"/>
                    </a:moveTo>
                    <a:lnTo>
                      <a:pt x="0" y="780603"/>
                    </a:lnTo>
                    <a:lnTo>
                      <a:pt x="28944" y="780603"/>
                    </a:lnTo>
                    <a:lnTo>
                      <a:pt x="28944" y="809549"/>
                    </a:lnTo>
                    <a:close/>
                    <a:moveTo>
                      <a:pt x="0" y="1069747"/>
                    </a:moveTo>
                    <a:lnTo>
                      <a:pt x="0" y="1040803"/>
                    </a:lnTo>
                    <a:lnTo>
                      <a:pt x="28944" y="1040803"/>
                    </a:lnTo>
                    <a:lnTo>
                      <a:pt x="28944" y="1069747"/>
                    </a:lnTo>
                    <a:close/>
                    <a:moveTo>
                      <a:pt x="0" y="1329947"/>
                    </a:moveTo>
                    <a:lnTo>
                      <a:pt x="0" y="1301003"/>
                    </a:lnTo>
                    <a:lnTo>
                      <a:pt x="28944" y="1301003"/>
                    </a:lnTo>
                    <a:lnTo>
                      <a:pt x="28944" y="1329947"/>
                    </a:lnTo>
                    <a:close/>
                  </a:path>
                </a:pathLst>
              </a:custGeom>
              <a:solidFill>
                <a:schemeClr val="tx2">
                  <a:alpha val="20000"/>
                </a:schemeClr>
              </a:solidFill>
              <a:ln w="10294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pPr lvl="0"/>
                <a:endParaRPr lang="en-US" sz="1800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B737093F-4048-B122-538B-66867BCFBEED}"/>
                  </a:ext>
                </a:extLst>
              </p:cNvPr>
              <p:cNvSpPr/>
              <p:nvPr userDrawn="1"/>
            </p:nvSpPr>
            <p:spPr>
              <a:xfrm rot="5400000">
                <a:off x="8941015" y="-145695"/>
                <a:ext cx="549346" cy="1329951"/>
              </a:xfrm>
              <a:custGeom>
                <a:avLst/>
                <a:gdLst>
                  <a:gd name="connsiteX0" fmla="*/ 520400 w 549346"/>
                  <a:gd name="connsiteY0" fmla="*/ 28950 h 1329951"/>
                  <a:gd name="connsiteX1" fmla="*/ 520400 w 549346"/>
                  <a:gd name="connsiteY1" fmla="*/ 5 h 1329951"/>
                  <a:gd name="connsiteX2" fmla="*/ 549346 w 549346"/>
                  <a:gd name="connsiteY2" fmla="*/ 5 h 1329951"/>
                  <a:gd name="connsiteX3" fmla="*/ 549346 w 549346"/>
                  <a:gd name="connsiteY3" fmla="*/ 28950 h 1329951"/>
                  <a:gd name="connsiteX4" fmla="*/ 520400 w 549346"/>
                  <a:gd name="connsiteY4" fmla="*/ 289149 h 1329951"/>
                  <a:gd name="connsiteX5" fmla="*/ 520400 w 549346"/>
                  <a:gd name="connsiteY5" fmla="*/ 260205 h 1329951"/>
                  <a:gd name="connsiteX6" fmla="*/ 549346 w 549346"/>
                  <a:gd name="connsiteY6" fmla="*/ 260205 h 1329951"/>
                  <a:gd name="connsiteX7" fmla="*/ 549346 w 549346"/>
                  <a:gd name="connsiteY7" fmla="*/ 289149 h 1329951"/>
                  <a:gd name="connsiteX8" fmla="*/ 520400 w 549346"/>
                  <a:gd name="connsiteY8" fmla="*/ 549350 h 1329951"/>
                  <a:gd name="connsiteX9" fmla="*/ 520400 w 549346"/>
                  <a:gd name="connsiteY9" fmla="*/ 520405 h 1329951"/>
                  <a:gd name="connsiteX10" fmla="*/ 549346 w 549346"/>
                  <a:gd name="connsiteY10" fmla="*/ 520405 h 1329951"/>
                  <a:gd name="connsiteX11" fmla="*/ 549346 w 549346"/>
                  <a:gd name="connsiteY11" fmla="*/ 549350 h 1329951"/>
                  <a:gd name="connsiteX12" fmla="*/ 520400 w 549346"/>
                  <a:gd name="connsiteY12" fmla="*/ 809553 h 1329951"/>
                  <a:gd name="connsiteX13" fmla="*/ 520400 w 549346"/>
                  <a:gd name="connsiteY13" fmla="*/ 780608 h 1329951"/>
                  <a:gd name="connsiteX14" fmla="*/ 549346 w 549346"/>
                  <a:gd name="connsiteY14" fmla="*/ 780608 h 1329951"/>
                  <a:gd name="connsiteX15" fmla="*/ 549346 w 549346"/>
                  <a:gd name="connsiteY15" fmla="*/ 809553 h 1329951"/>
                  <a:gd name="connsiteX16" fmla="*/ 520400 w 549346"/>
                  <a:gd name="connsiteY16" fmla="*/ 1069751 h 1329951"/>
                  <a:gd name="connsiteX17" fmla="*/ 520400 w 549346"/>
                  <a:gd name="connsiteY17" fmla="*/ 1040807 h 1329951"/>
                  <a:gd name="connsiteX18" fmla="*/ 549346 w 549346"/>
                  <a:gd name="connsiteY18" fmla="*/ 1040807 h 1329951"/>
                  <a:gd name="connsiteX19" fmla="*/ 549346 w 549346"/>
                  <a:gd name="connsiteY19" fmla="*/ 1069751 h 1329951"/>
                  <a:gd name="connsiteX20" fmla="*/ 520400 w 549346"/>
                  <a:gd name="connsiteY20" fmla="*/ 1329951 h 1329951"/>
                  <a:gd name="connsiteX21" fmla="*/ 520400 w 549346"/>
                  <a:gd name="connsiteY21" fmla="*/ 1301007 h 1329951"/>
                  <a:gd name="connsiteX22" fmla="*/ 549346 w 549346"/>
                  <a:gd name="connsiteY22" fmla="*/ 1301007 h 1329951"/>
                  <a:gd name="connsiteX23" fmla="*/ 549346 w 549346"/>
                  <a:gd name="connsiteY23" fmla="*/ 1329951 h 1329951"/>
                  <a:gd name="connsiteX24" fmla="*/ 260201 w 549346"/>
                  <a:gd name="connsiteY24" fmla="*/ 28947 h 1329951"/>
                  <a:gd name="connsiteX25" fmla="*/ 260201 w 549346"/>
                  <a:gd name="connsiteY25" fmla="*/ 2 h 1329951"/>
                  <a:gd name="connsiteX26" fmla="*/ 289145 w 549346"/>
                  <a:gd name="connsiteY26" fmla="*/ 2 h 1329951"/>
                  <a:gd name="connsiteX27" fmla="*/ 289145 w 549346"/>
                  <a:gd name="connsiteY27" fmla="*/ 28947 h 1329951"/>
                  <a:gd name="connsiteX28" fmla="*/ 260201 w 549346"/>
                  <a:gd name="connsiteY28" fmla="*/ 289147 h 1329951"/>
                  <a:gd name="connsiteX29" fmla="*/ 260201 w 549346"/>
                  <a:gd name="connsiteY29" fmla="*/ 260203 h 1329951"/>
                  <a:gd name="connsiteX30" fmla="*/ 289145 w 549346"/>
                  <a:gd name="connsiteY30" fmla="*/ 260203 h 1329951"/>
                  <a:gd name="connsiteX31" fmla="*/ 289145 w 549346"/>
                  <a:gd name="connsiteY31" fmla="*/ 289147 h 1329951"/>
                  <a:gd name="connsiteX32" fmla="*/ 260201 w 549346"/>
                  <a:gd name="connsiteY32" fmla="*/ 549348 h 1329951"/>
                  <a:gd name="connsiteX33" fmla="*/ 260201 w 549346"/>
                  <a:gd name="connsiteY33" fmla="*/ 520403 h 1329951"/>
                  <a:gd name="connsiteX34" fmla="*/ 289145 w 549346"/>
                  <a:gd name="connsiteY34" fmla="*/ 520403 h 1329951"/>
                  <a:gd name="connsiteX35" fmla="*/ 289145 w 549346"/>
                  <a:gd name="connsiteY35" fmla="*/ 549348 h 1329951"/>
                  <a:gd name="connsiteX36" fmla="*/ 260201 w 549346"/>
                  <a:gd name="connsiteY36" fmla="*/ 809551 h 1329951"/>
                  <a:gd name="connsiteX37" fmla="*/ 260201 w 549346"/>
                  <a:gd name="connsiteY37" fmla="*/ 780605 h 1329951"/>
                  <a:gd name="connsiteX38" fmla="*/ 289145 w 549346"/>
                  <a:gd name="connsiteY38" fmla="*/ 780605 h 1329951"/>
                  <a:gd name="connsiteX39" fmla="*/ 289145 w 549346"/>
                  <a:gd name="connsiteY39" fmla="*/ 809551 h 1329951"/>
                  <a:gd name="connsiteX40" fmla="*/ 260201 w 549346"/>
                  <a:gd name="connsiteY40" fmla="*/ 1069748 h 1329951"/>
                  <a:gd name="connsiteX41" fmla="*/ 260201 w 549346"/>
                  <a:gd name="connsiteY41" fmla="*/ 1040804 h 1329951"/>
                  <a:gd name="connsiteX42" fmla="*/ 289145 w 549346"/>
                  <a:gd name="connsiteY42" fmla="*/ 1040804 h 1329951"/>
                  <a:gd name="connsiteX43" fmla="*/ 289145 w 549346"/>
                  <a:gd name="connsiteY43" fmla="*/ 1069748 h 1329951"/>
                  <a:gd name="connsiteX44" fmla="*/ 260201 w 549346"/>
                  <a:gd name="connsiteY44" fmla="*/ 1329948 h 1329951"/>
                  <a:gd name="connsiteX45" fmla="*/ 260201 w 549346"/>
                  <a:gd name="connsiteY45" fmla="*/ 1301004 h 1329951"/>
                  <a:gd name="connsiteX46" fmla="*/ 289145 w 549346"/>
                  <a:gd name="connsiteY46" fmla="*/ 1301004 h 1329951"/>
                  <a:gd name="connsiteX47" fmla="*/ 289145 w 549346"/>
                  <a:gd name="connsiteY47" fmla="*/ 1329948 h 1329951"/>
                  <a:gd name="connsiteX48" fmla="*/ 0 w 549346"/>
                  <a:gd name="connsiteY48" fmla="*/ 28945 h 1329951"/>
                  <a:gd name="connsiteX49" fmla="*/ 0 w 549346"/>
                  <a:gd name="connsiteY49" fmla="*/ 0 h 1329951"/>
                  <a:gd name="connsiteX50" fmla="*/ 28944 w 549346"/>
                  <a:gd name="connsiteY50" fmla="*/ 0 h 1329951"/>
                  <a:gd name="connsiteX51" fmla="*/ 28944 w 549346"/>
                  <a:gd name="connsiteY51" fmla="*/ 28945 h 1329951"/>
                  <a:gd name="connsiteX52" fmla="*/ 0 w 549346"/>
                  <a:gd name="connsiteY52" fmla="*/ 289145 h 1329951"/>
                  <a:gd name="connsiteX53" fmla="*/ 0 w 549346"/>
                  <a:gd name="connsiteY53" fmla="*/ 260201 h 1329951"/>
                  <a:gd name="connsiteX54" fmla="*/ 28944 w 549346"/>
                  <a:gd name="connsiteY54" fmla="*/ 260201 h 1329951"/>
                  <a:gd name="connsiteX55" fmla="*/ 28944 w 549346"/>
                  <a:gd name="connsiteY55" fmla="*/ 289145 h 1329951"/>
                  <a:gd name="connsiteX56" fmla="*/ 0 w 549346"/>
                  <a:gd name="connsiteY56" fmla="*/ 549346 h 1329951"/>
                  <a:gd name="connsiteX57" fmla="*/ 0 w 549346"/>
                  <a:gd name="connsiteY57" fmla="*/ 520401 h 1329951"/>
                  <a:gd name="connsiteX58" fmla="*/ 28944 w 549346"/>
                  <a:gd name="connsiteY58" fmla="*/ 520401 h 1329951"/>
                  <a:gd name="connsiteX59" fmla="*/ 28944 w 549346"/>
                  <a:gd name="connsiteY59" fmla="*/ 549346 h 1329951"/>
                  <a:gd name="connsiteX60" fmla="*/ 0 w 549346"/>
                  <a:gd name="connsiteY60" fmla="*/ 809547 h 1329951"/>
                  <a:gd name="connsiteX61" fmla="*/ 0 w 549346"/>
                  <a:gd name="connsiteY61" fmla="*/ 780602 h 1329951"/>
                  <a:gd name="connsiteX62" fmla="*/ 28944 w 549346"/>
                  <a:gd name="connsiteY62" fmla="*/ 780602 h 1329951"/>
                  <a:gd name="connsiteX63" fmla="*/ 28944 w 549346"/>
                  <a:gd name="connsiteY63" fmla="*/ 809547 h 1329951"/>
                  <a:gd name="connsiteX64" fmla="*/ 0 w 549346"/>
                  <a:gd name="connsiteY64" fmla="*/ 1069746 h 1329951"/>
                  <a:gd name="connsiteX65" fmla="*/ 0 w 549346"/>
                  <a:gd name="connsiteY65" fmla="*/ 1040802 h 1329951"/>
                  <a:gd name="connsiteX66" fmla="*/ 28944 w 549346"/>
                  <a:gd name="connsiteY66" fmla="*/ 1040802 h 1329951"/>
                  <a:gd name="connsiteX67" fmla="*/ 28944 w 549346"/>
                  <a:gd name="connsiteY67" fmla="*/ 1069746 h 1329951"/>
                  <a:gd name="connsiteX68" fmla="*/ 0 w 549346"/>
                  <a:gd name="connsiteY68" fmla="*/ 1329946 h 1329951"/>
                  <a:gd name="connsiteX69" fmla="*/ 0 w 549346"/>
                  <a:gd name="connsiteY69" fmla="*/ 1301002 h 1329951"/>
                  <a:gd name="connsiteX70" fmla="*/ 28944 w 549346"/>
                  <a:gd name="connsiteY70" fmla="*/ 1301002 h 1329951"/>
                  <a:gd name="connsiteX71" fmla="*/ 28944 w 549346"/>
                  <a:gd name="connsiteY71" fmla="*/ 1329946 h 13299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</a:cxnLst>
                <a:rect l="l" t="t" r="r" b="b"/>
                <a:pathLst>
                  <a:path w="549346" h="1329951">
                    <a:moveTo>
                      <a:pt x="520400" y="28950"/>
                    </a:moveTo>
                    <a:lnTo>
                      <a:pt x="520400" y="5"/>
                    </a:lnTo>
                    <a:lnTo>
                      <a:pt x="549346" y="5"/>
                    </a:lnTo>
                    <a:lnTo>
                      <a:pt x="549346" y="28950"/>
                    </a:lnTo>
                    <a:close/>
                    <a:moveTo>
                      <a:pt x="520400" y="289149"/>
                    </a:moveTo>
                    <a:lnTo>
                      <a:pt x="520400" y="260205"/>
                    </a:lnTo>
                    <a:lnTo>
                      <a:pt x="549346" y="260205"/>
                    </a:lnTo>
                    <a:lnTo>
                      <a:pt x="549346" y="289149"/>
                    </a:lnTo>
                    <a:close/>
                    <a:moveTo>
                      <a:pt x="520400" y="549350"/>
                    </a:moveTo>
                    <a:lnTo>
                      <a:pt x="520400" y="520405"/>
                    </a:lnTo>
                    <a:lnTo>
                      <a:pt x="549346" y="520405"/>
                    </a:lnTo>
                    <a:lnTo>
                      <a:pt x="549346" y="549350"/>
                    </a:lnTo>
                    <a:close/>
                    <a:moveTo>
                      <a:pt x="520400" y="809553"/>
                    </a:moveTo>
                    <a:lnTo>
                      <a:pt x="520400" y="780608"/>
                    </a:lnTo>
                    <a:lnTo>
                      <a:pt x="549346" y="780608"/>
                    </a:lnTo>
                    <a:lnTo>
                      <a:pt x="549346" y="809553"/>
                    </a:lnTo>
                    <a:close/>
                    <a:moveTo>
                      <a:pt x="520400" y="1069751"/>
                    </a:moveTo>
                    <a:lnTo>
                      <a:pt x="520400" y="1040807"/>
                    </a:lnTo>
                    <a:lnTo>
                      <a:pt x="549346" y="1040807"/>
                    </a:lnTo>
                    <a:lnTo>
                      <a:pt x="549346" y="1069751"/>
                    </a:lnTo>
                    <a:close/>
                    <a:moveTo>
                      <a:pt x="520400" y="1329951"/>
                    </a:moveTo>
                    <a:lnTo>
                      <a:pt x="520400" y="1301007"/>
                    </a:lnTo>
                    <a:lnTo>
                      <a:pt x="549346" y="1301007"/>
                    </a:lnTo>
                    <a:lnTo>
                      <a:pt x="549346" y="1329951"/>
                    </a:lnTo>
                    <a:close/>
                    <a:moveTo>
                      <a:pt x="260201" y="28947"/>
                    </a:moveTo>
                    <a:lnTo>
                      <a:pt x="260201" y="2"/>
                    </a:lnTo>
                    <a:lnTo>
                      <a:pt x="289145" y="2"/>
                    </a:lnTo>
                    <a:lnTo>
                      <a:pt x="289145" y="28947"/>
                    </a:lnTo>
                    <a:close/>
                    <a:moveTo>
                      <a:pt x="260201" y="289147"/>
                    </a:moveTo>
                    <a:lnTo>
                      <a:pt x="260201" y="260203"/>
                    </a:lnTo>
                    <a:lnTo>
                      <a:pt x="289145" y="260203"/>
                    </a:lnTo>
                    <a:lnTo>
                      <a:pt x="289145" y="289147"/>
                    </a:lnTo>
                    <a:close/>
                    <a:moveTo>
                      <a:pt x="260201" y="549348"/>
                    </a:moveTo>
                    <a:lnTo>
                      <a:pt x="260201" y="520403"/>
                    </a:lnTo>
                    <a:lnTo>
                      <a:pt x="289145" y="520403"/>
                    </a:lnTo>
                    <a:lnTo>
                      <a:pt x="289145" y="549348"/>
                    </a:lnTo>
                    <a:close/>
                    <a:moveTo>
                      <a:pt x="260201" y="809551"/>
                    </a:moveTo>
                    <a:lnTo>
                      <a:pt x="260201" y="780605"/>
                    </a:lnTo>
                    <a:lnTo>
                      <a:pt x="289145" y="780605"/>
                    </a:lnTo>
                    <a:lnTo>
                      <a:pt x="289145" y="809551"/>
                    </a:lnTo>
                    <a:close/>
                    <a:moveTo>
                      <a:pt x="260201" y="1069748"/>
                    </a:moveTo>
                    <a:lnTo>
                      <a:pt x="260201" y="1040804"/>
                    </a:lnTo>
                    <a:lnTo>
                      <a:pt x="289145" y="1040804"/>
                    </a:lnTo>
                    <a:lnTo>
                      <a:pt x="289145" y="1069748"/>
                    </a:lnTo>
                    <a:close/>
                    <a:moveTo>
                      <a:pt x="260201" y="1329948"/>
                    </a:moveTo>
                    <a:lnTo>
                      <a:pt x="260201" y="1301004"/>
                    </a:lnTo>
                    <a:lnTo>
                      <a:pt x="289145" y="1301004"/>
                    </a:lnTo>
                    <a:lnTo>
                      <a:pt x="289145" y="1329948"/>
                    </a:lnTo>
                    <a:close/>
                    <a:moveTo>
                      <a:pt x="0" y="28945"/>
                    </a:moveTo>
                    <a:lnTo>
                      <a:pt x="0" y="0"/>
                    </a:lnTo>
                    <a:lnTo>
                      <a:pt x="28944" y="0"/>
                    </a:lnTo>
                    <a:lnTo>
                      <a:pt x="28944" y="28945"/>
                    </a:lnTo>
                    <a:close/>
                    <a:moveTo>
                      <a:pt x="0" y="289145"/>
                    </a:moveTo>
                    <a:lnTo>
                      <a:pt x="0" y="260201"/>
                    </a:lnTo>
                    <a:lnTo>
                      <a:pt x="28944" y="260201"/>
                    </a:lnTo>
                    <a:lnTo>
                      <a:pt x="28944" y="289145"/>
                    </a:lnTo>
                    <a:close/>
                    <a:moveTo>
                      <a:pt x="0" y="549346"/>
                    </a:moveTo>
                    <a:lnTo>
                      <a:pt x="0" y="520401"/>
                    </a:lnTo>
                    <a:lnTo>
                      <a:pt x="28944" y="520401"/>
                    </a:lnTo>
                    <a:lnTo>
                      <a:pt x="28944" y="549346"/>
                    </a:lnTo>
                    <a:close/>
                    <a:moveTo>
                      <a:pt x="0" y="809547"/>
                    </a:moveTo>
                    <a:lnTo>
                      <a:pt x="0" y="780602"/>
                    </a:lnTo>
                    <a:lnTo>
                      <a:pt x="28944" y="780602"/>
                    </a:lnTo>
                    <a:lnTo>
                      <a:pt x="28944" y="809547"/>
                    </a:lnTo>
                    <a:close/>
                    <a:moveTo>
                      <a:pt x="0" y="1069746"/>
                    </a:moveTo>
                    <a:lnTo>
                      <a:pt x="0" y="1040802"/>
                    </a:lnTo>
                    <a:lnTo>
                      <a:pt x="28944" y="1040802"/>
                    </a:lnTo>
                    <a:lnTo>
                      <a:pt x="28944" y="1069746"/>
                    </a:lnTo>
                    <a:close/>
                    <a:moveTo>
                      <a:pt x="0" y="1329946"/>
                    </a:moveTo>
                    <a:lnTo>
                      <a:pt x="0" y="1301002"/>
                    </a:lnTo>
                    <a:lnTo>
                      <a:pt x="28944" y="1301002"/>
                    </a:lnTo>
                    <a:lnTo>
                      <a:pt x="28944" y="1329946"/>
                    </a:lnTo>
                    <a:close/>
                  </a:path>
                </a:pathLst>
              </a:custGeom>
              <a:solidFill>
                <a:schemeClr val="tx2">
                  <a:alpha val="20000"/>
                </a:schemeClr>
              </a:solidFill>
              <a:ln w="10294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 sz="1800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51DC6CF9-3571-20B7-3C12-F61B50905FE7}"/>
                  </a:ext>
                </a:extLst>
              </p:cNvPr>
              <p:cNvSpPr/>
              <p:nvPr userDrawn="1"/>
            </p:nvSpPr>
            <p:spPr>
              <a:xfrm rot="5400000">
                <a:off x="9981382" y="374703"/>
                <a:ext cx="549346" cy="289155"/>
              </a:xfrm>
              <a:custGeom>
                <a:avLst/>
                <a:gdLst>
                  <a:gd name="connsiteX0" fmla="*/ 520400 w 549346"/>
                  <a:gd name="connsiteY0" fmla="*/ 28955 h 289155"/>
                  <a:gd name="connsiteX1" fmla="*/ 520400 w 549346"/>
                  <a:gd name="connsiteY1" fmla="*/ 11 h 289155"/>
                  <a:gd name="connsiteX2" fmla="*/ 549346 w 549346"/>
                  <a:gd name="connsiteY2" fmla="*/ 11 h 289155"/>
                  <a:gd name="connsiteX3" fmla="*/ 549346 w 549346"/>
                  <a:gd name="connsiteY3" fmla="*/ 28955 h 289155"/>
                  <a:gd name="connsiteX4" fmla="*/ 520400 w 549346"/>
                  <a:gd name="connsiteY4" fmla="*/ 289155 h 289155"/>
                  <a:gd name="connsiteX5" fmla="*/ 520400 w 549346"/>
                  <a:gd name="connsiteY5" fmla="*/ 260211 h 289155"/>
                  <a:gd name="connsiteX6" fmla="*/ 549346 w 549346"/>
                  <a:gd name="connsiteY6" fmla="*/ 260211 h 289155"/>
                  <a:gd name="connsiteX7" fmla="*/ 549346 w 549346"/>
                  <a:gd name="connsiteY7" fmla="*/ 289155 h 289155"/>
                  <a:gd name="connsiteX8" fmla="*/ 0 w 549346"/>
                  <a:gd name="connsiteY8" fmla="*/ 28951 h 289155"/>
                  <a:gd name="connsiteX9" fmla="*/ 0 w 549346"/>
                  <a:gd name="connsiteY9" fmla="*/ 0 h 289155"/>
                  <a:gd name="connsiteX10" fmla="*/ 28944 w 549346"/>
                  <a:gd name="connsiteY10" fmla="*/ 0 h 289155"/>
                  <a:gd name="connsiteX11" fmla="*/ 28944 w 549346"/>
                  <a:gd name="connsiteY11" fmla="*/ 28951 h 289155"/>
                  <a:gd name="connsiteX12" fmla="*/ 0 w 549346"/>
                  <a:gd name="connsiteY12" fmla="*/ 289151 h 289155"/>
                  <a:gd name="connsiteX13" fmla="*/ 0 w 549346"/>
                  <a:gd name="connsiteY13" fmla="*/ 260207 h 289155"/>
                  <a:gd name="connsiteX14" fmla="*/ 28944 w 549346"/>
                  <a:gd name="connsiteY14" fmla="*/ 260207 h 289155"/>
                  <a:gd name="connsiteX15" fmla="*/ 28944 w 549346"/>
                  <a:gd name="connsiteY15" fmla="*/ 289151 h 2891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549346" h="289155">
                    <a:moveTo>
                      <a:pt x="520400" y="28955"/>
                    </a:moveTo>
                    <a:lnTo>
                      <a:pt x="520400" y="11"/>
                    </a:lnTo>
                    <a:lnTo>
                      <a:pt x="549346" y="11"/>
                    </a:lnTo>
                    <a:lnTo>
                      <a:pt x="549346" y="28955"/>
                    </a:lnTo>
                    <a:close/>
                    <a:moveTo>
                      <a:pt x="520400" y="289155"/>
                    </a:moveTo>
                    <a:lnTo>
                      <a:pt x="520400" y="260211"/>
                    </a:lnTo>
                    <a:lnTo>
                      <a:pt x="549346" y="260211"/>
                    </a:lnTo>
                    <a:lnTo>
                      <a:pt x="549346" y="289155"/>
                    </a:lnTo>
                    <a:close/>
                    <a:moveTo>
                      <a:pt x="0" y="28951"/>
                    </a:moveTo>
                    <a:lnTo>
                      <a:pt x="0" y="0"/>
                    </a:lnTo>
                    <a:lnTo>
                      <a:pt x="28944" y="0"/>
                    </a:lnTo>
                    <a:lnTo>
                      <a:pt x="28944" y="28951"/>
                    </a:lnTo>
                    <a:close/>
                    <a:moveTo>
                      <a:pt x="0" y="289151"/>
                    </a:moveTo>
                    <a:lnTo>
                      <a:pt x="0" y="260207"/>
                    </a:lnTo>
                    <a:lnTo>
                      <a:pt x="28944" y="260207"/>
                    </a:lnTo>
                    <a:lnTo>
                      <a:pt x="28944" y="289151"/>
                    </a:lnTo>
                    <a:close/>
                  </a:path>
                </a:pathLst>
              </a:custGeom>
              <a:solidFill>
                <a:schemeClr val="tx2">
                  <a:alpha val="20000"/>
                </a:schemeClr>
              </a:solidFill>
              <a:ln w="10294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 sz="1800"/>
              </a:p>
            </p:txBody>
          </p:sp>
        </p:grpSp>
      </p:grpSp>
      <p:pic>
        <p:nvPicPr>
          <p:cNvPr id="7" name="Graphic 6">
            <a:extLst>
              <a:ext uri="{FF2B5EF4-FFF2-40B4-BE49-F238E27FC236}">
                <a16:creationId xmlns:a16="http://schemas.microsoft.com/office/drawing/2014/main" id="{B0AD5E12-DAD3-54C4-0CEC-E33842D2D696}"/>
              </a:ext>
            </a:extLst>
          </p:cNvPr>
          <p:cNvPicPr>
            <a:picLocks noChangeAspect="1"/>
          </p:cNvPicPr>
          <p:nvPr userDrawn="1"/>
        </p:nvPicPr>
        <p:blipFill>
          <a:blip r:embed="rId45">
            <a:extLst>
              <a:ext uri="{96DAC541-7B7A-43D3-8B79-37D633B846F1}">
                <asvg:svgBlip xmlns:asvg="http://schemas.microsoft.com/office/drawing/2016/SVG/main" r:embed="rId46"/>
              </a:ext>
            </a:extLst>
          </a:blip>
          <a:stretch>
            <a:fillRect/>
          </a:stretch>
        </p:blipFill>
        <p:spPr>
          <a:xfrm>
            <a:off x="10029850" y="349030"/>
            <a:ext cx="1781050" cy="327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5531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79" r:id="rId18"/>
    <p:sldLayoutId id="2147483680" r:id="rId19"/>
    <p:sldLayoutId id="2147483681" r:id="rId20"/>
    <p:sldLayoutId id="2147483682" r:id="rId21"/>
    <p:sldLayoutId id="2147483683" r:id="rId22"/>
    <p:sldLayoutId id="2147483684" r:id="rId23"/>
    <p:sldLayoutId id="2147483685" r:id="rId24"/>
    <p:sldLayoutId id="2147483686" r:id="rId25"/>
    <p:sldLayoutId id="2147483687" r:id="rId26"/>
    <p:sldLayoutId id="2147483688" r:id="rId27"/>
    <p:sldLayoutId id="2147483689" r:id="rId28"/>
    <p:sldLayoutId id="2147483690" r:id="rId29"/>
    <p:sldLayoutId id="2147483691" r:id="rId30"/>
    <p:sldLayoutId id="2147483692" r:id="rId31"/>
    <p:sldLayoutId id="2147483693" r:id="rId32"/>
    <p:sldLayoutId id="2147483694" r:id="rId33"/>
    <p:sldLayoutId id="2147483695" r:id="rId34"/>
    <p:sldLayoutId id="2147483696" r:id="rId35"/>
    <p:sldLayoutId id="2147483697" r:id="rId36"/>
    <p:sldLayoutId id="2147483698" r:id="rId37"/>
    <p:sldLayoutId id="2147483699" r:id="rId38"/>
    <p:sldLayoutId id="2147483700" r:id="rId39"/>
    <p:sldLayoutId id="2147483701" r:id="rId40"/>
    <p:sldLayoutId id="2147483702" r:id="rId41"/>
    <p:sldLayoutId id="2147483703" r:id="rId42"/>
    <p:sldLayoutId id="2147483704" r:id="rId43"/>
  </p:sldLayoutIdLst>
  <p:hf sldNum="0" hdr="0" dt="0"/>
  <p:txStyles>
    <p:titleStyle>
      <a:lvl1pPr algn="l" defTabSz="457182" rtl="0" eaLnBrk="1" latinLnBrk="0" hangingPunct="1">
        <a:lnSpc>
          <a:spcPct val="85000"/>
        </a:lnSpc>
        <a:spcBef>
          <a:spcPct val="0"/>
        </a:spcBef>
        <a:buNone/>
        <a:tabLst>
          <a:tab pos="2227174" algn="l"/>
        </a:tabLst>
        <a:defRPr sz="2800" b="1" i="0" kern="1200" spc="-50" baseline="0">
          <a:solidFill>
            <a:schemeClr val="tx1"/>
          </a:solidFill>
          <a:latin typeface="Arial" panose="020B0604020202020204" pitchFamily="34" charset="0"/>
          <a:ea typeface="+mj-ea"/>
          <a:cs typeface="Arial"/>
        </a:defRPr>
      </a:lvl1pPr>
    </p:titleStyle>
    <p:bodyStyle>
      <a:lvl1pPr marL="0" indent="0" algn="l" defTabSz="457182" rtl="0" eaLnBrk="1" latinLnBrk="0" hangingPunct="1">
        <a:spcBef>
          <a:spcPts val="1000"/>
        </a:spcBef>
        <a:buFont typeface="Arial"/>
        <a:buNone/>
        <a:defRPr sz="2000" kern="1200">
          <a:solidFill>
            <a:schemeClr val="tx1"/>
          </a:solidFill>
          <a:latin typeface="Arial"/>
          <a:ea typeface="+mn-ea"/>
          <a:cs typeface="Arial"/>
        </a:defRPr>
      </a:lvl1pPr>
      <a:lvl2pPr marL="174618" indent="-174618" algn="l" defTabSz="457182" rtl="0" eaLnBrk="1" latinLnBrk="0" hangingPunct="1">
        <a:spcBef>
          <a:spcPts val="500"/>
        </a:spcBef>
        <a:buClr>
          <a:schemeClr val="tx1"/>
        </a:buClr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2pPr>
      <a:lvl3pPr marL="339711" indent="-165093" algn="l" defTabSz="457182" rtl="0" eaLnBrk="1" latinLnBrk="0" hangingPunct="1">
        <a:spcBef>
          <a:spcPts val="300"/>
        </a:spcBef>
        <a:buClr>
          <a:schemeClr val="tx1"/>
        </a:buClr>
        <a:buFont typeface="Lucida Grande"/>
        <a:buChar char="-"/>
        <a:defRPr sz="2000" kern="1200">
          <a:solidFill>
            <a:schemeClr val="tx1"/>
          </a:solidFill>
          <a:latin typeface="Arial"/>
          <a:ea typeface="+mn-ea"/>
          <a:cs typeface="Arial"/>
        </a:defRPr>
      </a:lvl3pPr>
      <a:lvl4pPr marL="512743" indent="-173031" algn="l" defTabSz="457182" rtl="0" eaLnBrk="1" latinLnBrk="0" hangingPunct="1">
        <a:spcBef>
          <a:spcPts val="200"/>
        </a:spcBef>
        <a:buClr>
          <a:schemeClr val="tx1"/>
        </a:buClr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687361" indent="-174618" algn="l" defTabSz="457182" rtl="0" eaLnBrk="1" latinLnBrk="0" hangingPunct="1">
        <a:spcBef>
          <a:spcPts val="100"/>
        </a:spcBef>
        <a:buClr>
          <a:schemeClr val="tx1"/>
        </a:buClr>
        <a:buFont typeface="Lucida Grande"/>
        <a:buChar char="-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499" indent="-228591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pos="7439">
          <p15:clr>
            <a:srgbClr val="F26B43"/>
          </p15:clr>
        </p15:guide>
        <p15:guide id="6" orient="horz" pos="3912">
          <p15:clr>
            <a:srgbClr val="F26B43"/>
          </p15:clr>
        </p15:guide>
        <p15:guide id="7" pos="239">
          <p15:clr>
            <a:srgbClr val="F26B43"/>
          </p15:clr>
        </p15:guide>
        <p15:guide id="8" orient="horz" pos="648">
          <p15:clr>
            <a:srgbClr val="F26B43"/>
          </p15:clr>
        </p15:guide>
        <p15:guide id="9" orient="horz" pos="83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E57E5F05-0805-CC47-B4F9-6B67287361C3}"/>
              </a:ext>
            </a:extLst>
          </p:cNvPr>
          <p:cNvSpPr/>
          <p:nvPr/>
        </p:nvSpPr>
        <p:spPr>
          <a:xfrm>
            <a:off x="316361" y="1343485"/>
            <a:ext cx="6940807" cy="646331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l" rtl="0"/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Summary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: The process involves entering the data for the new </a:t>
            </a:r>
            <a:r>
              <a:rPr lang="en-US" sz="1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Vendors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based on the documents shared by the Vendor to ERP. The information mainly comprises of Vendor registration number, Vendor capabilities details</a:t>
            </a:r>
            <a:r>
              <a:rPr lang="en-US" sz="1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contacts </a:t>
            </a:r>
            <a:endParaRPr lang="en-US" sz="120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46" name="Group 3">
            <a:extLst>
              <a:ext uri="{FF2B5EF4-FFF2-40B4-BE49-F238E27FC236}">
                <a16:creationId xmlns:a16="http://schemas.microsoft.com/office/drawing/2014/main" id="{5BBD3CF5-D4CC-5446-804A-5F2EB6D4AC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4646281"/>
              </p:ext>
            </p:extLst>
          </p:nvPr>
        </p:nvGraphicFramePr>
        <p:xfrm>
          <a:off x="379412" y="2181555"/>
          <a:ext cx="11429996" cy="1477076"/>
        </p:xfrm>
        <a:graphic>
          <a:graphicData uri="http://schemas.openxmlformats.org/drawingml/2006/table">
            <a:tbl>
              <a:tblPr/>
              <a:tblGrid>
                <a:gridCol w="26755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57162">
                  <a:extLst>
                    <a:ext uri="{9D8B030D-6E8A-4147-A177-3AD203B41FA5}">
                      <a16:colId xmlns:a16="http://schemas.microsoft.com/office/drawing/2014/main" val="1810265230"/>
                    </a:ext>
                  </a:extLst>
                </a:gridCol>
                <a:gridCol w="22355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91765">
                  <a:extLst>
                    <a:ext uri="{9D8B030D-6E8A-4147-A177-3AD203B41FA5}">
                      <a16:colId xmlns:a16="http://schemas.microsoft.com/office/drawing/2014/main" val="4022969476"/>
                    </a:ext>
                  </a:extLst>
                </a:gridCol>
                <a:gridCol w="1669932">
                  <a:extLst>
                    <a:ext uri="{9D8B030D-6E8A-4147-A177-3AD203B41FA5}">
                      <a16:colId xmlns:a16="http://schemas.microsoft.com/office/drawing/2014/main" val="833515336"/>
                    </a:ext>
                  </a:extLst>
                </a:gridCol>
              </a:tblGrid>
              <a:tr h="452652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Pain Points</a:t>
                      </a:r>
                    </a:p>
                  </a:txBody>
                  <a:tcPr marL="36576" marR="36576" marT="36576" marB="36576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A461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Benefit Details</a:t>
                      </a:r>
                    </a:p>
                  </a:txBody>
                  <a:tcPr marL="36576" marR="36576" marT="36576" marB="36576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A4616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Average Process Time</a:t>
                      </a:r>
                    </a:p>
                  </a:txBody>
                  <a:tcPr marL="36576" marR="36576" marT="36576" marB="36576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A461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Transaction Volume</a:t>
                      </a:r>
                    </a:p>
                  </a:txBody>
                  <a:tcPr marL="36576" marR="36576" marT="36576" marB="36576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A461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Potential Gain</a:t>
                      </a:r>
                      <a:endParaRPr kumimoji="0" lang="en-US" sz="12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6576" marR="36576" marT="36576" marB="36576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A461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24424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171450" marR="0" lvl="0" indent="-171450" algn="l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</a:pPr>
                      <a:r>
                        <a:rPr kumimoji="0" lang="en-US" sz="900" b="0" i="0" u="none" strike="noStrike" kern="1200" cap="none" spc="0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The process involves huge amount of manual data entry</a:t>
                      </a:r>
                    </a:p>
                    <a:p>
                      <a:pPr marL="171450" marR="0" lvl="0" indent="-171450" algn="l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</a:pPr>
                      <a:r>
                        <a:rPr kumimoji="0" lang="en-US" sz="900" b="0" i="0" u="none" strike="noStrike" kern="1200" cap="none" spc="0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The delay in Onboarding and data entry further delays the Operations and delivery to be managed by the vendor</a:t>
                      </a:r>
                    </a:p>
                  </a:txBody>
                  <a:tcPr marL="54000" marR="18000" marT="36000" marB="360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rtl="0">
                        <a:buFont typeface="Arial" panose="020B0604020202020204" pitchFamily="34" charset="0"/>
                        <a:buChar char="•"/>
                      </a:pPr>
                      <a:r>
                        <a:rPr kumimoji="0" lang="en-US" sz="900" b="0" i="0" u="none" strike="noStrike" kern="1200" cap="none" spc="0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Person dependent process eliminated, allowing time for more strategic initiatives</a:t>
                      </a:r>
                    </a:p>
                    <a:p>
                      <a:pPr marL="171450" lvl="0" indent="-171450" rtl="0">
                        <a:buFont typeface="Arial" panose="020B0604020202020204" pitchFamily="34" charset="0"/>
                        <a:buChar char="•"/>
                      </a:pPr>
                      <a:r>
                        <a:rPr kumimoji="0" lang="en-US" sz="900" b="0" i="0" u="none" strike="noStrike" kern="1200" cap="none" spc="0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Improved turnaround time for data processing</a:t>
                      </a:r>
                    </a:p>
                    <a:p>
                      <a:pPr marL="171450" marR="0" lvl="0" indent="-171450" algn="l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Arial" panose="020B0604020202020204" pitchFamily="34" charset="0"/>
                        <a:buChar char="•"/>
                      </a:pPr>
                      <a:r>
                        <a:rPr kumimoji="0" lang="en-US" sz="900" b="0" i="0" u="none" strike="noStrike" kern="1200" cap="none" spc="0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Faster access to the network based on the quick Onboarding completion</a:t>
                      </a:r>
                    </a:p>
                  </a:txBody>
                  <a:tcPr marL="54000" marR="18000" marT="36000" marB="360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rtl="0" eaLnBrk="0" fontAlgn="base" latinLnBrk="0" hangingPunct="0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</a:pPr>
                      <a:r>
                        <a:rPr 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374151"/>
                          </a:solidFill>
                          <a:effectLst/>
                          <a:uLnTx/>
                          <a:uFillTx/>
                        </a:rPr>
                        <a:t>T</a:t>
                      </a:r>
                      <a:r>
                        <a:rPr kumimoji="0" 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akes 20 minutes to onboard each </a:t>
                      </a:r>
                      <a:r>
                        <a:rPr 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vendor. And</a:t>
                      </a:r>
                      <a:r>
                        <a:rPr kumimoji="0" 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 the task is distributed among 15 team members to handle the transaction volu</a:t>
                      </a:r>
                      <a:r>
                        <a:rPr 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374151"/>
                          </a:solidFill>
                          <a:effectLst/>
                          <a:uLnTx/>
                          <a:uFillTx/>
                        </a:rPr>
                        <a:t>me.</a:t>
                      </a:r>
                      <a:endParaRPr kumimoji="0" lang="en-US" sz="900" b="0" i="0" u="none" strike="noStrike" kern="1200" cap="none" spc="0" normalizeH="0" baseline="0">
                        <a:ln>
                          <a:noFill/>
                        </a:ln>
                        <a:solidFill>
                          <a:srgbClr val="374151"/>
                        </a:solidFill>
                        <a:effectLst/>
                        <a:uLnTx/>
                        <a:uFillTx/>
                      </a:endParaRPr>
                    </a:p>
                  </a:txBody>
                  <a:tcPr marL="54000" marR="18000" marT="36000" marB="360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457200" marR="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kern="1200" cap="none" spc="0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  <a:p>
                      <a:pPr marL="0" marR="0" lvl="0" indent="0" algn="ctr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</a:pPr>
                      <a:r>
                        <a:rPr kumimoji="0" lang="en-US" sz="1600" b="1" i="0" u="none" strike="noStrike" kern="1200" cap="none" spc="0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225 </a:t>
                      </a:r>
                      <a:r>
                        <a:rPr lang="en-US" sz="1600" b="1" i="0" u="none" strike="noStrike" kern="1200" cap="none" spc="0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vendors</a:t>
                      </a:r>
                    </a:p>
                    <a:p>
                      <a:pPr marL="0" marR="0" lvl="0" indent="0" algn="ctr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</a:pPr>
                      <a:r>
                        <a:rPr kumimoji="0" lang="en-US" sz="900" b="0" i="0" u="none" strike="noStrike" kern="1200" cap="none" spc="0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onboarded Daily</a:t>
                      </a:r>
                    </a:p>
                  </a:txBody>
                  <a:tcPr marL="54000" marR="18000" marT="36000" marB="3600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8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050" b="1" i="0" u="none" strike="noStrike" kern="1200" cap="none" spc="0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kern="1200" cap="none" spc="0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$675K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050" b="1" i="0" u="none" strike="noStrike" kern="1200" cap="none" spc="0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900" b="0" i="0" u="none" strike="noStrike" kern="1200" cap="none" spc="0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Savings Yearly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900" b="0" i="0" u="none" strike="noStrike" kern="1200" cap="none" spc="0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1286 Hours per year Saved </a:t>
                      </a:r>
                    </a:p>
                  </a:txBody>
                  <a:tcPr marL="54000" marR="18000" marT="36000" marB="3600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0" name="Table 20">
            <a:extLst>
              <a:ext uri="{FF2B5EF4-FFF2-40B4-BE49-F238E27FC236}">
                <a16:creationId xmlns:a16="http://schemas.microsoft.com/office/drawing/2014/main" id="{1E5E9153-9486-AD9F-F30A-1918D19D3C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3593973"/>
              </p:ext>
            </p:extLst>
          </p:nvPr>
        </p:nvGraphicFramePr>
        <p:xfrm>
          <a:off x="7645677" y="1324979"/>
          <a:ext cx="4163736" cy="679594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693956">
                  <a:extLst>
                    <a:ext uri="{9D8B030D-6E8A-4147-A177-3AD203B41FA5}">
                      <a16:colId xmlns:a16="http://schemas.microsoft.com/office/drawing/2014/main" val="3733558422"/>
                    </a:ext>
                  </a:extLst>
                </a:gridCol>
                <a:gridCol w="693956">
                  <a:extLst>
                    <a:ext uri="{9D8B030D-6E8A-4147-A177-3AD203B41FA5}">
                      <a16:colId xmlns:a16="http://schemas.microsoft.com/office/drawing/2014/main" val="1310994833"/>
                    </a:ext>
                  </a:extLst>
                </a:gridCol>
                <a:gridCol w="693956">
                  <a:extLst>
                    <a:ext uri="{9D8B030D-6E8A-4147-A177-3AD203B41FA5}">
                      <a16:colId xmlns:a16="http://schemas.microsoft.com/office/drawing/2014/main" val="4124145257"/>
                    </a:ext>
                  </a:extLst>
                </a:gridCol>
                <a:gridCol w="693956">
                  <a:extLst>
                    <a:ext uri="{9D8B030D-6E8A-4147-A177-3AD203B41FA5}">
                      <a16:colId xmlns:a16="http://schemas.microsoft.com/office/drawing/2014/main" val="1035603510"/>
                    </a:ext>
                  </a:extLst>
                </a:gridCol>
                <a:gridCol w="693956">
                  <a:extLst>
                    <a:ext uri="{9D8B030D-6E8A-4147-A177-3AD203B41FA5}">
                      <a16:colId xmlns:a16="http://schemas.microsoft.com/office/drawing/2014/main" val="2089957658"/>
                    </a:ext>
                  </a:extLst>
                </a:gridCol>
                <a:gridCol w="693956">
                  <a:extLst>
                    <a:ext uri="{9D8B030D-6E8A-4147-A177-3AD203B41FA5}">
                      <a16:colId xmlns:a16="http://schemas.microsoft.com/office/drawing/2014/main" val="2065592270"/>
                    </a:ext>
                  </a:extLst>
                </a:gridCol>
              </a:tblGrid>
              <a:tr h="378217">
                <a:tc>
                  <a:txBody>
                    <a:bodyPr/>
                    <a:lstStyle/>
                    <a:p>
                      <a:pPr algn="ctr"/>
                      <a:r>
                        <a:rPr lang="en-IN" sz="700">
                          <a:latin typeface="+mn-lt"/>
                          <a:cs typeface="Arial" panose="020B0604020202020204" pitchFamily="34" charset="0"/>
                        </a:rPr>
                        <a:t>Vendor Experience </a:t>
                      </a:r>
                    </a:p>
                  </a:txBody>
                  <a:tcPr>
                    <a:solidFill>
                      <a:srgbClr val="FA461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700"/>
                        <a:t>Team member Experience </a:t>
                      </a:r>
                    </a:p>
                  </a:txBody>
                  <a:tcPr>
                    <a:solidFill>
                      <a:srgbClr val="FA461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700"/>
                        <a:t>Risk/Compliance</a:t>
                      </a:r>
                    </a:p>
                  </a:txBody>
                  <a:tcPr>
                    <a:solidFill>
                      <a:srgbClr val="FA461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700"/>
                        <a:t>Strategic</a:t>
                      </a:r>
                    </a:p>
                  </a:txBody>
                  <a:tcPr>
                    <a:solidFill>
                      <a:srgbClr val="FA461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700"/>
                        <a:t>Process Time </a:t>
                      </a:r>
                    </a:p>
                  </a:txBody>
                  <a:tcPr>
                    <a:solidFill>
                      <a:srgbClr val="FA461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700"/>
                        <a:t>Process Cost </a:t>
                      </a:r>
                    </a:p>
                  </a:txBody>
                  <a:tcPr>
                    <a:solidFill>
                      <a:srgbClr val="FA461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5280884"/>
                  </a:ext>
                </a:extLst>
              </a:tr>
              <a:tr h="26811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IN" sz="700">
                          <a:solidFill>
                            <a:schemeClr val="bg1"/>
                          </a:solidFill>
                        </a:rPr>
                        <a:t>High</a:t>
                      </a:r>
                    </a:p>
                  </a:txBody>
                  <a:tcPr>
                    <a:solidFill>
                      <a:srgbClr val="0BA2B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IN" sz="700">
                          <a:solidFill>
                            <a:schemeClr val="bg1"/>
                          </a:solidFill>
                        </a:rPr>
                        <a:t>High</a:t>
                      </a:r>
                    </a:p>
                  </a:txBody>
                  <a:tcPr>
                    <a:solidFill>
                      <a:srgbClr val="0BA2B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IN" sz="700">
                          <a:solidFill>
                            <a:schemeClr val="bg1"/>
                          </a:solidFill>
                        </a:rPr>
                        <a:t>High</a:t>
                      </a:r>
                    </a:p>
                  </a:txBody>
                  <a:tcPr>
                    <a:solidFill>
                      <a:srgbClr val="0BA2B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IN" sz="700">
                          <a:solidFill>
                            <a:schemeClr val="bg1"/>
                          </a:solidFill>
                        </a:rPr>
                        <a:t>High</a:t>
                      </a:r>
                    </a:p>
                  </a:txBody>
                  <a:tcPr>
                    <a:solidFill>
                      <a:srgbClr val="0BA2B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IN" sz="700">
                          <a:solidFill>
                            <a:schemeClr val="bg1"/>
                          </a:solidFill>
                        </a:rPr>
                        <a:t>High</a:t>
                      </a:r>
                    </a:p>
                  </a:txBody>
                  <a:tcPr>
                    <a:solidFill>
                      <a:srgbClr val="0BA2B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IN" sz="700">
                          <a:solidFill>
                            <a:schemeClr val="bg1"/>
                          </a:solidFill>
                        </a:rPr>
                        <a:t>High</a:t>
                      </a:r>
                    </a:p>
                  </a:txBody>
                  <a:tcPr>
                    <a:solidFill>
                      <a:srgbClr val="0BA2B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7682246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DEB8FBF0-0BEB-EE7E-384F-B6614CAD2913}"/>
              </a:ext>
            </a:extLst>
          </p:cNvPr>
          <p:cNvSpPr txBox="1"/>
          <p:nvPr/>
        </p:nvSpPr>
        <p:spPr>
          <a:xfrm>
            <a:off x="193724" y="334359"/>
            <a:ext cx="683693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u="none" strike="noStrike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i="0">
                <a:solidFill>
                  <a:srgbClr val="27313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Automation of Vendor Onboarding </a:t>
            </a:r>
            <a:endParaRPr lang="en-US" sz="2800"/>
          </a:p>
        </p:txBody>
      </p:sp>
      <p:pic>
        <p:nvPicPr>
          <p:cNvPr id="5" name="Picture 4" descr="A diagram of a diagram&#10;&#10;Description automatically generated">
            <a:extLst>
              <a:ext uri="{FF2B5EF4-FFF2-40B4-BE49-F238E27FC236}">
                <a16:creationId xmlns:a16="http://schemas.microsoft.com/office/drawing/2014/main" id="{73FAA6EF-D8FF-23EF-949C-4480B018C0A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52" b="7739"/>
          <a:stretch/>
        </p:blipFill>
        <p:spPr>
          <a:xfrm>
            <a:off x="1788662" y="3771806"/>
            <a:ext cx="8602785" cy="2994883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017242513"/>
      </p:ext>
    </p:extLst>
  </p:cSld>
  <p:clrMapOvr>
    <a:masterClrMapping/>
  </p:clrMapOvr>
</p:sld>
</file>

<file path=ppt/theme/theme1.xml><?xml version="1.0" encoding="utf-8"?>
<a:theme xmlns:a="http://schemas.openxmlformats.org/drawingml/2006/main" name="1_Primary Presentation Layouts">
  <a:themeElements>
    <a:clrScheme name="UiPath">
      <a:dk1>
        <a:srgbClr val="000000"/>
      </a:dk1>
      <a:lt1>
        <a:srgbClr val="FFFFFF"/>
      </a:lt1>
      <a:dk2>
        <a:srgbClr val="58595B"/>
      </a:dk2>
      <a:lt2>
        <a:srgbClr val="E3E3E3"/>
      </a:lt2>
      <a:accent1>
        <a:srgbClr val="FA4616"/>
      </a:accent1>
      <a:accent2>
        <a:srgbClr val="F4A700"/>
      </a:accent2>
      <a:accent3>
        <a:srgbClr val="DC2560"/>
      </a:accent3>
      <a:accent4>
        <a:srgbClr val="8B3D8A"/>
      </a:accent4>
      <a:accent5>
        <a:srgbClr val="95D041"/>
      </a:accent5>
      <a:accent6>
        <a:srgbClr val="1168CD"/>
      </a:accent6>
      <a:hlink>
        <a:srgbClr val="38C6F4"/>
      </a:hlink>
      <a:folHlink>
        <a:srgbClr val="848484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lIns="91440" tIns="91440" rIns="91440" bIns="91440" rtlCol="0" anchor="ctr" anchorCtr="0">
        <a:spAutoFit/>
      </a:bodyPr>
      <a:lstStyle>
        <a:defPPr algn="l">
          <a:defRPr sz="1400" b="0" i="0" dirty="0">
            <a:solidFill>
              <a:schemeClr val="tx1"/>
            </a:solidFill>
            <a:latin typeface="Arial"/>
            <a:cs typeface="Arial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91440" tIns="91440" rIns="91440" bIns="91440" rtlCol="0">
        <a:spAutoFit/>
      </a:bodyPr>
      <a:lstStyle>
        <a:defPPr algn="l">
          <a:defRPr sz="1400" dirty="0" err="1" smtClean="0">
            <a:latin typeface="Arial"/>
            <a:cs typeface="Arial"/>
          </a:defRPr>
        </a:defPPr>
      </a:lstStyle>
    </a:txDef>
  </a:objectDefaults>
  <a:extraClrSchemeLst/>
  <a:custClrLst>
    <a:custClr name="UiPath Black">
      <a:srgbClr val="000000"/>
    </a:custClr>
    <a:custClr name="UiPath White">
      <a:srgbClr val="FFFFFF"/>
    </a:custClr>
    <a:custClr name="UiPath Light Grey">
      <a:srgbClr val="E3E3E3"/>
    </a:custClr>
    <a:custClr name="UiPath Orange">
      <a:srgbClr val="FA4616"/>
    </a:custClr>
    <a:custClr name="UiPath Marigold">
      <a:srgbClr val="F4A700"/>
    </a:custClr>
    <a:custClr name="UiPath Magenta">
      <a:srgbClr val="DC2560"/>
    </a:custClr>
    <a:custClr name="UiPath Purple">
      <a:srgbClr val="8B3D8A"/>
    </a:custClr>
    <a:custClr name="UiPath Green">
      <a:srgbClr val="95D041"/>
    </a:custClr>
    <a:custClr name="UiPath Teal">
      <a:srgbClr val="0BA2B3"/>
    </a:custClr>
    <a:custClr name="UiPath Blue">
      <a:srgbClr val="1168CD"/>
    </a:custClr>
    <a:custClr name="UiPath Black">
      <a:srgbClr val="000000"/>
    </a:custClr>
    <a:custClr name="UiPath Pale Grey">
      <a:srgbClr val="F6F6F6"/>
    </a:custClr>
    <a:custClr name="UiPath Dark Grey">
      <a:srgbClr val="595959"/>
    </a:custClr>
    <a:custClr name="UiPath Dark Orange">
      <a:srgbClr val="DC4226"/>
    </a:custClr>
    <a:custClr name="UiPath Mid-Marigold">
      <a:srgbClr val="D99600"/>
    </a:custClr>
    <a:custClr name="UiPath Mid-Magenta">
      <a:srgbClr val="C62157"/>
    </a:custClr>
    <a:custClr name="UiPath Mid-Purple">
      <a:srgbClr val="77397C"/>
    </a:custClr>
    <a:custClr name="UiPath Mid-Green">
      <a:srgbClr val="87B73B"/>
    </a:custClr>
    <a:custClr name="UiPath Mid-Teal">
      <a:srgbClr val="078E9E"/>
    </a:custClr>
    <a:custClr name="UiPath Mid-Blue">
      <a:srgbClr val="245BAA"/>
    </a:custClr>
  </a:custClrLst>
  <a:extLst>
    <a:ext uri="{05A4C25C-085E-4340-85A3-A5531E510DB2}">
      <thm15:themeFamily xmlns:thm15="http://schemas.microsoft.com/office/thememl/2012/main" name="Primary Presentation Layouts" id="{40DE144E-FD2B-4B8B-A929-DF57F3A48C4F}" vid="{3C430A73-1928-44B8-B02A-F801E3571F0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328982d7-d2af-46e2-9ab4-9b069b3e82d0">
      <Terms xmlns="http://schemas.microsoft.com/office/infopath/2007/PartnerControls"/>
    </lcf76f155ced4ddcb4097134ff3c332f>
    <TaxCatchAll xmlns="34d2ab49-b14c-40af-8c3f-b2a27eb69e13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47328280439544AB5C41C56297158F8" ma:contentTypeVersion="18" ma:contentTypeDescription="Create a new document." ma:contentTypeScope="" ma:versionID="461c9d6423a6a77c2bf35188ce0285c7">
  <xsd:schema xmlns:xsd="http://www.w3.org/2001/XMLSchema" xmlns:xs="http://www.w3.org/2001/XMLSchema" xmlns:p="http://schemas.microsoft.com/office/2006/metadata/properties" xmlns:ns2="825ee06b-ca9e-4fae-a309-081319cc5c11" xmlns:ns3="328982d7-d2af-46e2-9ab4-9b069b3e82d0" xmlns:ns4="34d2ab49-b14c-40af-8c3f-b2a27eb69e13" targetNamespace="http://schemas.microsoft.com/office/2006/metadata/properties" ma:root="true" ma:fieldsID="7950fd1811bc39426380fa8b7a08b84c" ns2:_="" ns3:_="" ns4:_="">
    <xsd:import namespace="825ee06b-ca9e-4fae-a309-081319cc5c11"/>
    <xsd:import namespace="328982d7-d2af-46e2-9ab4-9b069b3e82d0"/>
    <xsd:import namespace="34d2ab49-b14c-40af-8c3f-b2a27eb69e13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AutoKeyPoints" minOccurs="0"/>
                <xsd:element ref="ns3:MediaServiceKeyPoints" minOccurs="0"/>
                <xsd:element ref="ns3:MediaLengthInSeconds" minOccurs="0"/>
                <xsd:element ref="ns3:lcf76f155ced4ddcb4097134ff3c332f" minOccurs="0"/>
                <xsd:element ref="ns4:TaxCatchAll" minOccurs="0"/>
                <xsd:element ref="ns3:MediaServiceSearchProperties" minOccurs="0"/>
                <xsd:element ref="ns3:MediaServiceLocation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25ee06b-ca9e-4fae-a309-081319cc5c11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8982d7-d2af-46e2-9ab4-9b069b3e82d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4aa64814-f827-41fa-8057-0fb5da987058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23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Location" ma:index="24" nillable="true" ma:displayName="Location" ma:description="" ma:indexed="true" ma:internalName="MediaServiceLocation" ma:readOnly="true">
      <xsd:simpleType>
        <xsd:restriction base="dms:Text"/>
      </xsd:simpleType>
    </xsd:element>
    <xsd:element name="MediaServiceObjectDetectorVersions" ma:index="25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4d2ab49-b14c-40af-8c3f-b2a27eb69e13" elementFormDefault="qualified">
    <xsd:import namespace="http://schemas.microsoft.com/office/2006/documentManagement/types"/>
    <xsd:import namespace="http://schemas.microsoft.com/office/infopath/2007/PartnerControls"/>
    <xsd:element name="TaxCatchAll" ma:index="22" nillable="true" ma:displayName="Taxonomy Catch All Column" ma:hidden="true" ma:list="{a5a2421f-af00-4660-b7b5-5d0cf4efa78b}" ma:internalName="TaxCatchAll" ma:showField="CatchAllData" ma:web="34d2ab49-b14c-40af-8c3f-b2a27eb69e1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8B99246-A808-4012-B7C7-6316E11C2A3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E9DE3EA-25E3-4510-8D95-395B27163564}">
  <ds:schemaRefs>
    <ds:schemaRef ds:uri="328982d7-d2af-46e2-9ab4-9b069b3e82d0"/>
    <ds:schemaRef ds:uri="34d2ab49-b14c-40af-8c3f-b2a27eb69e13"/>
    <ds:schemaRef ds:uri="825ee06b-ca9e-4fae-a309-081319cc5c11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263110C5-5C2B-4363-B9AC-69EA07CA4D53}">
  <ds:schemaRefs>
    <ds:schemaRef ds:uri="328982d7-d2af-46e2-9ab4-9b069b3e82d0"/>
    <ds:schemaRef ds:uri="34d2ab49-b14c-40af-8c3f-b2a27eb69e13"/>
    <ds:schemaRef ds:uri="825ee06b-ca9e-4fae-a309-081319cc5c11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166</Words>
  <Application>Microsoft Office PowerPoint</Application>
  <PresentationFormat>Widescreen</PresentationFormat>
  <Paragraphs>33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Arial</vt:lpstr>
      <vt:lpstr>Calibri</vt:lpstr>
      <vt:lpstr>Lucida Grande</vt:lpstr>
      <vt:lpstr>Verdana</vt:lpstr>
      <vt:lpstr>Wingdings</vt:lpstr>
      <vt:lpstr>1_Primary Presentation Layouts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PS Open Orders</dc:title>
  <dc:creator>Anjali Payangapaadan</dc:creator>
  <cp:lastModifiedBy>Gangavva Yallakkanavar (Ganga Yallakkanavar)</cp:lastModifiedBy>
  <cp:revision>1</cp:revision>
  <dcterms:created xsi:type="dcterms:W3CDTF">2021-07-02T15:26:02Z</dcterms:created>
  <dcterms:modified xsi:type="dcterms:W3CDTF">2023-11-23T12:58:40Z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0x010100B47328280439544AB5C41C56297158F8</vt:lpwstr>
  </property>
  <property fmtid="{D5CDD505-2E9C-101B-9397-08002B2CF9AE}" pid="3" name="MediaServiceImageTags">
    <vt:lpwstr/>
  </property>
</Properties>
</file>